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F72-E8AE-4615-8FE6-18EB9F9DA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715F-63FF-4335-876C-A0A15A55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EE70-C2F4-4073-971D-F1EEAF3D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E3E1-03E2-4CE1-B274-4715299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F2BA-D138-41AC-9C9F-B87AA2D5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7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24E1-F8AE-42BF-A1F3-E9F8425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A47C-D000-4A04-B348-C6D221C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B108-60C0-40A8-B1B9-FB9A6163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C194-C162-4B42-B3CD-056DEDB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5BF0-AD17-4D5F-BE9F-CD7DAC7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0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D490-1C59-46E6-A032-7D21F488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C97A-EAC7-4E5B-A4C8-C0ED1D3E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E42-DCA2-4FA8-A43B-00FF0A3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1406-4A67-4E69-B3E5-6506DD6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33-5585-44E5-B24F-F319FDE2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6C83-C323-428C-BB8F-EC37D54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031-DE4E-4071-8202-29026905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8872-14CB-4FDC-A6A4-77A27FB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8057-B48D-4383-8412-7212F8BB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D8D6-8D98-4D81-8D85-13BFDB9E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03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856-837C-4626-AA76-B20C6C86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3C00-5F50-49A8-8EB0-11F34BE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AB7-CA14-4CE1-8209-2B15FE5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A354-5DF1-4CC4-8906-780BD7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C5C1-7C79-4450-AFCD-1C92CE78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46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83D-B0A7-4CF1-BA1F-68AB1B3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DFA5-08E7-4303-AF86-CE689AF37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8EC2-0016-406B-B367-FF097351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78BB-9401-43DE-BE41-925370F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6B72-C883-4CB4-8180-7856DD7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64D-FBCC-4532-AEBF-30F2446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1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2AB-A269-4594-B194-D85FB096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0997-7B60-4247-92E2-009A8561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FDD7-CCAB-4F62-885C-D4C97DD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B0801-04B0-496C-AFBE-3B9032EBE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974-1167-4945-8802-72B79F1B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01574-B896-4AE2-ADD1-2C202EA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8081F-68DA-430F-8FB5-3515E14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10D3E-8817-4F27-8B36-97E873A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AA9-2799-4451-B50B-1ED9A3A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66DCE-68F0-49FC-A4EB-B0657047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1C43-41DC-42A8-8270-12F2A8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C328-9BA5-482D-B675-0432992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9D467-4E1E-4AC5-857B-60900313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EDFB2-497A-4747-BEA0-B6EEEFBE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1901-52A9-461F-982E-5EE86A00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48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E11-97DD-4D54-AD10-560F74AD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F87-06A6-4D7C-82AA-569BE887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185-8650-4173-A6A8-D6A29969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B534-0FF5-4EB5-9A2B-5057C93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B042-952A-4387-8BDF-7534F87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9F4A-64E2-4F5A-8004-0B3BBEF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48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BF-D404-40E9-9AA2-7A782A58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C81D-CAB7-4A25-8664-DC8CB806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AE3-CCB0-472F-821C-F22C5988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1304-C073-4C57-8C87-80FE8DC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DB04-3919-4A29-922B-9AA8205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96A3-1E6D-4FD3-B440-B88728C5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37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0C107-2B08-40AA-9334-998C84C0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9E7-185C-444F-8F4E-90C5A81E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12AA-7D28-4643-A249-01AAE4D3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183-8578-4011-9672-36CA47CFE6D5}" type="datetimeFigureOut">
              <a:rPr lang="el-GR" smtClean="0"/>
              <a:t>6/8/2020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470-FB19-4AD5-98AF-D2650791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FDC-3C72-4CF2-B595-D5875A75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/ct2/resources/download#DownloadAll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ppathon_project/index.html?search=&#8220;disease&#8221;&amp;format=%7bjson,map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B2313F-44BB-4CAE-9558-19C269D1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45" y="160561"/>
            <a:ext cx="9284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l-G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ΕΘΝΙΚΟ ΜΕΤΣΟΒΙΟ ΠΟΛΥΤΕΧΝΕΙΟ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ΣΧΟΛΗ ΗΛΕΚΤΡΟΛΟΓΩΝ ΜΗΧΑΝΙΚΩΝ ΚΑΙ ΜΗΧΑΝΙΚΩΝ ΥΠΟΛΟΓΙΣΤΩΝ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38C0BC4-85EF-44EB-896F-12936BEA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8" y="1122363"/>
            <a:ext cx="3943863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48123-9707-42BA-ABB1-B9E15A5B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7" y="5227805"/>
            <a:ext cx="89470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ΕΞΑΜΗΝΟ 2020 </a:t>
            </a:r>
            <a:r>
              <a:rPr lang="el-GR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Παρουσίαση εξαμηνιαίου </a:t>
            </a:r>
            <a:r>
              <a:rPr lang="en-US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Σπουδαστής : Ρούσσης Δημήτριος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Α.Μ. : 03117408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96FC-C6AC-4E56-9661-EE99DA8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7A26-F93A-4591-8343-3D26146D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 err="1"/>
              <a:t>Myelofibr</a:t>
            </a:r>
            <a:r>
              <a:rPr lang="el-GR"/>
              <a:t>ο</a:t>
            </a:r>
            <a:r>
              <a:rPr lang="en-US"/>
              <a:t>sis</a:t>
            </a:r>
            <a:r>
              <a:rPr lang="el-GR" dirty="0"/>
              <a:t>,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σε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8EEA-0473-4D8A-BF91-44C75959A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26" y="1825625"/>
            <a:ext cx="8231174" cy="43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8DC-002B-44AB-A6D3-98C724C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528-1A5E-4226-961E-926EE098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Επιλέξαμε να υλοποιήσουμε από τα προτεινόμενα </a:t>
            </a:r>
            <a:r>
              <a:rPr lang="en-US" dirty="0"/>
              <a:t>project </a:t>
            </a:r>
            <a:r>
              <a:rPr lang="el-GR" dirty="0"/>
              <a:t>το </a:t>
            </a:r>
            <a:r>
              <a:rPr lang="en-US" dirty="0"/>
              <a:t>CTGOV-03.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Αρχικά κατεβάσαμε τα συνολικά δεδομένα σε </a:t>
            </a:r>
            <a:r>
              <a:rPr lang="en-US" dirty="0"/>
              <a:t>XML </a:t>
            </a:r>
            <a:r>
              <a:rPr lang="el-GR" dirty="0"/>
              <a:t>από </a:t>
            </a:r>
            <a:r>
              <a:rPr lang="el-GR" dirty="0">
                <a:hlinkClick r:id="rId2"/>
              </a:rPr>
              <a:t>εδώ</a:t>
            </a:r>
            <a:r>
              <a:rPr lang="en-US" dirty="0"/>
              <a:t> . </a:t>
            </a:r>
            <a:r>
              <a:rPr lang="el-GR" dirty="0"/>
              <a:t>Τα αποσυμπιεσμένα δεδομένα είναι της τάξης των 8</a:t>
            </a:r>
            <a:r>
              <a:rPr lang="en-US" dirty="0"/>
              <a:t>GB.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Επειδή λοιπόν τα δεδομένα είναι πολλά θα πρέπει να δημιουργηθεί ένα </a:t>
            </a:r>
            <a:r>
              <a:rPr lang="en-US" dirty="0"/>
              <a:t>script </a:t>
            </a:r>
            <a:r>
              <a:rPr lang="el-GR" dirty="0"/>
              <a:t>για να κάνουμε </a:t>
            </a:r>
            <a:r>
              <a:rPr lang="en-US" dirty="0"/>
              <a:t>parsing </a:t>
            </a:r>
            <a:r>
              <a:rPr lang="el-GR" dirty="0"/>
              <a:t>τα δεδομένα</a:t>
            </a:r>
            <a:r>
              <a:rPr lang="en-US" dirty="0"/>
              <a:t>,</a:t>
            </a:r>
            <a:r>
              <a:rPr lang="el-GR" dirty="0"/>
              <a:t> ώστε να κρατήσουμε μόνο τα πεδία που θέλουμε ( </a:t>
            </a:r>
            <a:r>
              <a:rPr lang="en-US" dirty="0"/>
              <a:t>country </a:t>
            </a:r>
            <a:r>
              <a:rPr lang="el-GR" dirty="0"/>
              <a:t>καθώς και τους τίτλους</a:t>
            </a:r>
            <a:r>
              <a:rPr lang="en-US" dirty="0"/>
              <a:t>, official </a:t>
            </a:r>
            <a:r>
              <a:rPr lang="el-GR" dirty="0"/>
              <a:t>και </a:t>
            </a:r>
            <a:r>
              <a:rPr lang="en-US" dirty="0"/>
              <a:t>brief,</a:t>
            </a:r>
            <a:r>
              <a:rPr lang="el-GR" dirty="0"/>
              <a:t> των κλινικών δοκιμών ώστε να χρησιμοποιηθούν για την εύρεση τους).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script </a:t>
            </a:r>
            <a:r>
              <a:rPr lang="el-GR" dirty="0"/>
              <a:t>εκτελείτε ως εξής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parseXMLdata.py /path/to/xml/data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και τόσο προετοιμάζει τα αρχεία, κρατώντας μόνο τα χρήσιμα δεδομένα, αλλά και τα βάζει και στην βάση δεδομένων (την δημιουργεί αν δεν υπάρχει).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Για να τρέξει ο </a:t>
            </a:r>
            <a:r>
              <a:rPr lang="en-US" dirty="0"/>
              <a:t>parser </a:t>
            </a:r>
            <a:r>
              <a:rPr lang="el-GR" dirty="0"/>
              <a:t>χρειάζεται η βιβλιοθήκη </a:t>
            </a:r>
            <a:r>
              <a:rPr lang="en-US" dirty="0" err="1"/>
              <a:t>mysql.connector</a:t>
            </a:r>
            <a:r>
              <a:rPr lang="en-US" dirty="0"/>
              <a:t> .</a:t>
            </a:r>
            <a:r>
              <a:rPr lang="el-GR" dirty="0"/>
              <a:t> Η οποία μπορέι να γίνει </a:t>
            </a:r>
            <a:r>
              <a:rPr lang="en-US" dirty="0"/>
              <a:t>install</a:t>
            </a:r>
            <a:r>
              <a:rPr lang="el-GR" dirty="0"/>
              <a:t> μέσω της εντολής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1CE-EE9B-4E0D-BA2A-D376EDD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 συνέχεια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908-CCF1-4193-AFBB-F604599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5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Παρακάτω φαίνεται το σχήμα της βάσης δεδομένων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 πεδία προκύπτουν από τα </a:t>
            </a:r>
            <a:r>
              <a:rPr lang="en-US" dirty="0"/>
              <a:t>xml </a:t>
            </a:r>
            <a:r>
              <a:rPr lang="el-GR" dirty="0"/>
              <a:t>δεδομένα και τα παρακάτω </a:t>
            </a:r>
            <a:r>
              <a:rPr lang="en-US" dirty="0"/>
              <a:t>tags : &lt;</a:t>
            </a:r>
            <a:r>
              <a:rPr lang="en-US" dirty="0" err="1"/>
              <a:t>nct_id</a:t>
            </a:r>
            <a:r>
              <a:rPr lang="en-US" dirty="0"/>
              <a:t>&gt;, &lt;</a:t>
            </a:r>
            <a:r>
              <a:rPr lang="en-US" dirty="0" err="1"/>
              <a:t>official_title</a:t>
            </a:r>
            <a:r>
              <a:rPr lang="en-US" dirty="0"/>
              <a:t>&gt; , &lt;</a:t>
            </a:r>
            <a:r>
              <a:rPr lang="en-US" dirty="0" err="1"/>
              <a:t>brief_title</a:t>
            </a:r>
            <a:r>
              <a:rPr lang="en-US" dirty="0"/>
              <a:t>&gt;, &lt;acronym&gt;</a:t>
            </a:r>
            <a:r>
              <a:rPr lang="el-GR" dirty="0"/>
              <a:t>, </a:t>
            </a:r>
            <a:r>
              <a:rPr lang="en-US" dirty="0"/>
              <a:t>&lt;country&gt; 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Αφού προσθέσαμε τα δεδομένα στην βάση δεδομένων (περί τις 2 μέρες), προσπαθήσαμε να βρούμε τρόπο για παρουσίαση δεδομένων σε χάρτη. Έτσι κατάλήξαμε 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google maps.</a:t>
            </a:r>
            <a:r>
              <a:rPr lang="el-GR" dirty="0"/>
              <a:t>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Επίσης χρειαζόμασταν και τρόπο για μετατροπή από όνομα χώρας σε συντεταγμένες για τοποθέτηση τους σε χάρτη. Εδώ θα μπορούσαμε να κάνουμε 2 πράγματα: να βρούμε κατάλληλο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ή να φτιάξουμε κατάλληλη</a:t>
            </a:r>
            <a:r>
              <a:rPr lang="en-US" dirty="0"/>
              <a:t> </a:t>
            </a:r>
            <a:r>
              <a:rPr lang="el-GR" dirty="0"/>
              <a:t>βάση δεδομένων. Επιλέξαμε το </a:t>
            </a:r>
            <a:r>
              <a:rPr lang="en-US" dirty="0" err="1"/>
              <a:t>api</a:t>
            </a:r>
            <a:r>
              <a:rPr lang="el-GR" dirty="0"/>
              <a:t> και συγκεκριμένα το </a:t>
            </a:r>
            <a:r>
              <a:rPr lang="en-US" dirty="0">
                <a:hlinkClick r:id="rId2"/>
              </a:rPr>
              <a:t>geocoding 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 </a:t>
            </a:r>
            <a:r>
              <a:rPr lang="el-GR" dirty="0"/>
              <a:t>της </a:t>
            </a:r>
            <a:r>
              <a:rPr lang="en-US" dirty="0"/>
              <a:t>google.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313EF-90AB-421A-A2D7-2D0F3A47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801528"/>
            <a:ext cx="5872090" cy="12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806-77B9-406C-BD11-50AF3934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el-GR" dirty="0"/>
              <a:t>Δημιουργίας φόρμας</a:t>
            </a:r>
            <a:r>
              <a:rPr lang="en-US" dirty="0"/>
              <a:t> </a:t>
            </a:r>
            <a:r>
              <a:rPr lang="el-GR" dirty="0"/>
              <a:t>- </a:t>
            </a:r>
            <a:r>
              <a:rPr lang="en-US" dirty="0"/>
              <a:t>index.html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5E5-E12B-4333-ADBC-8FF555FD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Αρχικά δημιουργήσαμε ένα </a:t>
            </a:r>
            <a:r>
              <a:rPr lang="en-US" dirty="0"/>
              <a:t>http </a:t>
            </a:r>
            <a:r>
              <a:rPr lang="el-GR" dirty="0"/>
              <a:t>αρχείο </a:t>
            </a:r>
            <a:r>
              <a:rPr lang="en-US" dirty="0"/>
              <a:t>index.html</a:t>
            </a:r>
            <a:r>
              <a:rPr lang="el-GR" dirty="0"/>
              <a:t>, που ουσιαστικά εχουμε ένα μία φόρμα που περιέχει ένα </a:t>
            </a:r>
            <a:r>
              <a:rPr lang="en-US" dirty="0"/>
              <a:t>“search bar” </a:t>
            </a:r>
            <a:r>
              <a:rPr lang="el-GR" dirty="0"/>
              <a:t>και δύο </a:t>
            </a:r>
            <a:r>
              <a:rPr lang="en-US" dirty="0"/>
              <a:t>radio buttons (map, json) </a:t>
            </a:r>
            <a:r>
              <a:rPr lang="el-GR" dirty="0"/>
              <a:t>, για επιλογή του </a:t>
            </a:r>
            <a:r>
              <a:rPr lang="en-US" dirty="0"/>
              <a:t>format-</a:t>
            </a:r>
            <a:r>
              <a:rPr lang="el-GR" dirty="0"/>
              <a:t>παρουσίαση</a:t>
            </a:r>
            <a:r>
              <a:rPr lang="en-US" dirty="0"/>
              <a:t> </a:t>
            </a:r>
            <a:r>
              <a:rPr lang="el-GR" dirty="0"/>
              <a:t>των δεδομένων. </a:t>
            </a:r>
          </a:p>
          <a:p>
            <a:pPr marL="0" indent="0">
              <a:buNone/>
            </a:pPr>
            <a:r>
              <a:rPr lang="el-GR" dirty="0"/>
              <a:t>Σε περίπτωση επιλογής του </a:t>
            </a:r>
            <a:r>
              <a:rPr lang="en-US" dirty="0"/>
              <a:t>json format </a:t>
            </a:r>
            <a:r>
              <a:rPr lang="el-GR" dirty="0"/>
              <a:t>η έξοδος θα είναι ένα </a:t>
            </a:r>
            <a:r>
              <a:rPr lang="en-US" dirty="0"/>
              <a:t>json array </a:t>
            </a:r>
            <a:r>
              <a:rPr lang="el-GR" dirty="0"/>
              <a:t>με </a:t>
            </a:r>
            <a:r>
              <a:rPr lang="en-US" dirty="0"/>
              <a:t>json objects </a:t>
            </a:r>
            <a:r>
              <a:rPr lang="el-GR" dirty="0"/>
              <a:t>που περιέχουν τα πεδία: </a:t>
            </a:r>
            <a:r>
              <a:rPr lang="en-US" dirty="0" err="1"/>
              <a:t>country_name,cnt,lat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lng</a:t>
            </a:r>
            <a:r>
              <a:rPr lang="el-GR" dirty="0"/>
              <a:t>, καθώς και το </a:t>
            </a:r>
            <a:r>
              <a:rPr lang="en-US" dirty="0"/>
              <a:t>status( 200 </a:t>
            </a:r>
            <a:r>
              <a:rPr lang="el-GR" dirty="0"/>
              <a:t>ή </a:t>
            </a:r>
            <a:r>
              <a:rPr lang="en-US" dirty="0"/>
              <a:t>“</a:t>
            </a:r>
            <a:r>
              <a:rPr lang="en-US" dirty="0" err="1"/>
              <a:t>Zero_Results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”).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Όπου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l-GR" dirty="0"/>
              <a:t>είναι ο αριθμός εμφάνισης της ασθένειας που επέλεξε ο χρήστης στο σύνολο των κλινικών δοκιμών.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78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81F-0352-47CB-94FA-9FA775F2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Επικοινωνία με βάση δεδομένων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FE08-9BCF-4C54-BDB0-29870EE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sz="2600" dirty="0"/>
              <a:t>Επειδή η επικοινωνία με τη βάση δεδομένων δεν μπορεί να γίνει μέσω της </a:t>
            </a:r>
            <a:r>
              <a:rPr lang="en-US" sz="2600" dirty="0" err="1"/>
              <a:t>javascript</a:t>
            </a:r>
            <a:r>
              <a:rPr lang="en-US" sz="2600" dirty="0"/>
              <a:t> ,</a:t>
            </a:r>
            <a:r>
              <a:rPr lang="el-GR" sz="2600" dirty="0"/>
              <a:t> μιας και αποτελεί κώδικα </a:t>
            </a:r>
            <a:r>
              <a:rPr lang="en-US" sz="2600" dirty="0"/>
              <a:t>client side, </a:t>
            </a:r>
            <a:r>
              <a:rPr lang="el-GR" sz="2600" dirty="0"/>
              <a:t>θα πρέπει να δημιούργηθεί κατάλληλο </a:t>
            </a:r>
            <a:r>
              <a:rPr lang="en-US" sz="2600" dirty="0"/>
              <a:t>php </a:t>
            </a:r>
            <a:r>
              <a:rPr lang="el-GR" sz="2600" dirty="0"/>
              <a:t>αρχείο. Έτσι εκτελώντας το </a:t>
            </a:r>
            <a:r>
              <a:rPr lang="en-US" sz="2600" dirty="0"/>
              <a:t>query :</a:t>
            </a:r>
          </a:p>
          <a:p>
            <a:pPr marL="0" indent="0">
              <a:buNone/>
            </a:pPr>
            <a:r>
              <a:rPr lang="en-US" sz="2200" dirty="0"/>
              <a:t>SELECT </a:t>
            </a:r>
            <a:r>
              <a:rPr lang="en-US" sz="2200" dirty="0" err="1"/>
              <a:t>country_name</a:t>
            </a:r>
            <a:r>
              <a:rPr lang="en-US" sz="2200" dirty="0"/>
              <a:t> , count(*) as </a:t>
            </a:r>
            <a:r>
              <a:rPr lang="en-US" sz="2200" dirty="0" err="1"/>
              <a:t>cnt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FROM country c join trials t on </a:t>
            </a:r>
            <a:r>
              <a:rPr lang="en-US" sz="2200" dirty="0" err="1"/>
              <a:t>c.nct_id</a:t>
            </a:r>
            <a:r>
              <a:rPr lang="en-US" sz="2200" dirty="0"/>
              <a:t> = </a:t>
            </a:r>
            <a:r>
              <a:rPr lang="en-US" sz="2200" dirty="0" err="1"/>
              <a:t>t.nct_id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official_title</a:t>
            </a:r>
            <a:r>
              <a:rPr lang="en-US" sz="2200" dirty="0"/>
              <a:t> LIKE  “%input%”, </a:t>
            </a:r>
            <a:r>
              <a:rPr lang="en-US" sz="2200" dirty="0" err="1"/>
              <a:t>brief_title</a:t>
            </a:r>
            <a:r>
              <a:rPr lang="en-US" sz="2200" dirty="0"/>
              <a:t> LIKE  “%input%”, acronym LIKE  “%input%” </a:t>
            </a:r>
          </a:p>
          <a:p>
            <a:pPr marL="0" indent="0">
              <a:buNone/>
            </a:pPr>
            <a:r>
              <a:rPr lang="en-US" sz="2200" dirty="0"/>
              <a:t>GROUP BY </a:t>
            </a:r>
            <a:r>
              <a:rPr lang="en-US" sz="2200" dirty="0" err="1"/>
              <a:t>country_name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ORDER BY </a:t>
            </a:r>
            <a:r>
              <a:rPr lang="en-US" sz="2200" dirty="0" err="1"/>
              <a:t>cnt</a:t>
            </a:r>
            <a:r>
              <a:rPr lang="en-US" sz="2200" dirty="0"/>
              <a:t> DESC</a:t>
            </a:r>
          </a:p>
          <a:p>
            <a:pPr marL="0" indent="0">
              <a:buNone/>
            </a:pPr>
            <a:r>
              <a:rPr lang="el-GR" sz="2600" dirty="0"/>
              <a:t>όπου </a:t>
            </a:r>
            <a:r>
              <a:rPr lang="en-US" sz="2600" dirty="0"/>
              <a:t>input </a:t>
            </a:r>
            <a:r>
              <a:rPr lang="el-GR" sz="2600" dirty="0"/>
              <a:t>είναι η είσοδος του χρήστη</a:t>
            </a:r>
            <a:r>
              <a:rPr lang="en-US" sz="2600" dirty="0"/>
              <a:t>, </a:t>
            </a:r>
            <a:r>
              <a:rPr lang="el-GR" sz="2600" dirty="0"/>
              <a:t>παίρνουμε το αποτέλεσμα που ζητείται.</a:t>
            </a:r>
            <a:endParaRPr lang="en-US" sz="2600" dirty="0"/>
          </a:p>
          <a:p>
            <a:pPr marL="0" indent="0">
              <a:buNone/>
            </a:pPr>
            <a:r>
              <a:rPr lang="el-GR" sz="2600" dirty="0"/>
              <a:t>Για να μπορέσει να εκτελεστεί ο κώδικας </a:t>
            </a:r>
            <a:r>
              <a:rPr lang="en-US" sz="2600" dirty="0"/>
              <a:t>php </a:t>
            </a:r>
            <a:r>
              <a:rPr lang="el-GR" sz="2600" dirty="0"/>
              <a:t>θα πρέπει να προσθεθεί στο </a:t>
            </a:r>
            <a:r>
              <a:rPr lang="en-US" sz="2600" dirty="0"/>
              <a:t>path </a:t>
            </a:r>
            <a:r>
              <a:rPr lang="el-GR" sz="2600" dirty="0"/>
              <a:t>κατάλληλο </a:t>
            </a:r>
            <a:r>
              <a:rPr lang="en-US" sz="2600" dirty="0"/>
              <a:t>variable. </a:t>
            </a:r>
            <a:r>
              <a:rPr lang="el-GR" sz="2600" dirty="0"/>
              <a:t>Αυτό γίνεται με την εντολή </a:t>
            </a:r>
            <a:r>
              <a:rPr lang="el-GR" dirty="0"/>
              <a:t>:</a:t>
            </a: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</a:t>
            </a:r>
            <a:r>
              <a:rPr lang="en-US" sz="3300" dirty="0"/>
              <a:t>.</a:t>
            </a:r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23781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E0E8-7B54-4354-AB42-E34A2C7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Τελικό </a:t>
            </a:r>
            <a:r>
              <a:rPr lang="en-US" dirty="0"/>
              <a:t>URL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6EDD-3740-4AB1-AD54-D05C6847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l-GR" dirty="0"/>
              <a:t>είναι το παρακάτω και μπορεί να χρησιμοποιηθεί και έτσι κατευθείαν.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http://localhost:8080/</a:t>
            </a:r>
            <a:r>
              <a:rPr lang="en-US" sz="2000" dirty="0" err="1">
                <a:hlinkClick r:id="rId2"/>
              </a:rPr>
              <a:t>appathon_project</a:t>
            </a:r>
            <a:r>
              <a:rPr lang="en-US" sz="2000" dirty="0">
                <a:hlinkClick r:id="rId2"/>
              </a:rPr>
              <a:t>/</a:t>
            </a:r>
            <a:r>
              <a:rPr lang="en-US" sz="2000">
                <a:hlinkClick r:id="rId2"/>
              </a:rPr>
              <a:t>index.</a:t>
            </a:r>
            <a:r>
              <a:rPr lang="en-US" sz="2000" dirty="0" err="1">
                <a:hlinkClick r:id="rId2"/>
              </a:rPr>
              <a:t>html?search</a:t>
            </a:r>
            <a:r>
              <a:rPr lang="en-US" sz="2000" dirty="0">
                <a:hlinkClick r:id="rId2"/>
              </a:rPr>
              <a:t>=“</a:t>
            </a:r>
            <a:r>
              <a:rPr lang="en-US" sz="2000" dirty="0" err="1">
                <a:hlinkClick r:id="rId2"/>
              </a:rPr>
              <a:t>disease”&amp;format</a:t>
            </a:r>
            <a:r>
              <a:rPr lang="en-US" sz="2000" dirty="0">
                <a:hlinkClick r:id="rId2"/>
              </a:rPr>
              <a:t>={</a:t>
            </a:r>
            <a:r>
              <a:rPr lang="en-US" sz="2000" dirty="0" err="1">
                <a:hlinkClick r:id="rId2"/>
              </a:rPr>
              <a:t>json,map</a:t>
            </a:r>
            <a:r>
              <a:rPr lang="en-US" sz="2000" dirty="0">
                <a:hlinkClick r:id="rId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dirty="0"/>
              <a:t>Τέλος προσπαθήσαμε να προσθέσουμε και ένα </a:t>
            </a:r>
            <a:r>
              <a:rPr lang="en-US" dirty="0"/>
              <a:t>loader </a:t>
            </a:r>
            <a:r>
              <a:rPr lang="el-GR" dirty="0"/>
              <a:t>,δλδ ένα </a:t>
            </a:r>
            <a:r>
              <a:rPr lang="en-US" dirty="0"/>
              <a:t>gif </a:t>
            </a:r>
            <a:r>
              <a:rPr lang="el-GR" dirty="0"/>
              <a:t>που θα εμφανίζεται όσο φορτώνει η σελίδα, ωστόσο δεν τα καταφέραμε λόγω του </a:t>
            </a:r>
            <a:r>
              <a:rPr lang="en-US" dirty="0"/>
              <a:t>synchronous </a:t>
            </a:r>
            <a:r>
              <a:rPr lang="en-US" dirty="0" err="1"/>
              <a:t>xmlhttp</a:t>
            </a:r>
            <a:r>
              <a:rPr lang="en-US" dirty="0"/>
              <a:t> request </a:t>
            </a:r>
            <a:r>
              <a:rPr lang="el-GR" dirty="0"/>
              <a:t>που χρησιμοποιήσαμε.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786A-7BD1-47ED-8298-E415C5A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Συνολικά προαπαιτούμενα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1AB-3D4E-4D9B-9232-0BF56347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Για την εκτέλεση του </a:t>
            </a:r>
            <a:r>
              <a:rPr lang="en-US" dirty="0">
                <a:sym typeface="Wingdings" panose="05000000000000000000" pitchFamily="2" charset="2"/>
              </a:rPr>
              <a:t>parser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path=%path%; "C:\Programming\xampp\php" 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l-GR" sz="2800" dirty="0">
                <a:sym typeface="Wingdings" panose="05000000000000000000" pitchFamily="2" charset="2"/>
              </a:rPr>
              <a:t>Προσθήκη </a:t>
            </a:r>
            <a:r>
              <a:rPr lang="en-US" sz="2800" dirty="0">
                <a:sym typeface="Wingdings" panose="05000000000000000000" pitchFamily="2" charset="2"/>
              </a:rPr>
              <a:t>php </a:t>
            </a:r>
            <a:r>
              <a:rPr lang="el-GR" sz="2800" dirty="0">
                <a:sym typeface="Wingdings" panose="05000000000000000000" pitchFamily="2" charset="2"/>
              </a:rPr>
              <a:t>στο </a:t>
            </a:r>
            <a:r>
              <a:rPr lang="en-US" sz="2800" dirty="0">
                <a:sym typeface="Wingdings" panose="05000000000000000000" pitchFamily="2" charset="2"/>
              </a:rPr>
              <a:t>path </a:t>
            </a:r>
            <a:r>
              <a:rPr lang="el-GR" sz="2800" dirty="0">
                <a:sym typeface="Wingdings" panose="05000000000000000000" pitchFamily="2" charset="2"/>
              </a:rPr>
              <a:t>ώστε να μπορεί να εκτελεστεί το </a:t>
            </a:r>
            <a:r>
              <a:rPr lang="en-US" dirty="0">
                <a:sym typeface="Wingdings" panose="05000000000000000000" pitchFamily="2" charset="2"/>
              </a:rPr>
              <a:t>MySQL query.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Σημείωση : Το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el-GR" dirty="0">
                <a:sym typeface="Wingdings" panose="05000000000000000000" pitchFamily="2" charset="2"/>
              </a:rPr>
              <a:t>δημιουργήθηκε σε </a:t>
            </a:r>
            <a:r>
              <a:rPr lang="en-US" dirty="0">
                <a:sym typeface="Wingdings" panose="05000000000000000000" pitchFamily="2" charset="2"/>
              </a:rPr>
              <a:t>eclipse </a:t>
            </a:r>
            <a:r>
              <a:rPr lang="el-GR" dirty="0">
                <a:sym typeface="Wingdings" panose="05000000000000000000" pitchFamily="2" charset="2"/>
              </a:rPr>
              <a:t>και με </a:t>
            </a:r>
            <a:r>
              <a:rPr lang="en-US" dirty="0">
                <a:sym typeface="Wingdings" panose="05000000000000000000" pitchFamily="2" charset="2"/>
              </a:rPr>
              <a:t>Tomcat v9.0 </a:t>
            </a:r>
            <a:r>
              <a:rPr lang="el-GR" dirty="0">
                <a:sym typeface="Wingdings" panose="05000000000000000000" pitchFamily="2" charset="2"/>
              </a:rPr>
              <a:t>ως </a:t>
            </a:r>
            <a:r>
              <a:rPr lang="en-US" dirty="0">
                <a:sym typeface="Wingdings" panose="05000000000000000000" pitchFamily="2" charset="2"/>
              </a:rPr>
              <a:t>server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933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92D-3109-4682-B073-9214107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33AC9-E6DD-4B7B-AFA0-94159E78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index.html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AB9CD-EEE9-47A0-B373-3D5A2EB4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68" y="1289248"/>
            <a:ext cx="8689123" cy="55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7752-D139-41A6-B9FC-4A9090D1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718-4E57-4C5C-9919-B1C2632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/>
              <a:t>AIDS</a:t>
            </a:r>
            <a:r>
              <a:rPr lang="el-GR" dirty="0"/>
              <a:t> , σε </a:t>
            </a:r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FA92D-A204-4CD0-BEE5-5BB6E68D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8" y="1448972"/>
            <a:ext cx="7496977" cy="54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715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Περιγραφή εργασίας.</vt:lpstr>
      <vt:lpstr>Περιγραφή εργασίας συνέχεια ..</vt:lpstr>
      <vt:lpstr>Δημιουργίας φόρμας - index.html</vt:lpstr>
      <vt:lpstr>Επικοινωνία με βάση δεδομένων</vt:lpstr>
      <vt:lpstr>Τελικό URL</vt:lpstr>
      <vt:lpstr>Συνολικά προαπαιτούμενα</vt:lpstr>
      <vt:lpstr>Παραδείγματα</vt:lpstr>
      <vt:lpstr>Παραδείγματα(2)</vt:lpstr>
      <vt:lpstr>Παραδείγματα(3)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Δημήτρης Ρ.</dc:creator>
  <cp:lastModifiedBy>user</cp:lastModifiedBy>
  <cp:revision>31</cp:revision>
  <dcterms:created xsi:type="dcterms:W3CDTF">2020-07-27T07:51:11Z</dcterms:created>
  <dcterms:modified xsi:type="dcterms:W3CDTF">2020-08-06T14:04:39Z</dcterms:modified>
</cp:coreProperties>
</file>