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24" r:id="rId2"/>
    <p:sldId id="340" r:id="rId3"/>
    <p:sldId id="386" r:id="rId4"/>
    <p:sldId id="399" r:id="rId5"/>
    <p:sldId id="331" r:id="rId6"/>
    <p:sldId id="342" r:id="rId7"/>
    <p:sldId id="414" r:id="rId8"/>
    <p:sldId id="415" r:id="rId9"/>
    <p:sldId id="378" r:id="rId10"/>
    <p:sldId id="418" r:id="rId11"/>
    <p:sldId id="389" r:id="rId12"/>
    <p:sldId id="407" r:id="rId13"/>
    <p:sldId id="388" r:id="rId14"/>
    <p:sldId id="382" r:id="rId15"/>
    <p:sldId id="405" r:id="rId16"/>
    <p:sldId id="369" r:id="rId17"/>
    <p:sldId id="336" r:id="rId18"/>
    <p:sldId id="366" r:id="rId19"/>
    <p:sldId id="370" r:id="rId20"/>
    <p:sldId id="371" r:id="rId21"/>
    <p:sldId id="402" r:id="rId22"/>
    <p:sldId id="358" r:id="rId23"/>
    <p:sldId id="401" r:id="rId24"/>
    <p:sldId id="403" r:id="rId25"/>
    <p:sldId id="395" r:id="rId26"/>
    <p:sldId id="271" r:id="rId27"/>
    <p:sldId id="390" r:id="rId28"/>
    <p:sldId id="391" r:id="rId29"/>
    <p:sldId id="392" r:id="rId30"/>
    <p:sldId id="404" r:id="rId31"/>
    <p:sldId id="380" r:id="rId32"/>
    <p:sldId id="273" r:id="rId33"/>
    <p:sldId id="275" r:id="rId34"/>
    <p:sldId id="278" r:id="rId35"/>
    <p:sldId id="279" r:id="rId36"/>
    <p:sldId id="394" r:id="rId37"/>
    <p:sldId id="416" r:id="rId38"/>
    <p:sldId id="411" r:id="rId39"/>
    <p:sldId id="4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5139E18-A186-49CB-A71C-AEB74765B427}">
          <p14:sldIdLst>
            <p14:sldId id="324"/>
            <p14:sldId id="340"/>
            <p14:sldId id="386"/>
            <p14:sldId id="399"/>
            <p14:sldId id="331"/>
            <p14:sldId id="342"/>
            <p14:sldId id="414"/>
            <p14:sldId id="415"/>
            <p14:sldId id="378"/>
            <p14:sldId id="418"/>
            <p14:sldId id="389"/>
            <p14:sldId id="407"/>
            <p14:sldId id="388"/>
            <p14:sldId id="382"/>
            <p14:sldId id="405"/>
          </p14:sldIdLst>
        </p14:section>
        <p14:section name="eBPF" id="{5A8A4796-646D-49A1-9CCD-FF83080955C5}">
          <p14:sldIdLst>
            <p14:sldId id="369"/>
            <p14:sldId id="336"/>
            <p14:sldId id="366"/>
            <p14:sldId id="370"/>
            <p14:sldId id="371"/>
            <p14:sldId id="402"/>
            <p14:sldId id="358"/>
            <p14:sldId id="401"/>
            <p14:sldId id="403"/>
            <p14:sldId id="395"/>
          </p14:sldIdLst>
        </p14:section>
        <p14:section name="RESULTS" id="{14555A8E-3A14-4423-B214-985B380D94A9}">
          <p14:sldIdLst>
            <p14:sldId id="271"/>
            <p14:sldId id="390"/>
            <p14:sldId id="391"/>
            <p14:sldId id="392"/>
            <p14:sldId id="404"/>
          </p14:sldIdLst>
        </p14:section>
        <p14:section name="USECASE" id="{5C5C1DB2-B08B-45E1-AD40-039C8F077198}">
          <p14:sldIdLst>
            <p14:sldId id="380"/>
            <p14:sldId id="273"/>
            <p14:sldId id="275"/>
            <p14:sldId id="278"/>
            <p14:sldId id="279"/>
            <p14:sldId id="394"/>
            <p14:sldId id="416"/>
            <p14:sldId id="411"/>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31" autoAdjust="0"/>
  </p:normalViewPr>
  <p:slideViewPr>
    <p:cSldViewPr snapToGrid="0">
      <p:cViewPr varScale="1">
        <p:scale>
          <a:sx n="151" d="100"/>
          <a:sy n="151" d="100"/>
        </p:scale>
        <p:origin x="708" y="1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502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60000"/>
            <a:lumOff val="40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85ACA80E-D72B-4ED7-ABA0-0C12E17B182B}">
      <dgm:prSet phldrT="[Text]"/>
      <dgm:spPr>
        <a:solidFill>
          <a:schemeClr val="accent4">
            <a:lumMod val="60000"/>
            <a:lumOff val="40000"/>
          </a:schemeClr>
        </a:solidFill>
      </dgm:spPr>
      <dgm:t>
        <a:bodyPr/>
        <a:lstStyle/>
        <a:p>
          <a:br>
            <a:rPr lang="en-US" dirty="0"/>
          </a:br>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phldr="1"/>
      <dgm:spPr/>
      <dgm:t>
        <a:bodyPr/>
        <a:lstStyle/>
        <a:p>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dgm:spPr>
        <a:solidFill>
          <a:schemeClr val="accent4">
            <a:lumMod val="60000"/>
            <a:lumOff val="40000"/>
          </a:schemeClr>
        </a:solidFill>
      </dgm:spPr>
      <dgm:t>
        <a:bodyPr/>
        <a:lstStyle/>
        <a:p>
          <a:r>
            <a:rPr lang="en-US" dirty="0" err="1">
              <a:solidFill>
                <a:schemeClr val="tx1"/>
              </a:solidFill>
            </a:rPr>
            <a:t>PG_Readahead</a:t>
          </a:r>
          <a:endParaRPr lang="en-US" dirty="0">
            <a:solidFill>
              <a:schemeClr val="tx1"/>
            </a:solid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C0BCDBB8-5A52-4547-9F92-FBAF8D1C6626}">
      <dgm:prSet phldrT="[Text]" phldr="1"/>
      <dgm:spPr/>
      <dgm:t>
        <a:bodyPr/>
        <a:lstStyle/>
        <a:p>
          <a:endParaRPr lang="en-US" dirty="0">
            <a:noFill/>
          </a:endParaRPr>
        </a:p>
      </dgm:t>
    </dgm:pt>
    <dgm:pt modelId="{13356BA0-833A-425A-A0BB-604E6C98A7B0}" type="parTrans" cxnId="{A377EE09-D429-4348-A7F2-D611287A86B8}">
      <dgm:prSet/>
      <dgm:spPr/>
      <dgm:t>
        <a:bodyPr/>
        <a:lstStyle/>
        <a:p>
          <a:endParaRPr lang="en-US"/>
        </a:p>
      </dgm:t>
    </dgm:pt>
    <dgm:pt modelId="{9B2454E9-083A-462C-BDC9-556B5C07CEA9}" type="sibTrans" cxnId="{A377EE09-D429-4348-A7F2-D611287A86B8}">
      <dgm:prSet/>
      <dgm:spPr/>
      <dgm:t>
        <a:bodyPr/>
        <a:lstStyle/>
        <a:p>
          <a:endParaRPr lang="en-US"/>
        </a:p>
      </dgm:t>
    </dgm:pt>
    <dgm:pt modelId="{6D381DB2-A7B9-421E-BA68-BB28A51538B6}">
      <dgm:prSet phldrT="[Text]" custT="1"/>
      <dgm:spPr>
        <a:noFill/>
      </dgm:spPr>
      <dgm:t>
        <a:bodyPr/>
        <a:lstStyle/>
        <a:p>
          <a:r>
            <a:rPr lang="en-US" sz="3100" dirty="0">
              <a:solidFill>
                <a:schemeClr val="tx1"/>
              </a:solidFill>
            </a:rPr>
            <a:t>…</a:t>
          </a:r>
          <a:endParaRPr lang="en-US" sz="3100" dirty="0">
            <a:noFill/>
          </a:endParaRPr>
        </a:p>
      </dgm:t>
    </dgm:pt>
    <dgm:pt modelId="{540769FF-7398-483E-9D87-9113F8A447BB}" type="parTrans" cxnId="{396CBAAE-4603-4203-87BD-2FD027B4C096}">
      <dgm:prSet/>
      <dgm:spPr/>
      <dgm:t>
        <a:bodyPr/>
        <a:lstStyle/>
        <a:p>
          <a:endParaRPr lang="en-US"/>
        </a:p>
      </dgm:t>
    </dgm:pt>
    <dgm:pt modelId="{3BEDD722-1A88-4231-8B66-35A2BFDEC166}" type="sibTrans" cxnId="{396CBAAE-4603-4203-87BD-2FD027B4C096}">
      <dgm:prSet/>
      <dgm:spPr/>
      <dgm:t>
        <a:bodyPr/>
        <a:lstStyle/>
        <a:p>
          <a:endParaRPr lang="en-US"/>
        </a:p>
      </dgm:t>
    </dgm:pt>
    <dgm:pt modelId="{12BA9148-08E3-4226-A1E5-34115514271F}">
      <dgm:prSet phldrT="[Text]"/>
      <dgm:spPr>
        <a:solidFill>
          <a:schemeClr val="accent4">
            <a:lumMod val="60000"/>
            <a:lumOff val="40000"/>
          </a:schemeClr>
        </a:solidFill>
      </dgm:spPr>
      <dgm:t>
        <a:bodyPr/>
        <a:lstStyle/>
        <a:p>
          <a:endParaRPr lang="en-US" dirty="0"/>
        </a:p>
      </dgm:t>
    </dgm:pt>
    <dgm:pt modelId="{39849F22-1F30-43E0-BA5D-4A302E3828CF}" type="parTrans" cxnId="{D92A7737-3F89-47AE-BEE8-E6A5224BC2F3}">
      <dgm:prSet/>
      <dgm:spPr/>
      <dgm:t>
        <a:bodyPr/>
        <a:lstStyle/>
        <a:p>
          <a:endParaRPr lang="en-US"/>
        </a:p>
      </dgm:t>
    </dgm:pt>
    <dgm:pt modelId="{E7E6E53C-D03D-40C4-AB97-22077EC5918E}" type="sibTrans" cxnId="{D92A7737-3F89-47AE-BEE8-E6A5224BC2F3}">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B8D304D9-B543-4103-AEB0-AE302FCC3A6C}" type="pres">
      <dgm:prSet presAssocID="{7E1E69A5-1F79-4B3B-BFD4-246394ADB3DC}" presName="node" presStyleLbl="node1" presStyleIdx="1" presStyleCnt="7" custLinFactNeighborX="489">
        <dgm:presLayoutVars>
          <dgm:bulletEnabled val="1"/>
        </dgm:presLayoutVars>
      </dgm:prSet>
      <dgm:spPr/>
    </dgm:pt>
    <dgm:pt modelId="{8313A2A7-67F6-4F9A-B1CB-CF9AE18A5266}" type="pres">
      <dgm:prSet presAssocID="{F2FE859F-EC8C-4F4E-9EDC-1C4E3C58BF78}" presName="sibTrans" presStyleCnt="0"/>
      <dgm:spPr/>
    </dgm:pt>
    <dgm:pt modelId="{9435D2BE-4934-4297-AE4C-8C4891E97B30}" type="pres">
      <dgm:prSet presAssocID="{12BA9148-08E3-4226-A1E5-34115514271F}" presName="node" presStyleLbl="node1" presStyleIdx="2" presStyleCnt="7">
        <dgm:presLayoutVars>
          <dgm:bulletEnabled val="1"/>
        </dgm:presLayoutVars>
      </dgm:prSet>
      <dgm:spPr/>
    </dgm:pt>
    <dgm:pt modelId="{6F6A31DA-F210-4CC1-B1E8-2F2A6E3A4BFA}" type="pres">
      <dgm:prSet presAssocID="{E7E6E53C-D03D-40C4-AB97-22077EC5918E}" presName="sibTrans" presStyleCnt="0"/>
      <dgm:spPr/>
    </dgm:pt>
    <dgm:pt modelId="{F0DDA625-E1ED-48FB-B4F6-C0780F1D9BB2}" type="pres">
      <dgm:prSet presAssocID="{85ACA80E-D72B-4ED7-ABA0-0C12E17B182B}" presName="node" presStyleLbl="node1" presStyleIdx="3" presStyleCnt="7">
        <dgm:presLayoutVars>
          <dgm:bulletEnabled val="1"/>
        </dgm:presLayoutVars>
      </dgm:prSet>
      <dgm:spPr/>
    </dgm:pt>
    <dgm:pt modelId="{C1AD23E5-DFD8-4EEB-BE14-813203CB84F8}" type="pres">
      <dgm:prSet presAssocID="{A8A4A6E5-7849-4C48-89CC-F83BD6E491DB}" presName="sibTrans" presStyleCnt="0"/>
      <dgm:spPr/>
    </dgm:pt>
    <dgm:pt modelId="{08942392-E878-45F1-9AD3-D4F502652B72}" type="pres">
      <dgm:prSet presAssocID="{C0BCDBB8-5A52-4547-9F92-FBAF8D1C6626}" presName="node" presStyleLbl="node1" presStyleIdx="4" presStyleCnt="7">
        <dgm:presLayoutVars>
          <dgm:bulletEnabled val="1"/>
        </dgm:presLayoutVars>
      </dgm:prSet>
      <dgm:spPr/>
    </dgm:pt>
    <dgm:pt modelId="{8924021E-B588-4000-98C7-92AB8B70AD13}" type="pres">
      <dgm:prSet presAssocID="{9B2454E9-083A-462C-BDC9-556B5C07CEA9}" presName="sibTrans" presStyleCnt="0"/>
      <dgm:spPr/>
    </dgm:pt>
    <dgm:pt modelId="{6FA83A93-F3BE-48F3-B5A4-59E10709D2C2}" type="pres">
      <dgm:prSet presAssocID="{8BB71FAB-9A6D-47E0-ABDA-76141E8EF793}" presName="node" presStyleLbl="node1" presStyleIdx="5" presStyleCnt="7">
        <dgm:presLayoutVars>
          <dgm:bulletEnabled val="1"/>
        </dgm:presLayoutVars>
      </dgm:prSet>
      <dgm:spPr/>
    </dgm:pt>
    <dgm:pt modelId="{891175DF-077C-49B5-988D-54E4FB26B59C}" type="pres">
      <dgm:prSet presAssocID="{7A40A9E5-6CCD-4686-9EB6-B49FC49A0B0C}" presName="sibTrans" presStyleCnt="0"/>
      <dgm:spPr/>
    </dgm:pt>
    <dgm:pt modelId="{1CFE109F-2C10-4632-898B-9024EF1B6E74}" type="pres">
      <dgm:prSet presAssocID="{6D381DB2-A7B9-421E-BA68-BB28A51538B6}" presName="node" presStyleLbl="node1" presStyleIdx="6" presStyleCnt="7">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A377EE09-D429-4348-A7F2-D611287A86B8}" srcId="{998F9B1F-812D-4B61-9D1E-C5B715AEE3DB}" destId="{C0BCDBB8-5A52-4547-9F92-FBAF8D1C6626}" srcOrd="4" destOrd="0" parTransId="{13356BA0-833A-425A-A0BB-604E6C98A7B0}" sibTransId="{9B2454E9-083A-462C-BDC9-556B5C07CEA9}"/>
    <dgm:cxn modelId="{8198D70B-263E-4250-9DE6-8CA412FF12C2}" type="presOf" srcId="{998F9B1F-812D-4B61-9D1E-C5B715AEE3DB}" destId="{011E024D-4C1D-4E9B-B839-8B7341544FAD}" srcOrd="0" destOrd="0" presId="urn:microsoft.com/office/officeart/2005/8/layout/default"/>
    <dgm:cxn modelId="{46832918-BE88-4222-86E6-1FD14E2FD0A5}" type="presOf" srcId="{C0BCDBB8-5A52-4547-9F92-FBAF8D1C6626}" destId="{08942392-E878-45F1-9AD3-D4F502652B72}"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D92A7737-3F89-47AE-BEE8-E6A5224BC2F3}" srcId="{998F9B1F-812D-4B61-9D1E-C5B715AEE3DB}" destId="{12BA9148-08E3-4226-A1E5-34115514271F}" srcOrd="2" destOrd="0" parTransId="{39849F22-1F30-43E0-BA5D-4A302E3828CF}" sibTransId="{E7E6E53C-D03D-40C4-AB97-22077EC5918E}"/>
    <dgm:cxn modelId="{7F0BB64D-4C0F-49FC-AEC0-F56EF0A84E14}" type="presOf" srcId="{BFF9A2BA-1A08-43CB-ABC9-B83E4F0CBDA4}" destId="{970B80F1-D51E-4D21-ABAA-88292119F999}" srcOrd="0" destOrd="0" presId="urn:microsoft.com/office/officeart/2005/8/layout/default"/>
    <dgm:cxn modelId="{C7BA0856-3FFD-4193-8F8E-B234B64B7463}" srcId="{998F9B1F-812D-4B61-9D1E-C5B715AEE3DB}" destId="{BFF9A2BA-1A08-43CB-ABC9-B83E4F0CBDA4}" srcOrd="0" destOrd="0" parTransId="{34CC956B-EFEA-4A14-B321-211A36BE4CEE}" sibTransId="{5680766A-5481-4BE3-AECA-2BD19E0E469D}"/>
    <dgm:cxn modelId="{396CBAAE-4603-4203-87BD-2FD027B4C096}" srcId="{998F9B1F-812D-4B61-9D1E-C5B715AEE3DB}" destId="{6D381DB2-A7B9-421E-BA68-BB28A51538B6}" srcOrd="6" destOrd="0" parTransId="{540769FF-7398-483E-9D87-9113F8A447BB}" sibTransId="{3BEDD722-1A88-4231-8B66-35A2BFDEC166}"/>
    <dgm:cxn modelId="{AE71EDD3-D450-4A4B-A49C-87CDDF47C0CF}" srcId="{998F9B1F-812D-4B61-9D1E-C5B715AEE3DB}" destId="{85ACA80E-D72B-4ED7-ABA0-0C12E17B182B}" srcOrd="3" destOrd="0" parTransId="{EBEB6AF1-E98A-46AB-8EAB-80057BE15010}" sibTransId="{A8A4A6E5-7849-4C48-89CC-F83BD6E491DB}"/>
    <dgm:cxn modelId="{09AC49DF-7AB1-422B-84CD-BFFC7B2B026E}" type="presOf" srcId="{12BA9148-08E3-4226-A1E5-34115514271F}" destId="{9435D2BE-4934-4297-AE4C-8C4891E97B30}" srcOrd="0" destOrd="0" presId="urn:microsoft.com/office/officeart/2005/8/layout/default"/>
    <dgm:cxn modelId="{35C1F7E5-960E-40B1-82FB-F14B5FC6485C}" srcId="{998F9B1F-812D-4B61-9D1E-C5B715AEE3DB}" destId="{7E1E69A5-1F79-4B3B-BFD4-246394ADB3DC}" srcOrd="1" destOrd="0" parTransId="{2DE6E91B-F077-4C1C-836B-8AE7BA827377}" sibTransId="{F2FE859F-EC8C-4F4E-9EDC-1C4E3C58BF78}"/>
    <dgm:cxn modelId="{C4D414E9-247A-43BA-9339-39F0F66EAE6E}" type="presOf" srcId="{6D381DB2-A7B9-421E-BA68-BB28A51538B6}" destId="{1CFE109F-2C10-4632-898B-9024EF1B6E74}" srcOrd="0" destOrd="0" presId="urn:microsoft.com/office/officeart/2005/8/layout/default"/>
    <dgm:cxn modelId="{013C48EE-2A3F-4BE3-8A5B-8C9D5F96828D}" srcId="{998F9B1F-812D-4B61-9D1E-C5B715AEE3DB}" destId="{8BB71FAB-9A6D-47E0-ABDA-76141E8EF793}" srcOrd="5"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07D0F55C-C187-4379-8B71-DE3337D6A0A7}" type="presParOf" srcId="{011E024D-4C1D-4E9B-B839-8B7341544FAD}" destId="{B8D304D9-B543-4103-AEB0-AE302FCC3A6C}" srcOrd="2" destOrd="0" presId="urn:microsoft.com/office/officeart/2005/8/layout/default"/>
    <dgm:cxn modelId="{BE67976A-4846-4FFC-8989-EE035FABD3A2}" type="presParOf" srcId="{011E024D-4C1D-4E9B-B839-8B7341544FAD}" destId="{8313A2A7-67F6-4F9A-B1CB-CF9AE18A5266}" srcOrd="3" destOrd="0" presId="urn:microsoft.com/office/officeart/2005/8/layout/default"/>
    <dgm:cxn modelId="{7878E262-CDBA-417D-AC64-7FB135F92E82}" type="presParOf" srcId="{011E024D-4C1D-4E9B-B839-8B7341544FAD}" destId="{9435D2BE-4934-4297-AE4C-8C4891E97B30}" srcOrd="4" destOrd="0" presId="urn:microsoft.com/office/officeart/2005/8/layout/default"/>
    <dgm:cxn modelId="{AF8C4482-D0D0-44FA-8900-5FC717098ACC}" type="presParOf" srcId="{011E024D-4C1D-4E9B-B839-8B7341544FAD}" destId="{6F6A31DA-F210-4CC1-B1E8-2F2A6E3A4BFA}" srcOrd="5" destOrd="0" presId="urn:microsoft.com/office/officeart/2005/8/layout/default"/>
    <dgm:cxn modelId="{4DA3DE0C-2802-4DAF-BE08-6802E05638A3}" type="presParOf" srcId="{011E024D-4C1D-4E9B-B839-8B7341544FAD}" destId="{F0DDA625-E1ED-48FB-B4F6-C0780F1D9BB2}" srcOrd="6" destOrd="0" presId="urn:microsoft.com/office/officeart/2005/8/layout/default"/>
    <dgm:cxn modelId="{A6EBE39B-6B05-402E-8D45-70A3FFF0BF05}" type="presParOf" srcId="{011E024D-4C1D-4E9B-B839-8B7341544FAD}" destId="{C1AD23E5-DFD8-4EEB-BE14-813203CB84F8}" srcOrd="7" destOrd="0" presId="urn:microsoft.com/office/officeart/2005/8/layout/default"/>
    <dgm:cxn modelId="{B0898D7A-5CE0-4DE9-AFC2-F1D44F7E2CA1}" type="presParOf" srcId="{011E024D-4C1D-4E9B-B839-8B7341544FAD}" destId="{08942392-E878-45F1-9AD3-D4F502652B72}" srcOrd="8" destOrd="0" presId="urn:microsoft.com/office/officeart/2005/8/layout/default"/>
    <dgm:cxn modelId="{A3EB30A9-1BBE-4B0A-98F7-16A516AB5704}" type="presParOf" srcId="{011E024D-4C1D-4E9B-B839-8B7341544FAD}" destId="{8924021E-B588-4000-98C7-92AB8B70AD13}" srcOrd="9" destOrd="0" presId="urn:microsoft.com/office/officeart/2005/8/layout/default"/>
    <dgm:cxn modelId="{37BD2B5F-5E58-49E1-9122-99418069C6BC}" type="presParOf" srcId="{011E024D-4C1D-4E9B-B839-8B7341544FAD}" destId="{6FA83A93-F3BE-48F3-B5A4-59E10709D2C2}" srcOrd="10" destOrd="0" presId="urn:microsoft.com/office/officeart/2005/8/layout/default"/>
    <dgm:cxn modelId="{FD9E3E50-96DA-4566-8420-A3AFB1FECF30}" type="presParOf" srcId="{011E024D-4C1D-4E9B-B839-8B7341544FAD}" destId="{891175DF-077C-49B5-988D-54E4FB26B59C}" srcOrd="11" destOrd="0" presId="urn:microsoft.com/office/officeart/2005/8/layout/default"/>
    <dgm:cxn modelId="{576D2AE5-8878-4786-8F50-E6F9E4CFBC82}" type="presParOf" srcId="{011E024D-4C1D-4E9B-B839-8B7341544FAD}" destId="{1CFE109F-2C10-4632-898B-9024EF1B6E7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dgm:spPr/>
      <dgm:t>
        <a:bodyPr/>
        <a:lstStyle/>
        <a:p>
          <a:r>
            <a:rPr lang="en-US" dirty="0"/>
            <a:t>New Marker</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56594" custLinFactNeighborY="-30401"/>
      <dgm:spPr/>
    </dgm:pt>
    <dgm:pt modelId="{784CB1A4-22B1-4544-8EBF-292C349B3759}" type="pres">
      <dgm:prSet presAssocID="{9AFF0230-9CBF-46B9-8D5D-63DBFA4EE99B}" presName="txNode1" presStyleLbl="revTx" presStyleIdx="0" presStyleCnt="1" custScaleX="172206" custScaleY="194539" custLinFactNeighborX="70876" custLinFactNeighborY="-41994">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phldr="1"/>
      <dgm:spPr>
        <a:solidFill>
          <a:schemeClr val="accent2">
            <a:lumMod val="75000"/>
          </a:schemeClr>
        </a:solidFill>
      </dgm:spPr>
      <dgm:t>
        <a:bodyPr/>
        <a:lstStyle/>
        <a:p>
          <a:endParaRPr lang="en-US" dirty="0">
            <a:no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custT="1"/>
      <dgm:spPr>
        <a:noFill/>
      </dgm:spPr>
      <dgm:t>
        <a:bodyPr/>
        <a:lstStyle/>
        <a:p>
          <a:r>
            <a:rPr lang="en-US" sz="3600" dirty="0">
              <a:solidFill>
                <a:schemeClr val="tx1"/>
              </a:solidFill>
            </a:rPr>
            <a:t>…</a:t>
          </a:r>
          <a:endParaRPr lang="en-US" sz="3600"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7E1E69A5-1F79-4B3B-BFD4-246394ADB3DC}">
      <dgm:prSet phldrT="[Text]" phldr="1"/>
      <dgm:spPr>
        <a:solidFill>
          <a:schemeClr val="accent6">
            <a:lumMod val="75000"/>
          </a:schemeClr>
        </a:solidFill>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FC905BF0-CF83-4CC2-A59A-500757386951}">
      <dgm:prSet phldrT="[Text]"/>
      <dgm:spPr>
        <a:solidFill>
          <a:schemeClr val="accent2">
            <a:lumMod val="75000"/>
          </a:schemeClr>
        </a:solidFill>
      </dgm:spPr>
      <dgm:t>
        <a:bodyPr/>
        <a:lstStyle/>
        <a:p>
          <a:r>
            <a:rPr lang="en-US" dirty="0" err="1">
              <a:solidFill>
                <a:schemeClr val="tx1"/>
              </a:solidFill>
            </a:rPr>
            <a:t>PG_Readahead</a:t>
          </a:r>
          <a:endParaRPr lang="en-US" dirty="0">
            <a:solidFill>
              <a:schemeClr val="tx1"/>
            </a:solidFill>
          </a:endParaRPr>
        </a:p>
      </dgm:t>
    </dgm:pt>
    <dgm:pt modelId="{52B6514E-DB89-4751-992C-6189DF7F7C9F}" type="parTrans" cxnId="{8861596D-2E96-4426-B1D4-65721960DAFF}">
      <dgm:prSet/>
      <dgm:spPr/>
      <dgm:t>
        <a:bodyPr/>
        <a:lstStyle/>
        <a:p>
          <a:endParaRPr lang="en-US"/>
        </a:p>
      </dgm:t>
    </dgm:pt>
    <dgm:pt modelId="{1CFF276B-02A2-4950-905B-26F0FEE90DF5}" type="sibTrans" cxnId="{8861596D-2E96-4426-B1D4-65721960DAFF}">
      <dgm:prSet/>
      <dgm:spPr/>
      <dgm:t>
        <a:bodyPr/>
        <a:lstStyle/>
        <a:p>
          <a:endParaRPr lang="en-US"/>
        </a:p>
      </dgm:t>
    </dgm:pt>
    <dgm:pt modelId="{6C38618F-C33E-472F-AA27-666EB18C19FD}">
      <dgm:prSet phldrT="[Text]" phldr="1"/>
      <dgm:spPr>
        <a:solidFill>
          <a:schemeClr val="accent2">
            <a:lumMod val="75000"/>
          </a:schemeClr>
        </a:solidFill>
      </dgm:spPr>
      <dgm:t>
        <a:bodyPr/>
        <a:lstStyle/>
        <a:p>
          <a:endParaRPr lang="en-US" dirty="0">
            <a:noFill/>
          </a:endParaRPr>
        </a:p>
      </dgm:t>
    </dgm:pt>
    <dgm:pt modelId="{A8768076-C690-4A36-92AF-83381AA72612}" type="parTrans" cxnId="{78BCA0B5-85D4-43A4-BFFD-102FF2400CFC}">
      <dgm:prSet/>
      <dgm:spPr/>
      <dgm:t>
        <a:bodyPr/>
        <a:lstStyle/>
        <a:p>
          <a:endParaRPr lang="en-US"/>
        </a:p>
      </dgm:t>
    </dgm:pt>
    <dgm:pt modelId="{E8288381-8E17-432F-8742-B34F644ADF70}" type="sibTrans" cxnId="{78BCA0B5-85D4-43A4-BFFD-102FF2400CFC}">
      <dgm:prSet/>
      <dgm:spPr/>
      <dgm:t>
        <a:bodyPr/>
        <a:lstStyle/>
        <a:p>
          <a:endParaRPr lang="en-US"/>
        </a:p>
      </dgm:t>
    </dgm:pt>
    <dgm:pt modelId="{121EB470-9FFA-429A-AF46-BB53313B6177}">
      <dgm:prSet phldrT="[Text]" custT="1"/>
      <dgm:spPr>
        <a:noFill/>
      </dgm:spPr>
      <dgm:t>
        <a:bodyPr/>
        <a:lstStyle/>
        <a:p>
          <a:r>
            <a:rPr lang="en-US" sz="3600" dirty="0">
              <a:solidFill>
                <a:schemeClr val="tx1"/>
              </a:solidFill>
            </a:rPr>
            <a:t>…</a:t>
          </a:r>
        </a:p>
      </dgm:t>
    </dgm:pt>
    <dgm:pt modelId="{979E4E7A-B847-4B6F-A358-DF7CA3F00CD1}" type="parTrans" cxnId="{2EE5BEA5-9FFE-48C7-924C-22DF1AAA0E7E}">
      <dgm:prSet/>
      <dgm:spPr/>
      <dgm:t>
        <a:bodyPr/>
        <a:lstStyle/>
        <a:p>
          <a:endParaRPr lang="en-US"/>
        </a:p>
      </dgm:t>
    </dgm:pt>
    <dgm:pt modelId="{2E46917F-8419-4823-9DA5-03672ED50077}" type="sibTrans" cxnId="{2EE5BEA5-9FFE-48C7-924C-22DF1AAA0E7E}">
      <dgm:prSet/>
      <dgm:spPr/>
      <dgm:t>
        <a:bodyPr/>
        <a:lstStyle/>
        <a:p>
          <a:endParaRPr lang="en-US"/>
        </a:p>
      </dgm:t>
    </dgm:pt>
    <dgm:pt modelId="{F3B5E42F-E9CF-40F3-853B-D673B7F41CC4}">
      <dgm:prSet phldrT="[Text]" phldr="1"/>
      <dgm:spPr>
        <a:solidFill>
          <a:schemeClr val="accent6">
            <a:lumMod val="75000"/>
          </a:schemeClr>
        </a:solidFill>
      </dgm:spPr>
      <dgm:t>
        <a:bodyPr/>
        <a:lstStyle/>
        <a:p>
          <a:endParaRPr lang="en-US" dirty="0">
            <a:noFill/>
          </a:endParaRPr>
        </a:p>
      </dgm:t>
    </dgm:pt>
    <dgm:pt modelId="{A3ABAF5D-FCF4-420F-A680-0771D423B3E7}" type="parTrans" cxnId="{90006E1A-F655-4E44-89EA-2B9006D81BBF}">
      <dgm:prSet/>
      <dgm:spPr/>
      <dgm:t>
        <a:bodyPr/>
        <a:lstStyle/>
        <a:p>
          <a:endParaRPr lang="en-US"/>
        </a:p>
      </dgm:t>
    </dgm:pt>
    <dgm:pt modelId="{1A2A307E-32CC-4537-8C42-6E9EA72823D7}" type="sibTrans" cxnId="{90006E1A-F655-4E44-89EA-2B9006D81BBF}">
      <dgm:prSet/>
      <dgm:spPr/>
      <dgm:t>
        <a:bodyPr/>
        <a:lstStyle/>
        <a:p>
          <a:endParaRPr lang="en-US"/>
        </a:p>
      </dgm:t>
    </dgm:pt>
    <dgm:pt modelId="{74B2DF1D-8AD7-4D65-AF00-B61D89EEB0E0}">
      <dgm:prSet phldrT="[Text]" phldr="1"/>
      <dgm:spPr>
        <a:solidFill>
          <a:schemeClr val="accent6">
            <a:lumMod val="75000"/>
          </a:schemeClr>
        </a:solidFill>
      </dgm:spPr>
      <dgm:t>
        <a:bodyPr/>
        <a:lstStyle/>
        <a:p>
          <a:endParaRPr lang="en-US" dirty="0">
            <a:noFill/>
          </a:endParaRPr>
        </a:p>
      </dgm:t>
    </dgm:pt>
    <dgm:pt modelId="{031C255C-8CD2-4233-93B6-8F458586DD7F}" type="parTrans" cxnId="{95DDD222-F26F-4A59-8094-0BC44C64DB24}">
      <dgm:prSet/>
      <dgm:spPr/>
      <dgm:t>
        <a:bodyPr/>
        <a:lstStyle/>
        <a:p>
          <a:endParaRPr lang="en-US"/>
        </a:p>
      </dgm:t>
    </dgm:pt>
    <dgm:pt modelId="{E688C413-EEC4-4356-A85E-0A061592F4A7}" type="sibTrans" cxnId="{95DDD222-F26F-4A59-8094-0BC44C64DB24}">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8">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8">
        <dgm:presLayoutVars>
          <dgm:bulletEnabled val="1"/>
        </dgm:presLayoutVars>
      </dgm:prSet>
      <dgm:spPr/>
    </dgm:pt>
    <dgm:pt modelId="{C508B31F-D0E0-4155-9612-BC3498A0384A}" type="pres">
      <dgm:prSet presAssocID="{978C231A-A1B2-4035-823A-3038D5AE83BC}" presName="sibTrans" presStyleCnt="0"/>
      <dgm:spPr/>
    </dgm:pt>
    <dgm:pt modelId="{C63EDFE3-EFA3-4A87-AEA7-919EEC02F623}" type="pres">
      <dgm:prSet presAssocID="{FC905BF0-CF83-4CC2-A59A-500757386951}" presName="node" presStyleLbl="node1" presStyleIdx="2" presStyleCnt="8">
        <dgm:presLayoutVars>
          <dgm:bulletEnabled val="1"/>
        </dgm:presLayoutVars>
      </dgm:prSet>
      <dgm:spPr/>
    </dgm:pt>
    <dgm:pt modelId="{056FBED1-E949-4D90-812A-022338CC135F}" type="pres">
      <dgm:prSet presAssocID="{1CFF276B-02A2-4950-905B-26F0FEE90DF5}" presName="sibTrans" presStyleCnt="0"/>
      <dgm:spPr/>
    </dgm:pt>
    <dgm:pt modelId="{3B5B3F07-7A75-4F6B-9603-19BCF45159EC}" type="pres">
      <dgm:prSet presAssocID="{6C38618F-C33E-472F-AA27-666EB18C19FD}" presName="node" presStyleLbl="node1" presStyleIdx="3" presStyleCnt="8">
        <dgm:presLayoutVars>
          <dgm:bulletEnabled val="1"/>
        </dgm:presLayoutVars>
      </dgm:prSet>
      <dgm:spPr/>
    </dgm:pt>
    <dgm:pt modelId="{D896D7B2-3CE2-45AF-AF48-FD132BEAA734}" type="pres">
      <dgm:prSet presAssocID="{E8288381-8E17-432F-8742-B34F644ADF70}" presName="sibTrans" presStyleCnt="0"/>
      <dgm:spPr/>
    </dgm:pt>
    <dgm:pt modelId="{B8D304D9-B543-4103-AEB0-AE302FCC3A6C}" type="pres">
      <dgm:prSet presAssocID="{7E1E69A5-1F79-4B3B-BFD4-246394ADB3DC}" presName="node" presStyleLbl="node1" presStyleIdx="4" presStyleCnt="8">
        <dgm:presLayoutVars>
          <dgm:bulletEnabled val="1"/>
        </dgm:presLayoutVars>
      </dgm:prSet>
      <dgm:spPr/>
    </dgm:pt>
    <dgm:pt modelId="{8313A2A7-67F6-4F9A-B1CB-CF9AE18A5266}" type="pres">
      <dgm:prSet presAssocID="{F2FE859F-EC8C-4F4E-9EDC-1C4E3C58BF78}" presName="sibTrans" presStyleCnt="0"/>
      <dgm:spPr/>
    </dgm:pt>
    <dgm:pt modelId="{0C93D3B6-14FD-4103-BC16-356EDAC490B0}" type="pres">
      <dgm:prSet presAssocID="{121EB470-9FFA-429A-AF46-BB53313B6177}" presName="node" presStyleLbl="node1" presStyleIdx="5" presStyleCnt="8">
        <dgm:presLayoutVars>
          <dgm:bulletEnabled val="1"/>
        </dgm:presLayoutVars>
      </dgm:prSet>
      <dgm:spPr/>
    </dgm:pt>
    <dgm:pt modelId="{0A94C704-F0CC-463A-9757-66CCBC2BF68B}" type="pres">
      <dgm:prSet presAssocID="{2E46917F-8419-4823-9DA5-03672ED50077}" presName="sibTrans" presStyleCnt="0"/>
      <dgm:spPr/>
    </dgm:pt>
    <dgm:pt modelId="{07F4ABA7-7B4A-4106-8766-3E392805E3DF}" type="pres">
      <dgm:prSet presAssocID="{F3B5E42F-E9CF-40F3-853B-D673B7F41CC4}" presName="node" presStyleLbl="node1" presStyleIdx="6" presStyleCnt="8">
        <dgm:presLayoutVars>
          <dgm:bulletEnabled val="1"/>
        </dgm:presLayoutVars>
      </dgm:prSet>
      <dgm:spPr/>
    </dgm:pt>
    <dgm:pt modelId="{70952219-398D-40D6-AA9A-40C435E1A4CC}" type="pres">
      <dgm:prSet presAssocID="{1A2A307E-32CC-4537-8C42-6E9EA72823D7}" presName="sibTrans" presStyleCnt="0"/>
      <dgm:spPr/>
    </dgm:pt>
    <dgm:pt modelId="{F2930D25-659C-454C-9FB6-7EF8C9B4ED70}" type="pres">
      <dgm:prSet presAssocID="{74B2DF1D-8AD7-4D65-AF00-B61D89EEB0E0}" presName="node" presStyleLbl="node1" presStyleIdx="7" presStyleCnt="8">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90006E1A-F655-4E44-89EA-2B9006D81BBF}" srcId="{998F9B1F-812D-4B61-9D1E-C5B715AEE3DB}" destId="{F3B5E42F-E9CF-40F3-853B-D673B7F41CC4}" srcOrd="6" destOrd="0" parTransId="{A3ABAF5D-FCF4-420F-A680-0771D423B3E7}" sibTransId="{1A2A307E-32CC-4537-8C42-6E9EA72823D7}"/>
    <dgm:cxn modelId="{95DDD222-F26F-4A59-8094-0BC44C64DB24}" srcId="{998F9B1F-812D-4B61-9D1E-C5B715AEE3DB}" destId="{74B2DF1D-8AD7-4D65-AF00-B61D89EEB0E0}" srcOrd="7" destOrd="0" parTransId="{031C255C-8CD2-4233-93B6-8F458586DD7F}" sibTransId="{E688C413-EEC4-4356-A85E-0A061592F4A7}"/>
    <dgm:cxn modelId="{B6A2EF28-612A-4088-A93D-34A18535825A}" type="presOf" srcId="{7E1E69A5-1F79-4B3B-BFD4-246394ADB3DC}" destId="{B8D304D9-B543-4103-AEB0-AE302FCC3A6C}" srcOrd="0" destOrd="0" presId="urn:microsoft.com/office/officeart/2005/8/layout/default"/>
    <dgm:cxn modelId="{8861596D-2E96-4426-B1D4-65721960DAFF}" srcId="{998F9B1F-812D-4B61-9D1E-C5B715AEE3DB}" destId="{FC905BF0-CF83-4CC2-A59A-500757386951}" srcOrd="2" destOrd="0" parTransId="{52B6514E-DB89-4751-992C-6189DF7F7C9F}" sibTransId="{1CFF276B-02A2-4950-905B-26F0FEE90DF5}"/>
    <dgm:cxn modelId="{7F0BB64D-4C0F-49FC-AEC0-F56EF0A84E14}" type="presOf" srcId="{BFF9A2BA-1A08-43CB-ABC9-B83E4F0CBDA4}" destId="{970B80F1-D51E-4D21-ABAA-88292119F999}" srcOrd="0" destOrd="0" presId="urn:microsoft.com/office/officeart/2005/8/layout/default"/>
    <dgm:cxn modelId="{08DCAB6E-88EA-4845-9F79-EC3B963B3A34}" type="presOf" srcId="{74B2DF1D-8AD7-4D65-AF00-B61D89EEB0E0}" destId="{F2930D25-659C-454C-9FB6-7EF8C9B4ED70}" srcOrd="0" destOrd="0" presId="urn:microsoft.com/office/officeart/2005/8/layout/default"/>
    <dgm:cxn modelId="{4C64F24E-E034-42E3-93DD-52738FEEF438}" type="presOf" srcId="{6C38618F-C33E-472F-AA27-666EB18C19FD}" destId="{3B5B3F07-7A75-4F6B-9603-19BCF45159EC}" srcOrd="0" destOrd="0" presId="urn:microsoft.com/office/officeart/2005/8/layout/default"/>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A41F5B7A-13A0-4C7D-8BAA-A0F3D2A572E3}" type="presOf" srcId="{F3B5E42F-E9CF-40F3-853B-D673B7F41CC4}" destId="{07F4ABA7-7B4A-4106-8766-3E392805E3DF}" srcOrd="0" destOrd="0" presId="urn:microsoft.com/office/officeart/2005/8/layout/default"/>
    <dgm:cxn modelId="{ED84F0A3-6344-4321-B4AE-042D022E19D4}" type="presOf" srcId="{121EB470-9FFA-429A-AF46-BB53313B6177}" destId="{0C93D3B6-14FD-4103-BC16-356EDAC490B0}" srcOrd="0" destOrd="0" presId="urn:microsoft.com/office/officeart/2005/8/layout/default"/>
    <dgm:cxn modelId="{EF7554A5-15B5-40F6-BE17-E036A22239AE}" type="presOf" srcId="{FC905BF0-CF83-4CC2-A59A-500757386951}" destId="{C63EDFE3-EFA3-4A87-AEA7-919EEC02F623}" srcOrd="0" destOrd="0" presId="urn:microsoft.com/office/officeart/2005/8/layout/default"/>
    <dgm:cxn modelId="{2EE5BEA5-9FFE-48C7-924C-22DF1AAA0E7E}" srcId="{998F9B1F-812D-4B61-9D1E-C5B715AEE3DB}" destId="{121EB470-9FFA-429A-AF46-BB53313B6177}" srcOrd="5" destOrd="0" parTransId="{979E4E7A-B847-4B6F-A358-DF7CA3F00CD1}" sibTransId="{2E46917F-8419-4823-9DA5-03672ED50077}"/>
    <dgm:cxn modelId="{78BCA0B5-85D4-43A4-BFFD-102FF2400CFC}" srcId="{998F9B1F-812D-4B61-9D1E-C5B715AEE3DB}" destId="{6C38618F-C33E-472F-AA27-666EB18C19FD}" srcOrd="3" destOrd="0" parTransId="{A8768076-C690-4A36-92AF-83381AA72612}" sibTransId="{E8288381-8E17-432F-8742-B34F644ADF70}"/>
    <dgm:cxn modelId="{35C1F7E5-960E-40B1-82FB-F14B5FC6485C}" srcId="{998F9B1F-812D-4B61-9D1E-C5B715AEE3DB}" destId="{7E1E69A5-1F79-4B3B-BFD4-246394ADB3DC}" srcOrd="4" destOrd="0" parTransId="{2DE6E91B-F077-4C1C-836B-8AE7BA827377}" sibTransId="{F2FE859F-EC8C-4F4E-9EDC-1C4E3C58BF78}"/>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746A873D-A5BA-4D94-A410-51B33F6C92B3}" type="presParOf" srcId="{011E024D-4C1D-4E9B-B839-8B7341544FAD}" destId="{C63EDFE3-EFA3-4A87-AEA7-919EEC02F623}" srcOrd="4" destOrd="0" presId="urn:microsoft.com/office/officeart/2005/8/layout/default"/>
    <dgm:cxn modelId="{0E62DA38-6B76-4150-86ED-CAEDB07B3D3E}" type="presParOf" srcId="{011E024D-4C1D-4E9B-B839-8B7341544FAD}" destId="{056FBED1-E949-4D90-812A-022338CC135F}" srcOrd="5" destOrd="0" presId="urn:microsoft.com/office/officeart/2005/8/layout/default"/>
    <dgm:cxn modelId="{A2F9ECF5-328E-4CE4-B87E-CAFD79EE1612}" type="presParOf" srcId="{011E024D-4C1D-4E9B-B839-8B7341544FAD}" destId="{3B5B3F07-7A75-4F6B-9603-19BCF45159EC}" srcOrd="6" destOrd="0" presId="urn:microsoft.com/office/officeart/2005/8/layout/default"/>
    <dgm:cxn modelId="{A5ED7903-A6E2-47C3-857C-8BD59A56EEBD}" type="presParOf" srcId="{011E024D-4C1D-4E9B-B839-8B7341544FAD}" destId="{D896D7B2-3CE2-45AF-AF48-FD132BEAA734}" srcOrd="7" destOrd="0" presId="urn:microsoft.com/office/officeart/2005/8/layout/default"/>
    <dgm:cxn modelId="{07D0F55C-C187-4379-8B71-DE3337D6A0A7}" type="presParOf" srcId="{011E024D-4C1D-4E9B-B839-8B7341544FAD}" destId="{B8D304D9-B543-4103-AEB0-AE302FCC3A6C}" srcOrd="8" destOrd="0" presId="urn:microsoft.com/office/officeart/2005/8/layout/default"/>
    <dgm:cxn modelId="{BE67976A-4846-4FFC-8989-EE035FABD3A2}" type="presParOf" srcId="{011E024D-4C1D-4E9B-B839-8B7341544FAD}" destId="{8313A2A7-67F6-4F9A-B1CB-CF9AE18A5266}" srcOrd="9" destOrd="0" presId="urn:microsoft.com/office/officeart/2005/8/layout/default"/>
    <dgm:cxn modelId="{CD264C1F-DAFC-476E-83A3-296EF635D89E}" type="presParOf" srcId="{011E024D-4C1D-4E9B-B839-8B7341544FAD}" destId="{0C93D3B6-14FD-4103-BC16-356EDAC490B0}" srcOrd="10" destOrd="0" presId="urn:microsoft.com/office/officeart/2005/8/layout/default"/>
    <dgm:cxn modelId="{660987C6-E65C-4C0A-9588-EB76F5E316F5}" type="presParOf" srcId="{011E024D-4C1D-4E9B-B839-8B7341544FAD}" destId="{0A94C704-F0CC-463A-9757-66CCBC2BF68B}" srcOrd="11" destOrd="0" presId="urn:microsoft.com/office/officeart/2005/8/layout/default"/>
    <dgm:cxn modelId="{8D95977C-093A-477C-9AE5-00A04374DD8F}" type="presParOf" srcId="{011E024D-4C1D-4E9B-B839-8B7341544FAD}" destId="{07F4ABA7-7B4A-4106-8766-3E392805E3DF}" srcOrd="12" destOrd="0" presId="urn:microsoft.com/office/officeart/2005/8/layout/default"/>
    <dgm:cxn modelId="{7186E5E2-551D-4636-8D84-B53C9DF912D6}" type="presParOf" srcId="{011E024D-4C1D-4E9B-B839-8B7341544FAD}" destId="{70952219-398D-40D6-AA9A-40C435E1A4CC}" srcOrd="13" destOrd="0" presId="urn:microsoft.com/office/officeart/2005/8/layout/default"/>
    <dgm:cxn modelId="{0B7140CF-9ABA-45CF-A309-DDE1B3C28D7C}" type="presParOf" srcId="{011E024D-4C1D-4E9B-B839-8B7341544FAD}" destId="{F2930D25-659C-454C-9FB6-7EF8C9B4ED70}"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phldr="1"/>
      <dgm:spPr>
        <a:solidFill>
          <a:schemeClr val="accent2">
            <a:lumMod val="75000"/>
          </a:schemeClr>
        </a:solidFill>
      </dgm:spPr>
      <dgm:t>
        <a:bodyPr/>
        <a:lstStyle/>
        <a:p>
          <a:endParaRPr lang="en-US" dirty="0">
            <a:no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969BE0EE-1587-42DB-9E31-05BBDC249EDA}">
      <dgm:prSet phldrT="[Text]" custT="1"/>
      <dgm:spPr>
        <a:noFill/>
      </dgm:spPr>
      <dgm:t>
        <a:bodyPr/>
        <a:lstStyle/>
        <a:p>
          <a:r>
            <a:rPr lang="en-US" sz="3200" dirty="0">
              <a:solidFill>
                <a:schemeClr val="tx1"/>
              </a:solidFill>
            </a:rPr>
            <a:t>…</a:t>
          </a:r>
        </a:p>
      </dgm:t>
    </dgm:pt>
    <dgm:pt modelId="{58367EED-31F2-473A-9FBD-CA46F16D56C7}" type="parTrans" cxnId="{ED964A0F-3217-441A-87BE-3372177CE03A}">
      <dgm:prSet/>
      <dgm:spPr/>
      <dgm:t>
        <a:bodyPr/>
        <a:lstStyle/>
        <a:p>
          <a:endParaRPr lang="en-US"/>
        </a:p>
      </dgm:t>
    </dgm:pt>
    <dgm:pt modelId="{83A0FAEE-F2D6-4229-893A-9D1073D8B2E5}" type="sibTrans" cxnId="{ED964A0F-3217-441A-87BE-3372177CE03A}">
      <dgm:prSet/>
      <dgm:spPr/>
      <dgm:t>
        <a:bodyPr/>
        <a:lstStyle/>
        <a:p>
          <a:endParaRPr lang="en-US"/>
        </a:p>
      </dgm:t>
    </dgm:pt>
    <dgm:pt modelId="{21F10890-D8E1-4E5E-90DC-A45CFF11A51A}">
      <dgm:prSet phldrT="[Text]"/>
      <dgm:spPr>
        <a:solidFill>
          <a:schemeClr val="accent2">
            <a:lumMod val="75000"/>
          </a:schemeClr>
        </a:solidFill>
      </dgm:spPr>
      <dgm:t>
        <a:bodyPr/>
        <a:lstStyle/>
        <a:p>
          <a:r>
            <a:rPr lang="en-US" dirty="0" err="1">
              <a:solidFill>
                <a:schemeClr val="tx1"/>
              </a:solidFill>
            </a:rPr>
            <a:t>PG_Readahead</a:t>
          </a:r>
          <a:endParaRPr lang="en-US" dirty="0">
            <a:solidFill>
              <a:schemeClr val="tx1"/>
            </a:solidFill>
          </a:endParaRPr>
        </a:p>
      </dgm:t>
    </dgm:pt>
    <dgm:pt modelId="{22681026-9A58-4585-8C27-A2DB4DCA7BC8}" type="parTrans" cxnId="{6CF0410C-9FBF-4293-BF9F-80440630A1CB}">
      <dgm:prSet/>
      <dgm:spPr/>
      <dgm:t>
        <a:bodyPr/>
        <a:lstStyle/>
        <a:p>
          <a:endParaRPr lang="en-US"/>
        </a:p>
      </dgm:t>
    </dgm:pt>
    <dgm:pt modelId="{606A937F-55D7-4793-BCF1-A8E218E9071A}" type="sibTrans" cxnId="{6CF0410C-9FBF-4293-BF9F-80440630A1CB}">
      <dgm:prSet/>
      <dgm:spPr/>
      <dgm:t>
        <a:bodyPr/>
        <a:lstStyle/>
        <a:p>
          <a:endParaRPr lang="en-US"/>
        </a:p>
      </dgm:t>
    </dgm:pt>
    <dgm:pt modelId="{8325D4B6-9464-4E5A-9AF8-98493A6EEAD1}">
      <dgm:prSet phldrT="[Text]"/>
      <dgm:spPr>
        <a:solidFill>
          <a:schemeClr val="accent2">
            <a:lumMod val="75000"/>
          </a:schemeClr>
        </a:solidFill>
      </dgm:spPr>
      <dgm:t>
        <a:bodyPr/>
        <a:lstStyle/>
        <a:p>
          <a:endParaRPr lang="en-US" dirty="0">
            <a:noFill/>
          </a:endParaRPr>
        </a:p>
      </dgm:t>
    </dgm:pt>
    <dgm:pt modelId="{1B8591A9-F4BF-444E-A7ED-9BD30E48A4DC}" type="parTrans" cxnId="{C088DCDF-0581-425B-8E0E-972F4A1C4DDE}">
      <dgm:prSet/>
      <dgm:spPr/>
      <dgm:t>
        <a:bodyPr/>
        <a:lstStyle/>
        <a:p>
          <a:endParaRPr lang="en-US"/>
        </a:p>
      </dgm:t>
    </dgm:pt>
    <dgm:pt modelId="{F08CFD8F-2FE4-4084-9BF0-5ACD560D55E0}" type="sibTrans" cxnId="{C088DCDF-0581-425B-8E0E-972F4A1C4DDE}">
      <dgm:prSet/>
      <dgm:spPr/>
      <dgm:t>
        <a:bodyPr/>
        <a:lstStyle/>
        <a:p>
          <a:endParaRPr lang="en-US"/>
        </a:p>
      </dgm:t>
    </dgm:pt>
    <dgm:pt modelId="{2E71C179-38EF-4589-860F-47BD9771447B}">
      <dgm:prSet phldrT="[Text]"/>
      <dgm:spPr>
        <a:solidFill>
          <a:schemeClr val="accent6">
            <a:lumMod val="75000"/>
          </a:schemeClr>
        </a:solidFill>
      </dgm:spPr>
      <dgm:t>
        <a:bodyPr/>
        <a:lstStyle/>
        <a:p>
          <a:endParaRPr lang="en-US" dirty="0">
            <a:noFill/>
          </a:endParaRPr>
        </a:p>
      </dgm:t>
    </dgm:pt>
    <dgm:pt modelId="{39599C78-3BB0-4A3E-9D14-A9A7A5B8CD35}" type="parTrans" cxnId="{260F8330-CB66-41F3-BA31-F4104E3D43CA}">
      <dgm:prSet/>
      <dgm:spPr/>
      <dgm:t>
        <a:bodyPr/>
        <a:lstStyle/>
        <a:p>
          <a:endParaRPr lang="en-US"/>
        </a:p>
      </dgm:t>
    </dgm:pt>
    <dgm:pt modelId="{21C63D5A-5BAE-476E-8604-2ED9BB9778FF}" type="sibTrans" cxnId="{260F8330-CB66-41F3-BA31-F4104E3D43CA}">
      <dgm:prSet/>
      <dgm:spPr/>
      <dgm:t>
        <a:bodyPr/>
        <a:lstStyle/>
        <a:p>
          <a:endParaRPr lang="en-US"/>
        </a:p>
      </dgm:t>
    </dgm:pt>
    <dgm:pt modelId="{AD461FC7-0E60-42CD-B4F2-A545E3E08E83}">
      <dgm:prSet phldrT="[Text]" phldr="1"/>
      <dgm:spPr>
        <a:solidFill>
          <a:schemeClr val="accent6">
            <a:lumMod val="75000"/>
          </a:schemeClr>
        </a:solidFill>
      </dgm:spPr>
      <dgm:t>
        <a:bodyPr/>
        <a:lstStyle/>
        <a:p>
          <a:endParaRPr lang="en-US" dirty="0">
            <a:noFill/>
          </a:endParaRPr>
        </a:p>
      </dgm:t>
    </dgm:pt>
    <dgm:pt modelId="{69C43728-3EB1-46C8-8C21-8F76A2574F7A}" type="parTrans" cxnId="{50098B32-605E-4CD7-A5CA-1B13F4286E69}">
      <dgm:prSet/>
      <dgm:spPr/>
      <dgm:t>
        <a:bodyPr/>
        <a:lstStyle/>
        <a:p>
          <a:endParaRPr lang="en-US"/>
        </a:p>
      </dgm:t>
    </dgm:pt>
    <dgm:pt modelId="{4EBA4130-43ED-4CA4-BDA8-EAD2DB388D7F}" type="sibTrans" cxnId="{50098B32-605E-4CD7-A5CA-1B13F4286E69}">
      <dgm:prSet/>
      <dgm:spPr/>
      <dgm:t>
        <a:bodyPr/>
        <a:lstStyle/>
        <a:p>
          <a:endParaRPr lang="en-US"/>
        </a:p>
      </dgm:t>
    </dgm:pt>
    <dgm:pt modelId="{2ED2D5F0-0CCC-41BA-AB01-DE310C6B082D}">
      <dgm:prSet phldrT="[Text]" phldr="1"/>
      <dgm:spPr>
        <a:solidFill>
          <a:schemeClr val="accent6">
            <a:lumMod val="75000"/>
          </a:schemeClr>
        </a:solidFill>
      </dgm:spPr>
      <dgm:t>
        <a:bodyPr/>
        <a:lstStyle/>
        <a:p>
          <a:endParaRPr lang="en-US" dirty="0">
            <a:noFill/>
          </a:endParaRPr>
        </a:p>
      </dgm:t>
    </dgm:pt>
    <dgm:pt modelId="{4EA8D46F-7DFF-4CD9-B61C-D08D4C1B778D}" type="parTrans" cxnId="{749D96D7-40D9-4F11-A15B-CFEDFE4ABBAA}">
      <dgm:prSet/>
      <dgm:spPr/>
      <dgm:t>
        <a:bodyPr/>
        <a:lstStyle/>
        <a:p>
          <a:endParaRPr lang="en-US"/>
        </a:p>
      </dgm:t>
    </dgm:pt>
    <dgm:pt modelId="{AC6C8533-9FE8-49FF-BA80-2542EFC98310}" type="sibTrans" cxnId="{749D96D7-40D9-4F11-A15B-CFEDFE4ABBAA}">
      <dgm:prSet/>
      <dgm:spPr/>
      <dgm:t>
        <a:bodyPr/>
        <a:lstStyle/>
        <a:p>
          <a:endParaRPr lang="en-US"/>
        </a:p>
      </dgm:t>
    </dgm:pt>
    <dgm:pt modelId="{F56EF15E-D266-4143-8BC9-1C37289CED7D}">
      <dgm:prSet phldrT="[Text]" phldr="1"/>
      <dgm:spPr>
        <a:solidFill>
          <a:schemeClr val="accent6">
            <a:lumMod val="75000"/>
          </a:schemeClr>
        </a:solidFill>
      </dgm:spPr>
      <dgm:t>
        <a:bodyPr/>
        <a:lstStyle/>
        <a:p>
          <a:endParaRPr lang="en-US" dirty="0">
            <a:noFill/>
          </a:endParaRPr>
        </a:p>
      </dgm:t>
    </dgm:pt>
    <dgm:pt modelId="{34B3C1B1-D33A-4BD2-B3DF-BC43F19EED64}" type="parTrans" cxnId="{84F9D89E-4C8F-4299-99FB-CF95C2EA5509}">
      <dgm:prSet/>
      <dgm:spPr/>
      <dgm:t>
        <a:bodyPr/>
        <a:lstStyle/>
        <a:p>
          <a:endParaRPr lang="en-US"/>
        </a:p>
      </dgm:t>
    </dgm:pt>
    <dgm:pt modelId="{26354469-D0F9-4DF9-BFA7-33D725277F04}" type="sibTrans" cxnId="{84F9D89E-4C8F-4299-99FB-CF95C2EA5509}">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8">
        <dgm:presLayoutVars>
          <dgm:bulletEnabled val="1"/>
        </dgm:presLayoutVars>
      </dgm:prSet>
      <dgm:spPr/>
    </dgm:pt>
    <dgm:pt modelId="{BC1EFD62-C73F-4410-8A91-5327B0CC7EC7}" type="pres">
      <dgm:prSet presAssocID="{5680766A-5481-4BE3-AECA-2BD19E0E469D}" presName="sibTrans" presStyleCnt="0"/>
      <dgm:spPr/>
    </dgm:pt>
    <dgm:pt modelId="{56555300-22E6-4A69-8E9C-CB584A03788A}" type="pres">
      <dgm:prSet presAssocID="{969BE0EE-1587-42DB-9E31-05BBDC249EDA}" presName="node" presStyleLbl="node1" presStyleIdx="1" presStyleCnt="8">
        <dgm:presLayoutVars>
          <dgm:bulletEnabled val="1"/>
        </dgm:presLayoutVars>
      </dgm:prSet>
      <dgm:spPr/>
    </dgm:pt>
    <dgm:pt modelId="{E60A9B0C-92B7-49B6-860A-013BC4CA560E}" type="pres">
      <dgm:prSet presAssocID="{83A0FAEE-F2D6-4229-893A-9D1073D8B2E5}" presName="sibTrans" presStyleCnt="0"/>
      <dgm:spPr/>
    </dgm:pt>
    <dgm:pt modelId="{7E59508F-5B48-47C7-9C40-F7E37F058497}" type="pres">
      <dgm:prSet presAssocID="{21F10890-D8E1-4E5E-90DC-A45CFF11A51A}" presName="node" presStyleLbl="node1" presStyleIdx="2" presStyleCnt="8">
        <dgm:presLayoutVars>
          <dgm:bulletEnabled val="1"/>
        </dgm:presLayoutVars>
      </dgm:prSet>
      <dgm:spPr/>
    </dgm:pt>
    <dgm:pt modelId="{4C2A62AA-9B0D-403D-8773-83EE249C8919}" type="pres">
      <dgm:prSet presAssocID="{606A937F-55D7-4793-BCF1-A8E218E9071A}" presName="sibTrans" presStyleCnt="0"/>
      <dgm:spPr/>
    </dgm:pt>
    <dgm:pt modelId="{6C8EC21B-D47C-4D20-9FE3-7E8FD5A4A5EF}" type="pres">
      <dgm:prSet presAssocID="{8325D4B6-9464-4E5A-9AF8-98493A6EEAD1}" presName="node" presStyleLbl="node1" presStyleIdx="3" presStyleCnt="8">
        <dgm:presLayoutVars>
          <dgm:bulletEnabled val="1"/>
        </dgm:presLayoutVars>
      </dgm:prSet>
      <dgm:spPr/>
    </dgm:pt>
    <dgm:pt modelId="{FEBE622C-16A5-4578-987B-91F6863B3F86}" type="pres">
      <dgm:prSet presAssocID="{F08CFD8F-2FE4-4084-9BF0-5ACD560D55E0}" presName="sibTrans" presStyleCnt="0"/>
      <dgm:spPr/>
    </dgm:pt>
    <dgm:pt modelId="{6F16456F-00DB-49F2-BC5C-ED321B578A15}" type="pres">
      <dgm:prSet presAssocID="{2E71C179-38EF-4589-860F-47BD9771447B}" presName="node" presStyleLbl="node1" presStyleIdx="4" presStyleCnt="8">
        <dgm:presLayoutVars>
          <dgm:bulletEnabled val="1"/>
        </dgm:presLayoutVars>
      </dgm:prSet>
      <dgm:spPr/>
    </dgm:pt>
    <dgm:pt modelId="{1265EE0D-0CD0-45D4-8378-D86A98CE8CC5}" type="pres">
      <dgm:prSet presAssocID="{21C63D5A-5BAE-476E-8604-2ED9BB9778FF}" presName="sibTrans" presStyleCnt="0"/>
      <dgm:spPr/>
    </dgm:pt>
    <dgm:pt modelId="{E1B1ADF9-209D-4C3A-BDFD-99747E6945BC}" type="pres">
      <dgm:prSet presAssocID="{AD461FC7-0E60-42CD-B4F2-A545E3E08E83}" presName="node" presStyleLbl="node1" presStyleIdx="5" presStyleCnt="8">
        <dgm:presLayoutVars>
          <dgm:bulletEnabled val="1"/>
        </dgm:presLayoutVars>
      </dgm:prSet>
      <dgm:spPr/>
    </dgm:pt>
    <dgm:pt modelId="{7B7E4336-D225-4082-B3B7-CC5F29C6C08D}" type="pres">
      <dgm:prSet presAssocID="{4EBA4130-43ED-4CA4-BDA8-EAD2DB388D7F}" presName="sibTrans" presStyleCnt="0"/>
      <dgm:spPr/>
    </dgm:pt>
    <dgm:pt modelId="{9D39B25A-7DA6-4BBE-AE40-7B2AA0F3351B}" type="pres">
      <dgm:prSet presAssocID="{2ED2D5F0-0CCC-41BA-AB01-DE310C6B082D}" presName="node" presStyleLbl="node1" presStyleIdx="6" presStyleCnt="8">
        <dgm:presLayoutVars>
          <dgm:bulletEnabled val="1"/>
        </dgm:presLayoutVars>
      </dgm:prSet>
      <dgm:spPr/>
    </dgm:pt>
    <dgm:pt modelId="{A4B9D9B9-EDF3-4A74-AC52-CD9F52BBC340}" type="pres">
      <dgm:prSet presAssocID="{AC6C8533-9FE8-49FF-BA80-2542EFC98310}" presName="sibTrans" presStyleCnt="0"/>
      <dgm:spPr/>
    </dgm:pt>
    <dgm:pt modelId="{6772854D-0B7A-4FE3-A9D6-9BC8C9FC9759}" type="pres">
      <dgm:prSet presAssocID="{F56EF15E-D266-4143-8BC9-1C37289CED7D}" presName="node" presStyleLbl="node1" presStyleIdx="7" presStyleCnt="8">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6CF0410C-9FBF-4293-BF9F-80440630A1CB}" srcId="{998F9B1F-812D-4B61-9D1E-C5B715AEE3DB}" destId="{21F10890-D8E1-4E5E-90DC-A45CFF11A51A}" srcOrd="2" destOrd="0" parTransId="{22681026-9A58-4585-8C27-A2DB4DCA7BC8}" sibTransId="{606A937F-55D7-4793-BCF1-A8E218E9071A}"/>
    <dgm:cxn modelId="{ED964A0F-3217-441A-87BE-3372177CE03A}" srcId="{998F9B1F-812D-4B61-9D1E-C5B715AEE3DB}" destId="{969BE0EE-1587-42DB-9E31-05BBDC249EDA}" srcOrd="1" destOrd="0" parTransId="{58367EED-31F2-473A-9FBD-CA46F16D56C7}" sibTransId="{83A0FAEE-F2D6-4229-893A-9D1073D8B2E5}"/>
    <dgm:cxn modelId="{260F8330-CB66-41F3-BA31-F4104E3D43CA}" srcId="{998F9B1F-812D-4B61-9D1E-C5B715AEE3DB}" destId="{2E71C179-38EF-4589-860F-47BD9771447B}" srcOrd="4" destOrd="0" parTransId="{39599C78-3BB0-4A3E-9D14-A9A7A5B8CD35}" sibTransId="{21C63D5A-5BAE-476E-8604-2ED9BB9778FF}"/>
    <dgm:cxn modelId="{50098B32-605E-4CD7-A5CA-1B13F4286E69}" srcId="{998F9B1F-812D-4B61-9D1E-C5B715AEE3DB}" destId="{AD461FC7-0E60-42CD-B4F2-A545E3E08E83}" srcOrd="5" destOrd="0" parTransId="{69C43728-3EB1-46C8-8C21-8F76A2574F7A}" sibTransId="{4EBA4130-43ED-4CA4-BDA8-EAD2DB388D7F}"/>
    <dgm:cxn modelId="{034B3B5E-681A-424D-B9D3-84B9D9142407}" type="presOf" srcId="{AD461FC7-0E60-42CD-B4F2-A545E3E08E83}" destId="{E1B1ADF9-209D-4C3A-BDFD-99747E6945BC}" srcOrd="0" destOrd="0" presId="urn:microsoft.com/office/officeart/2005/8/layout/default"/>
    <dgm:cxn modelId="{A8191745-BC9D-4862-90CA-A51DD8040D99}" type="presOf" srcId="{21F10890-D8E1-4E5E-90DC-A45CFF11A51A}" destId="{7E59508F-5B48-47C7-9C40-F7E37F058497}"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C7BA0856-3FFD-4193-8F8E-B234B64B7463}" srcId="{998F9B1F-812D-4B61-9D1E-C5B715AEE3DB}" destId="{BFF9A2BA-1A08-43CB-ABC9-B83E4F0CBDA4}" srcOrd="0" destOrd="0" parTransId="{34CC956B-EFEA-4A14-B321-211A36BE4CEE}" sibTransId="{5680766A-5481-4BE3-AECA-2BD19E0E469D}"/>
    <dgm:cxn modelId="{4342A98B-8BC2-4CC4-AA35-8428558419B6}" type="presOf" srcId="{F56EF15E-D266-4143-8BC9-1C37289CED7D}" destId="{6772854D-0B7A-4FE3-A9D6-9BC8C9FC9759}" srcOrd="0" destOrd="0" presId="urn:microsoft.com/office/officeart/2005/8/layout/default"/>
    <dgm:cxn modelId="{4362B58C-D30A-4F0A-8BB2-4B1F7DF67F98}" type="presOf" srcId="{8325D4B6-9464-4E5A-9AF8-98493A6EEAD1}" destId="{6C8EC21B-D47C-4D20-9FE3-7E8FD5A4A5EF}" srcOrd="0" destOrd="0" presId="urn:microsoft.com/office/officeart/2005/8/layout/default"/>
    <dgm:cxn modelId="{5D1EA791-784C-469B-9915-DB53326C472B}" type="presOf" srcId="{2ED2D5F0-0CCC-41BA-AB01-DE310C6B082D}" destId="{9D39B25A-7DA6-4BBE-AE40-7B2AA0F3351B}" srcOrd="0" destOrd="0" presId="urn:microsoft.com/office/officeart/2005/8/layout/default"/>
    <dgm:cxn modelId="{84F9D89E-4C8F-4299-99FB-CF95C2EA5509}" srcId="{998F9B1F-812D-4B61-9D1E-C5B715AEE3DB}" destId="{F56EF15E-D266-4143-8BC9-1C37289CED7D}" srcOrd="7" destOrd="0" parTransId="{34B3C1B1-D33A-4BD2-B3DF-BC43F19EED64}" sibTransId="{26354469-D0F9-4DF9-BFA7-33D725277F04}"/>
    <dgm:cxn modelId="{749D96D7-40D9-4F11-A15B-CFEDFE4ABBAA}" srcId="{998F9B1F-812D-4B61-9D1E-C5B715AEE3DB}" destId="{2ED2D5F0-0CCC-41BA-AB01-DE310C6B082D}" srcOrd="6" destOrd="0" parTransId="{4EA8D46F-7DFF-4CD9-B61C-D08D4C1B778D}" sibTransId="{AC6C8533-9FE8-49FF-BA80-2542EFC98310}"/>
    <dgm:cxn modelId="{C088DCDF-0581-425B-8E0E-972F4A1C4DDE}" srcId="{998F9B1F-812D-4B61-9D1E-C5B715AEE3DB}" destId="{8325D4B6-9464-4E5A-9AF8-98493A6EEAD1}" srcOrd="3" destOrd="0" parTransId="{1B8591A9-F4BF-444E-A7ED-9BD30E48A4DC}" sibTransId="{F08CFD8F-2FE4-4084-9BF0-5ACD560D55E0}"/>
    <dgm:cxn modelId="{F25479E1-5FF1-4B91-8AE6-8760CD4E3418}" type="presOf" srcId="{969BE0EE-1587-42DB-9E31-05BBDC249EDA}" destId="{56555300-22E6-4A69-8E9C-CB584A03788A}" srcOrd="0" destOrd="0" presId="urn:microsoft.com/office/officeart/2005/8/layout/default"/>
    <dgm:cxn modelId="{7732C1E7-BA7E-4ABC-83F8-F8F67FCDEFA8}" type="presOf" srcId="{2E71C179-38EF-4589-860F-47BD9771447B}" destId="{6F16456F-00DB-49F2-BC5C-ED321B578A15}" srcOrd="0" destOrd="0" presId="urn:microsoft.com/office/officeart/2005/8/layout/default"/>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6FBE9723-03EA-4933-BA9D-56E23965CE86}" type="presParOf" srcId="{011E024D-4C1D-4E9B-B839-8B7341544FAD}" destId="{56555300-22E6-4A69-8E9C-CB584A03788A}" srcOrd="2" destOrd="0" presId="urn:microsoft.com/office/officeart/2005/8/layout/default"/>
    <dgm:cxn modelId="{665A9254-03D7-407F-A0CD-D896087340A9}" type="presParOf" srcId="{011E024D-4C1D-4E9B-B839-8B7341544FAD}" destId="{E60A9B0C-92B7-49B6-860A-013BC4CA560E}" srcOrd="3" destOrd="0" presId="urn:microsoft.com/office/officeart/2005/8/layout/default"/>
    <dgm:cxn modelId="{CF3BFCF1-330D-4E8C-A2C5-7F7374457B72}" type="presParOf" srcId="{011E024D-4C1D-4E9B-B839-8B7341544FAD}" destId="{7E59508F-5B48-47C7-9C40-F7E37F058497}" srcOrd="4" destOrd="0" presId="urn:microsoft.com/office/officeart/2005/8/layout/default"/>
    <dgm:cxn modelId="{54726E89-31D9-41A0-BA8A-9478B5DE4541}" type="presParOf" srcId="{011E024D-4C1D-4E9B-B839-8B7341544FAD}" destId="{4C2A62AA-9B0D-403D-8773-83EE249C8919}" srcOrd="5" destOrd="0" presId="urn:microsoft.com/office/officeart/2005/8/layout/default"/>
    <dgm:cxn modelId="{691D29CD-DC2D-4A49-8A0C-DBB958707002}" type="presParOf" srcId="{011E024D-4C1D-4E9B-B839-8B7341544FAD}" destId="{6C8EC21B-D47C-4D20-9FE3-7E8FD5A4A5EF}" srcOrd="6" destOrd="0" presId="urn:microsoft.com/office/officeart/2005/8/layout/default"/>
    <dgm:cxn modelId="{63AD7F4E-E279-44CE-A532-B00E43E1446B}" type="presParOf" srcId="{011E024D-4C1D-4E9B-B839-8B7341544FAD}" destId="{FEBE622C-16A5-4578-987B-91F6863B3F86}" srcOrd="7" destOrd="0" presId="urn:microsoft.com/office/officeart/2005/8/layout/default"/>
    <dgm:cxn modelId="{6C4E77F5-F508-40CF-8639-5B30FB06C610}" type="presParOf" srcId="{011E024D-4C1D-4E9B-B839-8B7341544FAD}" destId="{6F16456F-00DB-49F2-BC5C-ED321B578A15}" srcOrd="8" destOrd="0" presId="urn:microsoft.com/office/officeart/2005/8/layout/default"/>
    <dgm:cxn modelId="{0F76A204-2132-47F3-AECA-C61C134F78CF}" type="presParOf" srcId="{011E024D-4C1D-4E9B-B839-8B7341544FAD}" destId="{1265EE0D-0CD0-45D4-8378-D86A98CE8CC5}" srcOrd="9" destOrd="0" presId="urn:microsoft.com/office/officeart/2005/8/layout/default"/>
    <dgm:cxn modelId="{CE201BAC-A583-4A90-8046-D1528B8390BD}" type="presParOf" srcId="{011E024D-4C1D-4E9B-B839-8B7341544FAD}" destId="{E1B1ADF9-209D-4C3A-BDFD-99747E6945BC}" srcOrd="10" destOrd="0" presId="urn:microsoft.com/office/officeart/2005/8/layout/default"/>
    <dgm:cxn modelId="{E21D1A8E-335E-45F3-AB52-E5D009791738}" type="presParOf" srcId="{011E024D-4C1D-4E9B-B839-8B7341544FAD}" destId="{7B7E4336-D225-4082-B3B7-CC5F29C6C08D}" srcOrd="11" destOrd="0" presId="urn:microsoft.com/office/officeart/2005/8/layout/default"/>
    <dgm:cxn modelId="{4FFDF87B-1A8E-4DFE-9549-99098CCA8A23}" type="presParOf" srcId="{011E024D-4C1D-4E9B-B839-8B7341544FAD}" destId="{9D39B25A-7DA6-4BBE-AE40-7B2AA0F3351B}" srcOrd="12" destOrd="0" presId="urn:microsoft.com/office/officeart/2005/8/layout/default"/>
    <dgm:cxn modelId="{1CEA8C68-1DA1-4E63-A9E6-470155AB2484}" type="presParOf" srcId="{011E024D-4C1D-4E9B-B839-8B7341544FAD}" destId="{A4B9D9B9-EDF3-4A74-AC52-CD9F52BBC340}" srcOrd="13" destOrd="0" presId="urn:microsoft.com/office/officeart/2005/8/layout/default"/>
    <dgm:cxn modelId="{26E23E22-FD68-43A8-9C3E-5E2FE7B37EB5}" type="presParOf" srcId="{011E024D-4C1D-4E9B-B839-8B7341544FAD}" destId="{6772854D-0B7A-4FE3-A9D6-9BC8C9FC9759}" srcOrd="1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phldr="1"/>
      <dgm:spPr>
        <a:solidFill>
          <a:schemeClr val="accent2">
            <a:lumMod val="75000"/>
          </a:schemeClr>
        </a:solidFill>
      </dgm:spPr>
      <dgm:t>
        <a:bodyPr/>
        <a:lstStyle/>
        <a:p>
          <a:endParaRPr lang="en-US" dirty="0">
            <a:no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dgm:spPr>
        <a:noFill/>
      </dgm:spPr>
      <dgm:t>
        <a:bodyPr/>
        <a:lstStyle/>
        <a:p>
          <a:r>
            <a:rPr lang="en-US" dirty="0">
              <a:solidFill>
                <a:schemeClr val="tx1"/>
              </a:solidFill>
            </a:rPr>
            <a:t>…</a:t>
          </a:r>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dgm:spPr>
        <a:noFill/>
      </dgm:spPr>
      <dgm:t>
        <a:bodyPr/>
        <a:lstStyle/>
        <a:p>
          <a:r>
            <a:rPr lang="en-US" dirty="0">
              <a:solidFill>
                <a:schemeClr val="tx1"/>
              </a:solidFill>
            </a:rPr>
            <a:t>…</a:t>
          </a: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BB71FAB-9A6D-47E0-ABDA-76141E8EF793}">
      <dgm:prSet phldrT="[Text]" phldr="1"/>
      <dgm:spPr>
        <a:solidFill>
          <a:schemeClr val="accent6">
            <a:lumMod val="75000"/>
          </a:schemeClr>
        </a:solidFill>
      </dgm:spPr>
      <dgm:t>
        <a:bodyPr/>
        <a:lstStyle/>
        <a:p>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phldr="1"/>
      <dgm:spPr>
        <a:solidFill>
          <a:schemeClr val="accent6">
            <a:lumMod val="75000"/>
          </a:schemeClr>
        </a:solidFill>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6C38618F-C33E-472F-AA27-666EB18C19FD}">
      <dgm:prSet phldrT="[Text]" phldr="1"/>
      <dgm:spPr>
        <a:solidFill>
          <a:schemeClr val="accent2">
            <a:lumMod val="75000"/>
          </a:schemeClr>
        </a:solidFill>
      </dgm:spPr>
      <dgm:t>
        <a:bodyPr/>
        <a:lstStyle/>
        <a:p>
          <a:endParaRPr lang="en-US" dirty="0">
            <a:noFill/>
          </a:endParaRPr>
        </a:p>
      </dgm:t>
    </dgm:pt>
    <dgm:pt modelId="{A8768076-C690-4A36-92AF-83381AA72612}" type="parTrans" cxnId="{78BCA0B5-85D4-43A4-BFFD-102FF2400CFC}">
      <dgm:prSet/>
      <dgm:spPr/>
      <dgm:t>
        <a:bodyPr/>
        <a:lstStyle/>
        <a:p>
          <a:endParaRPr lang="en-US"/>
        </a:p>
      </dgm:t>
    </dgm:pt>
    <dgm:pt modelId="{E8288381-8E17-432F-8742-B34F644ADF70}" type="sibTrans" cxnId="{78BCA0B5-85D4-43A4-BFFD-102FF2400CFC}">
      <dgm:prSet/>
      <dgm:spPr/>
      <dgm:t>
        <a:bodyPr/>
        <a:lstStyle/>
        <a:p>
          <a:endParaRPr lang="en-US"/>
        </a:p>
      </dgm:t>
    </dgm:pt>
    <dgm:pt modelId="{4A58F4DD-C7DE-4025-85EE-4987F173D190}">
      <dgm:prSet phldrT="[Text]"/>
      <dgm:spPr>
        <a:noFill/>
      </dgm:spPr>
      <dgm:t>
        <a:bodyPr/>
        <a:lstStyle/>
        <a:p>
          <a:r>
            <a:rPr lang="en-US" dirty="0">
              <a:solidFill>
                <a:schemeClr val="tx1"/>
              </a:solidFill>
            </a:rPr>
            <a:t>…</a:t>
          </a:r>
          <a:endParaRPr lang="en-US" dirty="0">
            <a:noFill/>
          </a:endParaRPr>
        </a:p>
      </dgm:t>
    </dgm:pt>
    <dgm:pt modelId="{F4B21EDB-70EE-46A4-92E4-4CA1EDA9FFFD}" type="parTrans" cxnId="{31EFCC5E-64EA-465E-9F0D-79F2652F4E0D}">
      <dgm:prSet/>
      <dgm:spPr/>
      <dgm:t>
        <a:bodyPr/>
        <a:lstStyle/>
        <a:p>
          <a:endParaRPr lang="en-US"/>
        </a:p>
      </dgm:t>
    </dgm:pt>
    <dgm:pt modelId="{39C579DC-B942-45C6-8B62-10D8ED76401A}" type="sibTrans" cxnId="{31EFCC5E-64EA-465E-9F0D-79F2652F4E0D}">
      <dgm:prSet/>
      <dgm:spPr/>
      <dgm:t>
        <a:bodyPr/>
        <a:lstStyle/>
        <a:p>
          <a:endParaRPr lang="en-US"/>
        </a:p>
      </dgm:t>
    </dgm:pt>
    <dgm:pt modelId="{6B90AE7E-25A0-4033-A3E7-F82A56E7E171}">
      <dgm:prSet phldrT="[Text]" phldr="1"/>
      <dgm:spPr>
        <a:solidFill>
          <a:schemeClr val="accent6">
            <a:lumMod val="75000"/>
          </a:schemeClr>
        </a:solidFill>
      </dgm:spPr>
      <dgm:t>
        <a:bodyPr/>
        <a:lstStyle/>
        <a:p>
          <a:endParaRPr lang="en-US" dirty="0">
            <a:noFill/>
          </a:endParaRPr>
        </a:p>
      </dgm:t>
    </dgm:pt>
    <dgm:pt modelId="{87CEB0EB-C5C4-4CC6-8603-6691B941E611}" type="parTrans" cxnId="{1F5CFD72-4325-40A2-A11B-FCDF4F6500CA}">
      <dgm:prSet/>
      <dgm:spPr/>
      <dgm:t>
        <a:bodyPr/>
        <a:lstStyle/>
        <a:p>
          <a:endParaRPr lang="en-US"/>
        </a:p>
      </dgm:t>
    </dgm:pt>
    <dgm:pt modelId="{D77A7A3D-371A-4EB9-A5F1-CA9D68BF01EF}" type="sibTrans" cxnId="{1F5CFD72-4325-40A2-A11B-FCDF4F6500CA}">
      <dgm:prSet/>
      <dgm:spPr/>
      <dgm:t>
        <a:bodyPr/>
        <a:lstStyle/>
        <a:p>
          <a:endParaRPr lang="en-US"/>
        </a:p>
      </dgm:t>
    </dgm:pt>
    <dgm:pt modelId="{51BAD8E9-7DB2-4A51-A5AA-599C0F5816EE}">
      <dgm:prSet phldrT="[Text]" phldr="1"/>
      <dgm:spPr>
        <a:solidFill>
          <a:schemeClr val="accent2">
            <a:lumMod val="75000"/>
          </a:schemeClr>
        </a:solidFill>
      </dgm:spPr>
      <dgm:t>
        <a:bodyPr/>
        <a:lstStyle/>
        <a:p>
          <a:endParaRPr lang="en-US" dirty="0">
            <a:noFill/>
          </a:endParaRPr>
        </a:p>
      </dgm:t>
    </dgm:pt>
    <dgm:pt modelId="{4C6A4918-6AA5-4F04-A2D0-558B8DC72244}" type="parTrans" cxnId="{392647F2-0846-4A15-9A68-4D153BA21A93}">
      <dgm:prSet/>
      <dgm:spPr/>
      <dgm:t>
        <a:bodyPr/>
        <a:lstStyle/>
        <a:p>
          <a:endParaRPr lang="en-US"/>
        </a:p>
      </dgm:t>
    </dgm:pt>
    <dgm:pt modelId="{B02EEBBB-4C2B-4141-9580-B5301EB29743}" type="sibTrans" cxnId="{392647F2-0846-4A15-9A68-4D153BA21A93}">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9">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9">
        <dgm:presLayoutVars>
          <dgm:bulletEnabled val="1"/>
        </dgm:presLayoutVars>
      </dgm:prSet>
      <dgm:spPr/>
    </dgm:pt>
    <dgm:pt modelId="{C508B31F-D0E0-4155-9612-BC3498A0384A}" type="pres">
      <dgm:prSet presAssocID="{978C231A-A1B2-4035-823A-3038D5AE83BC}" presName="sibTrans" presStyleCnt="0"/>
      <dgm:spPr/>
    </dgm:pt>
    <dgm:pt modelId="{3B5B3F07-7A75-4F6B-9603-19BCF45159EC}" type="pres">
      <dgm:prSet presAssocID="{6C38618F-C33E-472F-AA27-666EB18C19FD}" presName="node" presStyleLbl="node1" presStyleIdx="2" presStyleCnt="9">
        <dgm:presLayoutVars>
          <dgm:bulletEnabled val="1"/>
        </dgm:presLayoutVars>
      </dgm:prSet>
      <dgm:spPr/>
    </dgm:pt>
    <dgm:pt modelId="{D896D7B2-3CE2-45AF-AF48-FD132BEAA734}" type="pres">
      <dgm:prSet presAssocID="{E8288381-8E17-432F-8742-B34F644ADF70}" presName="sibTrans" presStyleCnt="0"/>
      <dgm:spPr/>
    </dgm:pt>
    <dgm:pt modelId="{FB00D7C5-99C5-46AE-9FE8-06F5804BC3CB}" type="pres">
      <dgm:prSet presAssocID="{51BAD8E9-7DB2-4A51-A5AA-599C0F5816EE}" presName="node" presStyleLbl="node1" presStyleIdx="3" presStyleCnt="9">
        <dgm:presLayoutVars>
          <dgm:bulletEnabled val="1"/>
        </dgm:presLayoutVars>
      </dgm:prSet>
      <dgm:spPr/>
    </dgm:pt>
    <dgm:pt modelId="{132B80E3-5829-4A7D-BC3B-62D873B81AB3}" type="pres">
      <dgm:prSet presAssocID="{B02EEBBB-4C2B-4141-9580-B5301EB29743}" presName="sibTrans" presStyleCnt="0"/>
      <dgm:spPr/>
    </dgm:pt>
    <dgm:pt modelId="{B8D304D9-B543-4103-AEB0-AE302FCC3A6C}" type="pres">
      <dgm:prSet presAssocID="{7E1E69A5-1F79-4B3B-BFD4-246394ADB3DC}" presName="node" presStyleLbl="node1" presStyleIdx="4" presStyleCnt="9">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5" presStyleCnt="9">
        <dgm:presLayoutVars>
          <dgm:bulletEnabled val="1"/>
        </dgm:presLayoutVars>
      </dgm:prSet>
      <dgm:spPr/>
    </dgm:pt>
    <dgm:pt modelId="{12D4CEE6-1092-40B6-B696-FC3F0F6BBCE5}" type="pres">
      <dgm:prSet presAssocID="{E04A53BE-29D2-4438-971B-EE5A630DF62C}" presName="sibTrans" presStyleCnt="0"/>
      <dgm:spPr/>
    </dgm:pt>
    <dgm:pt modelId="{6FA83A93-F3BE-48F3-B5A4-59E10709D2C2}" type="pres">
      <dgm:prSet presAssocID="{8BB71FAB-9A6D-47E0-ABDA-76141E8EF793}" presName="node" presStyleLbl="node1" presStyleIdx="6" presStyleCnt="9">
        <dgm:presLayoutVars>
          <dgm:bulletEnabled val="1"/>
        </dgm:presLayoutVars>
      </dgm:prSet>
      <dgm:spPr/>
    </dgm:pt>
    <dgm:pt modelId="{9599EB75-70CB-4838-8F89-A630662DCDD6}" type="pres">
      <dgm:prSet presAssocID="{7A40A9E5-6CCD-4686-9EB6-B49FC49A0B0C}" presName="sibTrans" presStyleCnt="0"/>
      <dgm:spPr/>
    </dgm:pt>
    <dgm:pt modelId="{A8A4D604-75DA-4900-B09F-EB9EACE7C1C9}" type="pres">
      <dgm:prSet presAssocID="{4A58F4DD-C7DE-4025-85EE-4987F173D190}" presName="node" presStyleLbl="node1" presStyleIdx="7" presStyleCnt="9">
        <dgm:presLayoutVars>
          <dgm:bulletEnabled val="1"/>
        </dgm:presLayoutVars>
      </dgm:prSet>
      <dgm:spPr/>
    </dgm:pt>
    <dgm:pt modelId="{40EF4020-477F-4664-AC5C-58171E632B31}" type="pres">
      <dgm:prSet presAssocID="{39C579DC-B942-45C6-8B62-10D8ED76401A}" presName="sibTrans" presStyleCnt="0"/>
      <dgm:spPr/>
    </dgm:pt>
    <dgm:pt modelId="{A8B4360A-A49E-4A45-8649-EBF9E6E1FFE0}" type="pres">
      <dgm:prSet presAssocID="{6B90AE7E-25A0-4033-A3E7-F82A56E7E171}" presName="node" presStyleLbl="node1" presStyleIdx="8" presStyleCnt="9">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EF707423-5AA7-4769-872F-238CFD4E6AD7}" type="presOf" srcId="{51BAD8E9-7DB2-4A51-A5AA-599C0F5816EE}" destId="{FB00D7C5-99C5-46AE-9FE8-06F5804BC3CB}"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B2F17B3D-1CAD-44C5-974F-4706AF59190A}" type="presOf" srcId="{6B90AE7E-25A0-4033-A3E7-F82A56E7E171}" destId="{A8B4360A-A49E-4A45-8649-EBF9E6E1FFE0}" srcOrd="0" destOrd="0" presId="urn:microsoft.com/office/officeart/2005/8/layout/default"/>
    <dgm:cxn modelId="{31EFCC5E-64EA-465E-9F0D-79F2652F4E0D}" srcId="{998F9B1F-812D-4B61-9D1E-C5B715AEE3DB}" destId="{4A58F4DD-C7DE-4025-85EE-4987F173D190}" srcOrd="7" destOrd="0" parTransId="{F4B21EDB-70EE-46A4-92E4-4CA1EDA9FFFD}" sibTransId="{39C579DC-B942-45C6-8B62-10D8ED76401A}"/>
    <dgm:cxn modelId="{B2F05145-29B4-4C68-B305-AE2FF7D842F9}" type="presOf" srcId="{4A58F4DD-C7DE-4025-85EE-4987F173D190}" destId="{A8A4D604-75DA-4900-B09F-EB9EACE7C1C9}"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5" destOrd="0" parTransId="{D42A4963-AA9F-4DEF-9BD8-03AB885E647A}" sibTransId="{E04A53BE-29D2-4438-971B-EE5A630DF62C}"/>
    <dgm:cxn modelId="{4C64F24E-E034-42E3-93DD-52738FEEF438}" type="presOf" srcId="{6C38618F-C33E-472F-AA27-666EB18C19FD}" destId="{3B5B3F07-7A75-4F6B-9603-19BCF45159EC}" srcOrd="0" destOrd="0" presId="urn:microsoft.com/office/officeart/2005/8/layout/default"/>
    <dgm:cxn modelId="{1F5CFD72-4325-40A2-A11B-FCDF4F6500CA}" srcId="{998F9B1F-812D-4B61-9D1E-C5B715AEE3DB}" destId="{6B90AE7E-25A0-4033-A3E7-F82A56E7E171}" srcOrd="8" destOrd="0" parTransId="{87CEB0EB-C5C4-4CC6-8603-6691B941E611}" sibTransId="{D77A7A3D-371A-4EB9-A5F1-CA9D68BF01EF}"/>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78BCA0B5-85D4-43A4-BFFD-102FF2400CFC}" srcId="{998F9B1F-812D-4B61-9D1E-C5B715AEE3DB}" destId="{6C38618F-C33E-472F-AA27-666EB18C19FD}" srcOrd="2" destOrd="0" parTransId="{A8768076-C690-4A36-92AF-83381AA72612}" sibTransId="{E8288381-8E17-432F-8742-B34F644ADF70}"/>
    <dgm:cxn modelId="{35C1F7E5-960E-40B1-82FB-F14B5FC6485C}" srcId="{998F9B1F-812D-4B61-9D1E-C5B715AEE3DB}" destId="{7E1E69A5-1F79-4B3B-BFD4-246394ADB3DC}" srcOrd="4" destOrd="0" parTransId="{2DE6E91B-F077-4C1C-836B-8AE7BA827377}" sibTransId="{F2FE859F-EC8C-4F4E-9EDC-1C4E3C58BF78}"/>
    <dgm:cxn modelId="{013C48EE-2A3F-4BE3-8A5B-8C9D5F96828D}" srcId="{998F9B1F-812D-4B61-9D1E-C5B715AEE3DB}" destId="{8BB71FAB-9A6D-47E0-ABDA-76141E8EF793}" srcOrd="6" destOrd="0" parTransId="{69FBADBB-E469-4EFC-B957-5F93FBFE1173}" sibTransId="{7A40A9E5-6CCD-4686-9EB6-B49FC49A0B0C}"/>
    <dgm:cxn modelId="{392647F2-0846-4A15-9A68-4D153BA21A93}" srcId="{998F9B1F-812D-4B61-9D1E-C5B715AEE3DB}" destId="{51BAD8E9-7DB2-4A51-A5AA-599C0F5816EE}" srcOrd="3" destOrd="0" parTransId="{4C6A4918-6AA5-4F04-A2D0-558B8DC72244}" sibTransId="{B02EEBBB-4C2B-4141-9580-B5301EB29743}"/>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A2F9ECF5-328E-4CE4-B87E-CAFD79EE1612}" type="presParOf" srcId="{011E024D-4C1D-4E9B-B839-8B7341544FAD}" destId="{3B5B3F07-7A75-4F6B-9603-19BCF45159EC}" srcOrd="4" destOrd="0" presId="urn:microsoft.com/office/officeart/2005/8/layout/default"/>
    <dgm:cxn modelId="{A5ED7903-A6E2-47C3-857C-8BD59A56EEBD}" type="presParOf" srcId="{011E024D-4C1D-4E9B-B839-8B7341544FAD}" destId="{D896D7B2-3CE2-45AF-AF48-FD132BEAA734}" srcOrd="5" destOrd="0" presId="urn:microsoft.com/office/officeart/2005/8/layout/default"/>
    <dgm:cxn modelId="{A346A2F2-E237-4634-BF8F-2D9E2CDE0D14}" type="presParOf" srcId="{011E024D-4C1D-4E9B-B839-8B7341544FAD}" destId="{FB00D7C5-99C5-46AE-9FE8-06F5804BC3CB}" srcOrd="6" destOrd="0" presId="urn:microsoft.com/office/officeart/2005/8/layout/default"/>
    <dgm:cxn modelId="{989858E0-C42D-4D93-8C63-377562F32345}" type="presParOf" srcId="{011E024D-4C1D-4E9B-B839-8B7341544FAD}" destId="{132B80E3-5829-4A7D-BC3B-62D873B81AB3}" srcOrd="7" destOrd="0" presId="urn:microsoft.com/office/officeart/2005/8/layout/default"/>
    <dgm:cxn modelId="{07D0F55C-C187-4379-8B71-DE3337D6A0A7}" type="presParOf" srcId="{011E024D-4C1D-4E9B-B839-8B7341544FAD}" destId="{B8D304D9-B543-4103-AEB0-AE302FCC3A6C}" srcOrd="8" destOrd="0" presId="urn:microsoft.com/office/officeart/2005/8/layout/default"/>
    <dgm:cxn modelId="{BE67976A-4846-4FFC-8989-EE035FABD3A2}" type="presParOf" srcId="{011E024D-4C1D-4E9B-B839-8B7341544FAD}" destId="{8313A2A7-67F6-4F9A-B1CB-CF9AE18A5266}" srcOrd="9" destOrd="0" presId="urn:microsoft.com/office/officeart/2005/8/layout/default"/>
    <dgm:cxn modelId="{C0B8F811-E31C-4F8A-A23F-5801BA48FC94}" type="presParOf" srcId="{011E024D-4C1D-4E9B-B839-8B7341544FAD}" destId="{26C22498-C5F0-4A9A-BD82-9691022F86F0}" srcOrd="10" destOrd="0" presId="urn:microsoft.com/office/officeart/2005/8/layout/default"/>
    <dgm:cxn modelId="{8295D33D-4ADA-4556-9D92-D06BADF6C553}" type="presParOf" srcId="{011E024D-4C1D-4E9B-B839-8B7341544FAD}" destId="{12D4CEE6-1092-40B6-B696-FC3F0F6BBCE5}" srcOrd="11" destOrd="0" presId="urn:microsoft.com/office/officeart/2005/8/layout/default"/>
    <dgm:cxn modelId="{37BD2B5F-5E58-49E1-9122-99418069C6BC}" type="presParOf" srcId="{011E024D-4C1D-4E9B-B839-8B7341544FAD}" destId="{6FA83A93-F3BE-48F3-B5A4-59E10709D2C2}" srcOrd="12" destOrd="0" presId="urn:microsoft.com/office/officeart/2005/8/layout/default"/>
    <dgm:cxn modelId="{928211F6-1BBD-4D0A-9E41-BA3FACDE1C66}" type="presParOf" srcId="{011E024D-4C1D-4E9B-B839-8B7341544FAD}" destId="{9599EB75-70CB-4838-8F89-A630662DCDD6}" srcOrd="13" destOrd="0" presId="urn:microsoft.com/office/officeart/2005/8/layout/default"/>
    <dgm:cxn modelId="{2757DEAE-8774-4975-9788-017AD5CACB9D}" type="presParOf" srcId="{011E024D-4C1D-4E9B-B839-8B7341544FAD}" destId="{A8A4D604-75DA-4900-B09F-EB9EACE7C1C9}" srcOrd="14" destOrd="0" presId="urn:microsoft.com/office/officeart/2005/8/layout/default"/>
    <dgm:cxn modelId="{FA64DCCA-9792-4A5D-B1D0-8C75379D6F0A}" type="presParOf" srcId="{011E024D-4C1D-4E9B-B839-8B7341544FAD}" destId="{40EF4020-477F-4664-AC5C-58171E632B31}" srcOrd="15" destOrd="0" presId="urn:microsoft.com/office/officeart/2005/8/layout/default"/>
    <dgm:cxn modelId="{F1ED2055-755A-49F0-81BE-D52650142702}" type="presParOf" srcId="{011E024D-4C1D-4E9B-B839-8B7341544FAD}" destId="{A8B4360A-A49E-4A45-8649-EBF9E6E1FFE0}" srcOrd="16"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2100" dirty="0"/>
            <a:t>Marker</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25662" custLinFactNeighborY="-18877"/>
      <dgm:spPr/>
    </dgm:pt>
    <dgm:pt modelId="{784CB1A4-22B1-4544-8EBF-292C349B3759}" type="pres">
      <dgm:prSet presAssocID="{9AFF0230-9CBF-46B9-8D5D-63DBFA4EE99B}" presName="txNode1" presStyleLbl="revTx" presStyleIdx="0" presStyleCnt="1" custScaleX="152991" custScaleY="171914" custLinFactX="1757" custLinFactNeighborX="100000" custLinFactNeighborY="29555">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2100" dirty="0"/>
            <a:t>Marker</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25662" custLinFactNeighborY="-18877"/>
      <dgm:spPr/>
    </dgm:pt>
    <dgm:pt modelId="{784CB1A4-22B1-4544-8EBF-292C349B3759}" type="pres">
      <dgm:prSet presAssocID="{9AFF0230-9CBF-46B9-8D5D-63DBFA4EE99B}" presName="txNode1" presStyleLbl="revTx" presStyleIdx="0" presStyleCnt="1" custScaleX="152991" custScaleY="171914" custLinFactX="5887" custLinFactNeighborX="100000" custLinFactNeighborY="24500">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2">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dgm:spPr>
        <a:solidFill>
          <a:schemeClr val="accent4">
            <a:lumMod val="60000"/>
            <a:lumOff val="40000"/>
          </a:schemeClr>
        </a:solidFill>
      </dgm:spPr>
      <dgm:t>
        <a:bodyPr/>
        <a:lstStyle/>
        <a:p>
          <a:r>
            <a:rPr lang="en-US" dirty="0" err="1">
              <a:solidFill>
                <a:schemeClr val="tx1"/>
              </a:solidFill>
            </a:rPr>
            <a:t>PG_Readahead</a:t>
          </a:r>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dgm:spPr>
        <a:solidFill>
          <a:schemeClr val="accent4">
            <a:lumMod val="60000"/>
            <a:lumOff val="40000"/>
          </a:schemeClr>
        </a:solidFill>
      </dgm:spPr>
      <dgm:t>
        <a:bodyPr/>
        <a:lstStyle/>
        <a:p>
          <a:endParaRPr lang="en-US" dirty="0"/>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phldr="1"/>
      <dgm:spPr/>
      <dgm:t>
        <a:bodyPr/>
        <a:lstStyle/>
        <a:p>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dgm:spPr>
        <a:solidFill>
          <a:schemeClr val="accent4">
            <a:lumMod val="60000"/>
            <a:lumOff val="40000"/>
          </a:schemeClr>
        </a:solidFill>
      </dgm:spPr>
      <dgm:t>
        <a:bodyPr/>
        <a:lstStyle/>
        <a:p>
          <a:endParaRPr lang="en-US" dirty="0">
            <a:solidFill>
              <a:schemeClr val="tx1"/>
            </a:solid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6">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6">
        <dgm:presLayoutVars>
          <dgm:bulletEnabled val="1"/>
        </dgm:presLayoutVars>
      </dgm:prSet>
      <dgm:spPr/>
    </dgm:pt>
    <dgm:pt modelId="{C508B31F-D0E0-4155-9612-BC3498A0384A}" type="pres">
      <dgm:prSet presAssocID="{978C231A-A1B2-4035-823A-3038D5AE83BC}" presName="sibTrans" presStyleCnt="0"/>
      <dgm:spPr/>
    </dgm:pt>
    <dgm:pt modelId="{B8D304D9-B543-4103-AEB0-AE302FCC3A6C}" type="pres">
      <dgm:prSet presAssocID="{7E1E69A5-1F79-4B3B-BFD4-246394ADB3DC}" presName="node" presStyleLbl="node1" presStyleIdx="2" presStyleCnt="6">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3" presStyleCnt="6">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4" presStyleCnt="6">
        <dgm:presLayoutVars>
          <dgm:bulletEnabled val="1"/>
        </dgm:presLayoutVars>
      </dgm:prSet>
      <dgm:spPr/>
    </dgm:pt>
    <dgm:pt modelId="{C1AD23E5-DFD8-4EEB-BE14-813203CB84F8}" type="pres">
      <dgm:prSet presAssocID="{A8A4A6E5-7849-4C48-89CC-F83BD6E491DB}" presName="sibTrans" presStyleCnt="0"/>
      <dgm:spPr/>
    </dgm:pt>
    <dgm:pt modelId="{6FA83A93-F3BE-48F3-B5A4-59E10709D2C2}" type="pres">
      <dgm:prSet presAssocID="{8BB71FAB-9A6D-47E0-ABDA-76141E8EF793}" presName="node" presStyleLbl="node1" presStyleIdx="5" presStyleCnt="6">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3"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AE71EDD3-D450-4A4B-A49C-87CDDF47C0CF}" srcId="{998F9B1F-812D-4B61-9D1E-C5B715AEE3DB}" destId="{85ACA80E-D72B-4ED7-ABA0-0C12E17B182B}" srcOrd="4" destOrd="0" parTransId="{EBEB6AF1-E98A-46AB-8EAB-80057BE15010}" sibTransId="{A8A4A6E5-7849-4C48-89CC-F83BD6E491DB}"/>
    <dgm:cxn modelId="{35C1F7E5-960E-40B1-82FB-F14B5FC6485C}" srcId="{998F9B1F-812D-4B61-9D1E-C5B715AEE3DB}" destId="{7E1E69A5-1F79-4B3B-BFD4-246394ADB3DC}" srcOrd="2" destOrd="0" parTransId="{2DE6E91B-F077-4C1C-836B-8AE7BA827377}" sibTransId="{F2FE859F-EC8C-4F4E-9EDC-1C4E3C58BF78}"/>
    <dgm:cxn modelId="{013C48EE-2A3F-4BE3-8A5B-8C9D5F96828D}" srcId="{998F9B1F-812D-4B61-9D1E-C5B715AEE3DB}" destId="{8BB71FAB-9A6D-47E0-ABDA-76141E8EF793}" srcOrd="5"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07D0F55C-C187-4379-8B71-DE3337D6A0A7}" type="presParOf" srcId="{011E024D-4C1D-4E9B-B839-8B7341544FAD}" destId="{B8D304D9-B543-4103-AEB0-AE302FCC3A6C}" srcOrd="4" destOrd="0" presId="urn:microsoft.com/office/officeart/2005/8/layout/default"/>
    <dgm:cxn modelId="{BE67976A-4846-4FFC-8989-EE035FABD3A2}" type="presParOf" srcId="{011E024D-4C1D-4E9B-B839-8B7341544FAD}" destId="{8313A2A7-67F6-4F9A-B1CB-CF9AE18A5266}" srcOrd="5" destOrd="0" presId="urn:microsoft.com/office/officeart/2005/8/layout/default"/>
    <dgm:cxn modelId="{C0B8F811-E31C-4F8A-A23F-5801BA48FC94}" type="presParOf" srcId="{011E024D-4C1D-4E9B-B839-8B7341544FAD}" destId="{26C22498-C5F0-4A9A-BD82-9691022F86F0}" srcOrd="6" destOrd="0" presId="urn:microsoft.com/office/officeart/2005/8/layout/default"/>
    <dgm:cxn modelId="{8295D33D-4ADA-4556-9D92-D06BADF6C553}" type="presParOf" srcId="{011E024D-4C1D-4E9B-B839-8B7341544FAD}" destId="{12D4CEE6-1092-40B6-B696-FC3F0F6BBCE5}" srcOrd="7" destOrd="0" presId="urn:microsoft.com/office/officeart/2005/8/layout/default"/>
    <dgm:cxn modelId="{4DA3DE0C-2802-4DAF-BE08-6802E05638A3}" type="presParOf" srcId="{011E024D-4C1D-4E9B-B839-8B7341544FAD}" destId="{F0DDA625-E1ED-48FB-B4F6-C0780F1D9BB2}" srcOrd="8" destOrd="0" presId="urn:microsoft.com/office/officeart/2005/8/layout/default"/>
    <dgm:cxn modelId="{A6EBE39B-6B05-402E-8D45-70A3FFF0BF05}" type="presParOf" srcId="{011E024D-4C1D-4E9B-B839-8B7341544FAD}" destId="{C1AD23E5-DFD8-4EEB-BE14-813203CB84F8}" srcOrd="9" destOrd="0" presId="urn:microsoft.com/office/officeart/2005/8/layout/default"/>
    <dgm:cxn modelId="{37BD2B5F-5E58-49E1-9122-99418069C6BC}" type="presParOf" srcId="{011E024D-4C1D-4E9B-B839-8B7341544FAD}" destId="{6FA83A93-F3BE-48F3-B5A4-59E10709D2C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2100" dirty="0"/>
            <a:t>Marker</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25662" custLinFactNeighborY="-18877"/>
      <dgm:spPr/>
    </dgm:pt>
    <dgm:pt modelId="{784CB1A4-22B1-4544-8EBF-292C349B3759}" type="pres">
      <dgm:prSet presAssocID="{9AFF0230-9CBF-46B9-8D5D-63DBFA4EE99B}" presName="txNode1" presStyleLbl="revTx" presStyleIdx="0" presStyleCnt="1" custScaleX="152991" custScaleY="171914" custLinFactX="11776" custLinFactNeighborX="100000" custLinFactNeighborY="52913">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2">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dgm:spPr>
        <a:solidFill>
          <a:schemeClr val="accent4">
            <a:lumMod val="60000"/>
            <a:lumOff val="40000"/>
          </a:schemeClr>
        </a:solidFill>
      </dgm:spPr>
      <dgm:t>
        <a:bodyPr/>
        <a:lstStyle/>
        <a:p>
          <a:r>
            <a:rPr lang="en-US" dirty="0">
              <a:solidFill>
                <a:schemeClr val="tx1"/>
              </a:solidFill>
            </a:rPr>
            <a:t>PG_Readahead</a:t>
          </a:r>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dgm:spPr>
        <a:solidFill>
          <a:schemeClr val="accent4">
            <a:lumMod val="60000"/>
            <a:lumOff val="40000"/>
          </a:schemeClr>
        </a:solidFill>
      </dgm:spPr>
      <dgm:t>
        <a:bodyPr/>
        <a:lstStyle/>
        <a:p>
          <a:endParaRPr lang="en-US" dirty="0"/>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7E1E69A5-1F79-4B3B-BFD4-246394ADB3DC}">
      <dgm:prSet phldrT="[Text]"/>
      <dgm:spPr>
        <a:solidFill>
          <a:schemeClr val="accent4">
            <a:lumMod val="60000"/>
            <a:lumOff val="40000"/>
          </a:schemeClr>
        </a:solidFill>
      </dgm:spPr>
      <dgm:t>
        <a:bodyPr/>
        <a:lstStyle/>
        <a:p>
          <a:endParaRPr lang="en-US" dirty="0">
            <a:solidFill>
              <a:schemeClr val="tx1"/>
            </a:solid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A5B5564A-D16C-4969-AC81-62A513F21B64}">
      <dgm:prSet phldrT="[Text]" phldr="1"/>
      <dgm:spPr>
        <a:solidFill>
          <a:schemeClr val="accent4">
            <a:lumMod val="75000"/>
          </a:schemeClr>
        </a:solidFill>
      </dgm:spPr>
      <dgm:t>
        <a:bodyPr/>
        <a:lstStyle/>
        <a:p>
          <a:endParaRPr lang="en-US" dirty="0">
            <a:noFill/>
          </a:endParaRPr>
        </a:p>
      </dgm:t>
    </dgm:pt>
    <dgm:pt modelId="{3C2C519C-9C96-4558-9D0C-4933919D21D8}" type="parTrans" cxnId="{219515CD-CA7A-4358-9277-DE2C9B2A0829}">
      <dgm:prSet/>
      <dgm:spPr/>
      <dgm:t>
        <a:bodyPr/>
        <a:lstStyle/>
        <a:p>
          <a:endParaRPr lang="en-US"/>
        </a:p>
      </dgm:t>
    </dgm:pt>
    <dgm:pt modelId="{F7E793E3-7606-42F2-81A8-E1227CA24546}" type="sibTrans" cxnId="{219515CD-CA7A-4358-9277-DE2C9B2A0829}">
      <dgm:prSet/>
      <dgm:spPr/>
      <dgm:t>
        <a:bodyPr/>
        <a:lstStyle/>
        <a:p>
          <a:endParaRPr lang="en-US"/>
        </a:p>
      </dgm:t>
    </dgm:pt>
    <dgm:pt modelId="{56D9CF3F-C1EC-4AEC-BB83-BEDAC002D8E9}">
      <dgm:prSet phldrT="[Text]" phldr="1"/>
      <dgm:spPr/>
      <dgm:t>
        <a:bodyPr/>
        <a:lstStyle/>
        <a:p>
          <a:endParaRPr lang="en-US" dirty="0">
            <a:noFill/>
          </a:endParaRPr>
        </a:p>
      </dgm:t>
    </dgm:pt>
    <dgm:pt modelId="{2EE6DE00-8232-454C-8B2A-88D4560F73D6}" type="parTrans" cxnId="{98C30D32-ECDF-408D-9E87-CB0D6221881C}">
      <dgm:prSet/>
      <dgm:spPr/>
      <dgm:t>
        <a:bodyPr/>
        <a:lstStyle/>
        <a:p>
          <a:endParaRPr lang="en-US"/>
        </a:p>
      </dgm:t>
    </dgm:pt>
    <dgm:pt modelId="{9619F1DE-BE5E-404E-8F27-3A44AA70C3C7}" type="sibTrans" cxnId="{98C30D32-ECDF-408D-9E87-CB0D6221881C}">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6">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6">
        <dgm:presLayoutVars>
          <dgm:bulletEnabled val="1"/>
        </dgm:presLayoutVars>
      </dgm:prSet>
      <dgm:spPr/>
    </dgm:pt>
    <dgm:pt modelId="{C508B31F-D0E0-4155-9612-BC3498A0384A}" type="pres">
      <dgm:prSet presAssocID="{978C231A-A1B2-4035-823A-3038D5AE83BC}" presName="sibTrans" presStyleCnt="0"/>
      <dgm:spPr/>
    </dgm:pt>
    <dgm:pt modelId="{B8D304D9-B543-4103-AEB0-AE302FCC3A6C}" type="pres">
      <dgm:prSet presAssocID="{7E1E69A5-1F79-4B3B-BFD4-246394ADB3DC}" presName="node" presStyleLbl="node1" presStyleIdx="2" presStyleCnt="6">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3" presStyleCnt="6">
        <dgm:presLayoutVars>
          <dgm:bulletEnabled val="1"/>
        </dgm:presLayoutVars>
      </dgm:prSet>
      <dgm:spPr/>
    </dgm:pt>
    <dgm:pt modelId="{12D4CEE6-1092-40B6-B696-FC3F0F6BBCE5}" type="pres">
      <dgm:prSet presAssocID="{E04A53BE-29D2-4438-971B-EE5A630DF62C}" presName="sibTrans" presStyleCnt="0"/>
      <dgm:spPr/>
    </dgm:pt>
    <dgm:pt modelId="{CCDAAC5E-F62D-476A-B652-A7186A0076BE}" type="pres">
      <dgm:prSet presAssocID="{A5B5564A-D16C-4969-AC81-62A513F21B64}" presName="node" presStyleLbl="node1" presStyleIdx="4" presStyleCnt="6">
        <dgm:presLayoutVars>
          <dgm:bulletEnabled val="1"/>
        </dgm:presLayoutVars>
      </dgm:prSet>
      <dgm:spPr/>
    </dgm:pt>
    <dgm:pt modelId="{E2F464F9-AFE4-4B01-B85D-DE5AAC80972E}" type="pres">
      <dgm:prSet presAssocID="{F7E793E3-7606-42F2-81A8-E1227CA24546}" presName="sibTrans" presStyleCnt="0"/>
      <dgm:spPr/>
    </dgm:pt>
    <dgm:pt modelId="{F4786FF6-9EBD-48AE-81FC-D80B4DFC289C}" type="pres">
      <dgm:prSet presAssocID="{56D9CF3F-C1EC-4AEC-BB83-BEDAC002D8E9}" presName="node" presStyleLbl="node1" presStyleIdx="5" presStyleCnt="6">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98C30D32-ECDF-408D-9E87-CB0D6221881C}" srcId="{998F9B1F-812D-4B61-9D1E-C5B715AEE3DB}" destId="{56D9CF3F-C1EC-4AEC-BB83-BEDAC002D8E9}" srcOrd="5" destOrd="0" parTransId="{2EE6DE00-8232-454C-8B2A-88D4560F73D6}" sibTransId="{9619F1DE-BE5E-404E-8F27-3A44AA70C3C7}"/>
    <dgm:cxn modelId="{017D8E3D-38AA-4C88-A3E6-D990BA49CE17}" type="presOf" srcId="{56D9CF3F-C1EC-4AEC-BB83-BEDAC002D8E9}" destId="{F4786FF6-9EBD-48AE-81FC-D80B4DFC289C}"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3"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219515CD-CA7A-4358-9277-DE2C9B2A0829}" srcId="{998F9B1F-812D-4B61-9D1E-C5B715AEE3DB}" destId="{A5B5564A-D16C-4969-AC81-62A513F21B64}" srcOrd="4" destOrd="0" parTransId="{3C2C519C-9C96-4558-9D0C-4933919D21D8}" sibTransId="{F7E793E3-7606-42F2-81A8-E1227CA24546}"/>
    <dgm:cxn modelId="{0EFB69D8-8708-4EE9-94E4-51AED8641DC8}" type="presOf" srcId="{A5B5564A-D16C-4969-AC81-62A513F21B64}" destId="{CCDAAC5E-F62D-476A-B652-A7186A0076BE}" srcOrd="0" destOrd="0" presId="urn:microsoft.com/office/officeart/2005/8/layout/default"/>
    <dgm:cxn modelId="{35C1F7E5-960E-40B1-82FB-F14B5FC6485C}" srcId="{998F9B1F-812D-4B61-9D1E-C5B715AEE3DB}" destId="{7E1E69A5-1F79-4B3B-BFD4-246394ADB3DC}" srcOrd="2" destOrd="0" parTransId="{2DE6E91B-F077-4C1C-836B-8AE7BA827377}" sibTransId="{F2FE859F-EC8C-4F4E-9EDC-1C4E3C58BF78}"/>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07D0F55C-C187-4379-8B71-DE3337D6A0A7}" type="presParOf" srcId="{011E024D-4C1D-4E9B-B839-8B7341544FAD}" destId="{B8D304D9-B543-4103-AEB0-AE302FCC3A6C}" srcOrd="4" destOrd="0" presId="urn:microsoft.com/office/officeart/2005/8/layout/default"/>
    <dgm:cxn modelId="{BE67976A-4846-4FFC-8989-EE035FABD3A2}" type="presParOf" srcId="{011E024D-4C1D-4E9B-B839-8B7341544FAD}" destId="{8313A2A7-67F6-4F9A-B1CB-CF9AE18A5266}" srcOrd="5" destOrd="0" presId="urn:microsoft.com/office/officeart/2005/8/layout/default"/>
    <dgm:cxn modelId="{C0B8F811-E31C-4F8A-A23F-5801BA48FC94}" type="presParOf" srcId="{011E024D-4C1D-4E9B-B839-8B7341544FAD}" destId="{26C22498-C5F0-4A9A-BD82-9691022F86F0}" srcOrd="6" destOrd="0" presId="urn:microsoft.com/office/officeart/2005/8/layout/default"/>
    <dgm:cxn modelId="{8295D33D-4ADA-4556-9D92-D06BADF6C553}" type="presParOf" srcId="{011E024D-4C1D-4E9B-B839-8B7341544FAD}" destId="{12D4CEE6-1092-40B6-B696-FC3F0F6BBCE5}" srcOrd="7" destOrd="0" presId="urn:microsoft.com/office/officeart/2005/8/layout/default"/>
    <dgm:cxn modelId="{86450EF9-6ACD-4F7A-AB98-B783B434F24A}" type="presParOf" srcId="{011E024D-4C1D-4E9B-B839-8B7341544FAD}" destId="{CCDAAC5E-F62D-476A-B652-A7186A0076BE}" srcOrd="8" destOrd="0" presId="urn:microsoft.com/office/officeart/2005/8/layout/default"/>
    <dgm:cxn modelId="{022137F7-5E6A-4739-A473-02100362673A}" type="presParOf" srcId="{011E024D-4C1D-4E9B-B839-8B7341544FAD}" destId="{E2F464F9-AFE4-4B01-B85D-DE5AAC80972E}" srcOrd="9" destOrd="0" presId="urn:microsoft.com/office/officeart/2005/8/layout/default"/>
    <dgm:cxn modelId="{4E8C9B6B-CBFB-4C2F-94AB-C072BF095019}" type="presParOf" srcId="{011E024D-4C1D-4E9B-B839-8B7341544FAD}" destId="{F4786FF6-9EBD-48AE-81FC-D80B4DFC289C}" srcOrd="1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phldr="1"/>
      <dgm:spPr/>
      <dgm:t>
        <a:bodyPr/>
        <a:lstStyle/>
        <a:p>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phldr="1"/>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6">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6">
        <dgm:presLayoutVars>
          <dgm:bulletEnabled val="1"/>
        </dgm:presLayoutVars>
      </dgm:prSet>
      <dgm:spPr/>
    </dgm:pt>
    <dgm:pt modelId="{C508B31F-D0E0-4155-9612-BC3498A0384A}" type="pres">
      <dgm:prSet presAssocID="{978C231A-A1B2-4035-823A-3038D5AE83BC}" presName="sibTrans" presStyleCnt="0"/>
      <dgm:spPr/>
    </dgm:pt>
    <dgm:pt modelId="{B8D304D9-B543-4103-AEB0-AE302FCC3A6C}" type="pres">
      <dgm:prSet presAssocID="{7E1E69A5-1F79-4B3B-BFD4-246394ADB3DC}" presName="node" presStyleLbl="node1" presStyleIdx="2" presStyleCnt="6">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3" presStyleCnt="6">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4" presStyleCnt="6">
        <dgm:presLayoutVars>
          <dgm:bulletEnabled val="1"/>
        </dgm:presLayoutVars>
      </dgm:prSet>
      <dgm:spPr/>
    </dgm:pt>
    <dgm:pt modelId="{C1AD23E5-DFD8-4EEB-BE14-813203CB84F8}" type="pres">
      <dgm:prSet presAssocID="{A8A4A6E5-7849-4C48-89CC-F83BD6E491DB}" presName="sibTrans" presStyleCnt="0"/>
      <dgm:spPr/>
    </dgm:pt>
    <dgm:pt modelId="{6FA83A93-F3BE-48F3-B5A4-59E10709D2C2}" type="pres">
      <dgm:prSet presAssocID="{8BB71FAB-9A6D-47E0-ABDA-76141E8EF793}" presName="node" presStyleLbl="node1" presStyleIdx="5" presStyleCnt="6">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3"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AE71EDD3-D450-4A4B-A49C-87CDDF47C0CF}" srcId="{998F9B1F-812D-4B61-9D1E-C5B715AEE3DB}" destId="{85ACA80E-D72B-4ED7-ABA0-0C12E17B182B}" srcOrd="4" destOrd="0" parTransId="{EBEB6AF1-E98A-46AB-8EAB-80057BE15010}" sibTransId="{A8A4A6E5-7849-4C48-89CC-F83BD6E491DB}"/>
    <dgm:cxn modelId="{35C1F7E5-960E-40B1-82FB-F14B5FC6485C}" srcId="{998F9B1F-812D-4B61-9D1E-C5B715AEE3DB}" destId="{7E1E69A5-1F79-4B3B-BFD4-246394ADB3DC}" srcOrd="2" destOrd="0" parTransId="{2DE6E91B-F077-4C1C-836B-8AE7BA827377}" sibTransId="{F2FE859F-EC8C-4F4E-9EDC-1C4E3C58BF78}"/>
    <dgm:cxn modelId="{013C48EE-2A3F-4BE3-8A5B-8C9D5F96828D}" srcId="{998F9B1F-812D-4B61-9D1E-C5B715AEE3DB}" destId="{8BB71FAB-9A6D-47E0-ABDA-76141E8EF793}" srcOrd="5"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07D0F55C-C187-4379-8B71-DE3337D6A0A7}" type="presParOf" srcId="{011E024D-4C1D-4E9B-B839-8B7341544FAD}" destId="{B8D304D9-B543-4103-AEB0-AE302FCC3A6C}" srcOrd="4" destOrd="0" presId="urn:microsoft.com/office/officeart/2005/8/layout/default"/>
    <dgm:cxn modelId="{BE67976A-4846-4FFC-8989-EE035FABD3A2}" type="presParOf" srcId="{011E024D-4C1D-4E9B-B839-8B7341544FAD}" destId="{8313A2A7-67F6-4F9A-B1CB-CF9AE18A5266}" srcOrd="5" destOrd="0" presId="urn:microsoft.com/office/officeart/2005/8/layout/default"/>
    <dgm:cxn modelId="{C0B8F811-E31C-4F8A-A23F-5801BA48FC94}" type="presParOf" srcId="{011E024D-4C1D-4E9B-B839-8B7341544FAD}" destId="{26C22498-C5F0-4A9A-BD82-9691022F86F0}" srcOrd="6" destOrd="0" presId="urn:microsoft.com/office/officeart/2005/8/layout/default"/>
    <dgm:cxn modelId="{8295D33D-4ADA-4556-9D92-D06BADF6C553}" type="presParOf" srcId="{011E024D-4C1D-4E9B-B839-8B7341544FAD}" destId="{12D4CEE6-1092-40B6-B696-FC3F0F6BBCE5}" srcOrd="7" destOrd="0" presId="urn:microsoft.com/office/officeart/2005/8/layout/default"/>
    <dgm:cxn modelId="{4DA3DE0C-2802-4DAF-BE08-6802E05638A3}" type="presParOf" srcId="{011E024D-4C1D-4E9B-B839-8B7341544FAD}" destId="{F0DDA625-E1ED-48FB-B4F6-C0780F1D9BB2}" srcOrd="8" destOrd="0" presId="urn:microsoft.com/office/officeart/2005/8/layout/default"/>
    <dgm:cxn modelId="{A6EBE39B-6B05-402E-8D45-70A3FFF0BF05}" type="presParOf" srcId="{011E024D-4C1D-4E9B-B839-8B7341544FAD}" destId="{C1AD23E5-DFD8-4EEB-BE14-813203CB84F8}" srcOrd="9" destOrd="0" presId="urn:microsoft.com/office/officeart/2005/8/layout/default"/>
    <dgm:cxn modelId="{37BD2B5F-5E58-49E1-9122-99418069C6BC}" type="presParOf" srcId="{011E024D-4C1D-4E9B-B839-8B7341544FAD}" destId="{6FA83A93-F3BE-48F3-B5A4-59E10709D2C2}"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75000"/>
          </a:schemeClr>
        </a:solidFill>
      </dgm:spPr>
      <dgm:t>
        <a:bodyPr/>
        <a:lstStyle/>
        <a:p>
          <a:endParaRPr lang="en-US" dirty="0">
            <a:solidFill>
              <a:srgbClr val="FF0000"/>
            </a:solid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a:ln>
          <a:solidFill>
            <a:schemeClr val="accent1"/>
          </a:solidFill>
        </a:ln>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dgm:spPr>
        <a:noFill/>
      </dgm:spPr>
      <dgm:t>
        <a:bodyPr/>
        <a:lstStyle/>
        <a:p>
          <a:r>
            <a:rPr lang="en-US" dirty="0">
              <a:solidFill>
                <a:schemeClr val="tx1"/>
              </a:solidFill>
            </a:rPr>
            <a:t>…</a:t>
          </a:r>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phldr="1"/>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6DE0FC14-2EC5-4241-8140-D0E8F1E9F194}">
      <dgm:prSet phldrT="[Text]" phldr="1"/>
      <dgm:spPr/>
      <dgm:t>
        <a:bodyPr/>
        <a:lstStyle/>
        <a:p>
          <a:endParaRPr lang="en-US" dirty="0">
            <a:noFill/>
          </a:endParaRPr>
        </a:p>
      </dgm:t>
    </dgm:pt>
    <dgm:pt modelId="{D353124C-AC8F-4DAB-8B3C-CE594A6990B6}" type="parTrans" cxnId="{AB8E0B92-A20A-4012-A534-AB51003BC6F9}">
      <dgm:prSet/>
      <dgm:spPr/>
      <dgm:t>
        <a:bodyPr/>
        <a:lstStyle/>
        <a:p>
          <a:endParaRPr lang="en-US"/>
        </a:p>
      </dgm:t>
    </dgm:pt>
    <dgm:pt modelId="{89B3172E-DCBC-44BC-9399-DCAE3044DB8C}" type="sibTrans" cxnId="{AB8E0B92-A20A-4012-A534-AB51003BC6F9}">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7">
        <dgm:presLayoutVars>
          <dgm:bulletEnabled val="1"/>
        </dgm:presLayoutVars>
      </dgm:prSet>
      <dgm:spPr/>
    </dgm:pt>
    <dgm:pt modelId="{C508B31F-D0E0-4155-9612-BC3498A0384A}" type="pres">
      <dgm:prSet presAssocID="{978C231A-A1B2-4035-823A-3038D5AE83BC}" presName="sibTrans" presStyleCnt="0"/>
      <dgm:spPr/>
    </dgm:pt>
    <dgm:pt modelId="{B8D304D9-B543-4103-AEB0-AE302FCC3A6C}" type="pres">
      <dgm:prSet presAssocID="{7E1E69A5-1F79-4B3B-BFD4-246394ADB3DC}" presName="node" presStyleLbl="node1" presStyleIdx="2" presStyleCnt="7">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3" presStyleCnt="7">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4" presStyleCnt="7">
        <dgm:presLayoutVars>
          <dgm:bulletEnabled val="1"/>
        </dgm:presLayoutVars>
      </dgm:prSet>
      <dgm:spPr/>
    </dgm:pt>
    <dgm:pt modelId="{C1AD23E5-DFD8-4EEB-BE14-813203CB84F8}" type="pres">
      <dgm:prSet presAssocID="{A8A4A6E5-7849-4C48-89CC-F83BD6E491DB}" presName="sibTrans" presStyleCnt="0"/>
      <dgm:spPr/>
    </dgm:pt>
    <dgm:pt modelId="{FE54EB50-2431-468E-8E93-9433FCB4D7A7}" type="pres">
      <dgm:prSet presAssocID="{6DE0FC14-2EC5-4241-8140-D0E8F1E9F194}" presName="node" presStyleLbl="node1" presStyleIdx="5" presStyleCnt="7">
        <dgm:presLayoutVars>
          <dgm:bulletEnabled val="1"/>
        </dgm:presLayoutVars>
      </dgm:prSet>
      <dgm:spPr/>
    </dgm:pt>
    <dgm:pt modelId="{A833475D-5CF2-4EB2-8637-2F7A49AD7322}" type="pres">
      <dgm:prSet presAssocID="{89B3172E-DCBC-44BC-9399-DCAE3044DB8C}" presName="sibTrans" presStyleCnt="0"/>
      <dgm:spPr/>
    </dgm:pt>
    <dgm:pt modelId="{6FA83A93-F3BE-48F3-B5A4-59E10709D2C2}" type="pres">
      <dgm:prSet presAssocID="{8BB71FAB-9A6D-47E0-ABDA-76141E8EF793}" presName="node" presStyleLbl="node1" presStyleIdx="6" presStyleCnt="7">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1125E53D-34E8-43F8-9599-3CAC9C98C5F9}" type="presOf" srcId="{6DE0FC14-2EC5-4241-8140-D0E8F1E9F194}" destId="{FE54EB50-2431-468E-8E93-9433FCB4D7A7}"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3"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AB8E0B92-A20A-4012-A534-AB51003BC6F9}" srcId="{998F9B1F-812D-4B61-9D1E-C5B715AEE3DB}" destId="{6DE0FC14-2EC5-4241-8140-D0E8F1E9F194}" srcOrd="5" destOrd="0" parTransId="{D353124C-AC8F-4DAB-8B3C-CE594A6990B6}" sibTransId="{89B3172E-DCBC-44BC-9399-DCAE3044DB8C}"/>
    <dgm:cxn modelId="{AE71EDD3-D450-4A4B-A49C-87CDDF47C0CF}" srcId="{998F9B1F-812D-4B61-9D1E-C5B715AEE3DB}" destId="{85ACA80E-D72B-4ED7-ABA0-0C12E17B182B}" srcOrd="4" destOrd="0" parTransId="{EBEB6AF1-E98A-46AB-8EAB-80057BE15010}" sibTransId="{A8A4A6E5-7849-4C48-89CC-F83BD6E491DB}"/>
    <dgm:cxn modelId="{35C1F7E5-960E-40B1-82FB-F14B5FC6485C}" srcId="{998F9B1F-812D-4B61-9D1E-C5B715AEE3DB}" destId="{7E1E69A5-1F79-4B3B-BFD4-246394ADB3DC}" srcOrd="2" destOrd="0" parTransId="{2DE6E91B-F077-4C1C-836B-8AE7BA827377}" sibTransId="{F2FE859F-EC8C-4F4E-9EDC-1C4E3C58BF78}"/>
    <dgm:cxn modelId="{013C48EE-2A3F-4BE3-8A5B-8C9D5F96828D}" srcId="{998F9B1F-812D-4B61-9D1E-C5B715AEE3DB}" destId="{8BB71FAB-9A6D-47E0-ABDA-76141E8EF793}" srcOrd="6"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07D0F55C-C187-4379-8B71-DE3337D6A0A7}" type="presParOf" srcId="{011E024D-4C1D-4E9B-B839-8B7341544FAD}" destId="{B8D304D9-B543-4103-AEB0-AE302FCC3A6C}" srcOrd="4" destOrd="0" presId="urn:microsoft.com/office/officeart/2005/8/layout/default"/>
    <dgm:cxn modelId="{BE67976A-4846-4FFC-8989-EE035FABD3A2}" type="presParOf" srcId="{011E024D-4C1D-4E9B-B839-8B7341544FAD}" destId="{8313A2A7-67F6-4F9A-B1CB-CF9AE18A5266}" srcOrd="5" destOrd="0" presId="urn:microsoft.com/office/officeart/2005/8/layout/default"/>
    <dgm:cxn modelId="{C0B8F811-E31C-4F8A-A23F-5801BA48FC94}" type="presParOf" srcId="{011E024D-4C1D-4E9B-B839-8B7341544FAD}" destId="{26C22498-C5F0-4A9A-BD82-9691022F86F0}" srcOrd="6" destOrd="0" presId="urn:microsoft.com/office/officeart/2005/8/layout/default"/>
    <dgm:cxn modelId="{8295D33D-4ADA-4556-9D92-D06BADF6C553}" type="presParOf" srcId="{011E024D-4C1D-4E9B-B839-8B7341544FAD}" destId="{12D4CEE6-1092-40B6-B696-FC3F0F6BBCE5}" srcOrd="7" destOrd="0" presId="urn:microsoft.com/office/officeart/2005/8/layout/default"/>
    <dgm:cxn modelId="{4DA3DE0C-2802-4DAF-BE08-6802E05638A3}" type="presParOf" srcId="{011E024D-4C1D-4E9B-B839-8B7341544FAD}" destId="{F0DDA625-E1ED-48FB-B4F6-C0780F1D9BB2}" srcOrd="8" destOrd="0" presId="urn:microsoft.com/office/officeart/2005/8/layout/default"/>
    <dgm:cxn modelId="{A6EBE39B-6B05-402E-8D45-70A3FFF0BF05}" type="presParOf" srcId="{011E024D-4C1D-4E9B-B839-8B7341544FAD}" destId="{C1AD23E5-DFD8-4EEB-BE14-813203CB84F8}" srcOrd="9" destOrd="0" presId="urn:microsoft.com/office/officeart/2005/8/layout/default"/>
    <dgm:cxn modelId="{2E5B6D3F-1DC7-4792-B5FD-68AEA20584EF}" type="presParOf" srcId="{011E024D-4C1D-4E9B-B839-8B7341544FAD}" destId="{FE54EB50-2431-468E-8E93-9433FCB4D7A7}" srcOrd="10" destOrd="0" presId="urn:microsoft.com/office/officeart/2005/8/layout/default"/>
    <dgm:cxn modelId="{50D8E647-0B1F-4212-AE28-16D5E489800D}" type="presParOf" srcId="{011E024D-4C1D-4E9B-B839-8B7341544FAD}" destId="{A833475D-5CF2-4EB2-8637-2F7A49AD7322}" srcOrd="11" destOrd="0" presId="urn:microsoft.com/office/officeart/2005/8/layout/default"/>
    <dgm:cxn modelId="{37BD2B5F-5E58-49E1-9122-99418069C6BC}" type="presParOf" srcId="{011E024D-4C1D-4E9B-B839-8B7341544FAD}" destId="{6FA83A93-F3BE-48F3-B5A4-59E10709D2C2}" srcOrd="1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dgm:spPr/>
      <dgm:t>
        <a:bodyPr/>
        <a:lstStyle/>
        <a:p>
          <a:r>
            <a:rPr lang="en-US" dirty="0"/>
            <a:t>New Sync Read</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1075824" custScaleX="74372" custScaleY="64029" custLinFactNeighborX="-56594" custLinFactNeighborY="-30401"/>
      <dgm:spPr/>
    </dgm:pt>
    <dgm:pt modelId="{784CB1A4-22B1-4544-8EBF-292C349B3759}" type="pres">
      <dgm:prSet presAssocID="{9AFF0230-9CBF-46B9-8D5D-63DBFA4EE99B}" presName="txNode1" presStyleLbl="revTx" presStyleIdx="0" presStyleCnt="1" custScaleX="172206" custScaleY="194539" custLinFactNeighborX="65211" custLinFactNeighborY="19544">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1800" dirty="0"/>
            <a:t>First Access</a:t>
          </a:r>
          <a:r>
            <a:rPr lang="el-GR" sz="1800" dirty="0"/>
            <a:t> </a:t>
          </a:r>
          <a:r>
            <a:rPr lang="en-US" sz="1800" dirty="0"/>
            <a:t>\ Sync read</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48485" custLinFactNeighborY="-24411"/>
      <dgm:spPr/>
    </dgm:pt>
    <dgm:pt modelId="{784CB1A4-22B1-4544-8EBF-292C349B3759}" type="pres">
      <dgm:prSet presAssocID="{9AFF0230-9CBF-46B9-8D5D-63DBFA4EE99B}" presName="txNode1" presStyleLbl="revTx" presStyleIdx="0" presStyleCnt="1" custScaleX="337293" custScaleY="147860" custLinFactY="-2045" custLinFactNeighborX="0" custLinFactNeighborY="-100000">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55DC314-92A8-4999-BA4C-9E04A8880799}" type="doc">
      <dgm:prSet loTypeId="urn:microsoft.com/office/officeart/2005/8/layout/hProcess3" loCatId="process" qsTypeId="urn:microsoft.com/office/officeart/2005/8/quickstyle/simple3" qsCatId="simple" csTypeId="urn:microsoft.com/office/officeart/2005/8/colors/accent1_2" csCatId="accent1" phldr="1"/>
      <dgm:spPr/>
    </dgm:pt>
    <dgm:pt modelId="{78BAC818-0734-4564-B4B3-921921726587}">
      <dgm:prSet phldrT="[Text]" custT="1"/>
      <dgm:spPr/>
      <dgm:t>
        <a:bodyPr vert="horz" lIns="0" anchor="t" anchorCtr="0"/>
        <a:lstStyle/>
        <a:p>
          <a:r>
            <a:rPr lang="en-US" sz="2800" dirty="0">
              <a:solidFill>
                <a:schemeClr val="tx1"/>
              </a:solidFill>
            </a:rPr>
            <a:t>Page Offsets</a:t>
          </a:r>
        </a:p>
      </dgm:t>
    </dgm:pt>
    <dgm:pt modelId="{ECFBFFC7-44AC-45D0-8165-55E43A24F158}" type="sibTrans" cxnId="{639AB068-FD12-41A2-9E40-FEA26301CA38}">
      <dgm:prSet/>
      <dgm:spPr/>
      <dgm:t>
        <a:bodyPr/>
        <a:lstStyle/>
        <a:p>
          <a:endParaRPr lang="en-US">
            <a:noFill/>
          </a:endParaRPr>
        </a:p>
      </dgm:t>
    </dgm:pt>
    <dgm:pt modelId="{1D628E65-6F7C-4116-A34B-4E3FB3310DCF}" type="parTrans" cxnId="{639AB068-FD12-41A2-9E40-FEA26301CA38}">
      <dgm:prSet/>
      <dgm:spPr/>
      <dgm:t>
        <a:bodyPr/>
        <a:lstStyle/>
        <a:p>
          <a:endParaRPr lang="en-US">
            <a:noFill/>
          </a:endParaRPr>
        </a:p>
      </dgm:t>
    </dgm:pt>
    <dgm:pt modelId="{24ED7846-FBA1-4B7C-9D9D-385D776C40AF}" type="pres">
      <dgm:prSet presAssocID="{455DC314-92A8-4999-BA4C-9E04A8880799}" presName="Name0" presStyleCnt="0">
        <dgm:presLayoutVars>
          <dgm:dir/>
          <dgm:animLvl val="lvl"/>
          <dgm:resizeHandles val="exact"/>
        </dgm:presLayoutVars>
      </dgm:prSet>
      <dgm:spPr/>
    </dgm:pt>
    <dgm:pt modelId="{8AF7D0D4-0775-40C8-A52D-EC0346A6BD7A}" type="pres">
      <dgm:prSet presAssocID="{455DC314-92A8-4999-BA4C-9E04A8880799}" presName="dummy" presStyleCnt="0"/>
      <dgm:spPr/>
    </dgm:pt>
    <dgm:pt modelId="{FBDE7258-CAEF-4F6E-B09C-35276FF4ECFD}" type="pres">
      <dgm:prSet presAssocID="{455DC314-92A8-4999-BA4C-9E04A8880799}" presName="linH" presStyleCnt="0"/>
      <dgm:spPr/>
    </dgm:pt>
    <dgm:pt modelId="{1F617C51-A781-41E2-A275-A776386169FB}" type="pres">
      <dgm:prSet presAssocID="{455DC314-92A8-4999-BA4C-9E04A8880799}" presName="padding1" presStyleCnt="0"/>
      <dgm:spPr/>
    </dgm:pt>
    <dgm:pt modelId="{23AF5A75-E225-4736-B1EB-DB5C26AD5214}" type="pres">
      <dgm:prSet presAssocID="{78BAC818-0734-4564-B4B3-921921726587}" presName="linV" presStyleCnt="0"/>
      <dgm:spPr/>
    </dgm:pt>
    <dgm:pt modelId="{168C6094-6772-46A6-A329-47E18DD2B1E5}" type="pres">
      <dgm:prSet presAssocID="{78BAC818-0734-4564-B4B3-921921726587}" presName="spVertical1" presStyleCnt="0"/>
      <dgm:spPr/>
    </dgm:pt>
    <dgm:pt modelId="{B8F4DE46-E165-4FDD-9A12-5AFB74A49E86}" type="pres">
      <dgm:prSet presAssocID="{78BAC818-0734-4564-B4B3-921921726587}" presName="parTx" presStyleLbl="revTx" presStyleIdx="0" presStyleCnt="1" custScaleX="79066" custScaleY="46235" custLinFactNeighborX="9538" custLinFactNeighborY="509">
        <dgm:presLayoutVars>
          <dgm:chMax val="0"/>
          <dgm:chPref val="0"/>
          <dgm:bulletEnabled val="1"/>
        </dgm:presLayoutVars>
      </dgm:prSet>
      <dgm:spPr/>
    </dgm:pt>
    <dgm:pt modelId="{099F66FA-0FCB-46A5-B4A9-379F4471749D}" type="pres">
      <dgm:prSet presAssocID="{78BAC818-0734-4564-B4B3-921921726587}" presName="spVertical2" presStyleCnt="0"/>
      <dgm:spPr/>
    </dgm:pt>
    <dgm:pt modelId="{42A84A1C-C6EF-4249-AA6E-052161EAE4BA}" type="pres">
      <dgm:prSet presAssocID="{78BAC818-0734-4564-B4B3-921921726587}" presName="spVertical3" presStyleCnt="0"/>
      <dgm:spPr/>
    </dgm:pt>
    <dgm:pt modelId="{7BB2F74B-C7CF-4A16-B458-1E2762D01C94}" type="pres">
      <dgm:prSet presAssocID="{455DC314-92A8-4999-BA4C-9E04A8880799}" presName="padding2" presStyleCnt="0"/>
      <dgm:spPr/>
    </dgm:pt>
    <dgm:pt modelId="{838BA60F-A5A3-4DAF-A88B-F7ECF598BB17}" type="pres">
      <dgm:prSet presAssocID="{455DC314-92A8-4999-BA4C-9E04A8880799}" presName="negArrow" presStyleCnt="0"/>
      <dgm:spPr/>
    </dgm:pt>
    <dgm:pt modelId="{27F898AC-BC56-4087-B7B2-00949E1AD7A5}" type="pres">
      <dgm:prSet presAssocID="{455DC314-92A8-4999-BA4C-9E04A8880799}" presName="backgroundArrow" presStyleLbl="node1" presStyleIdx="0" presStyleCnt="1" custAng="10800000" custFlipHor="1" custScaleX="57134" custScaleY="58912" custLinFactNeighborX="32223" custLinFactNeighborY="52211"/>
      <dgm:spPr/>
    </dgm:pt>
  </dgm:ptLst>
  <dgm:cxnLst>
    <dgm:cxn modelId="{639AB068-FD12-41A2-9E40-FEA26301CA38}" srcId="{455DC314-92A8-4999-BA4C-9E04A8880799}" destId="{78BAC818-0734-4564-B4B3-921921726587}" srcOrd="0" destOrd="0" parTransId="{1D628E65-6F7C-4116-A34B-4E3FB3310DCF}" sibTransId="{ECFBFFC7-44AC-45D0-8165-55E43A24F158}"/>
    <dgm:cxn modelId="{07A9A782-2370-415B-AEC2-717C495E99BA}" type="presOf" srcId="{78BAC818-0734-4564-B4B3-921921726587}" destId="{B8F4DE46-E165-4FDD-9A12-5AFB74A49E86}" srcOrd="0" destOrd="0" presId="urn:microsoft.com/office/officeart/2005/8/layout/hProcess3"/>
    <dgm:cxn modelId="{1F7F1BF2-D4A0-4ADD-A165-A34D4D4CD68F}" type="presOf" srcId="{455DC314-92A8-4999-BA4C-9E04A8880799}" destId="{24ED7846-FBA1-4B7C-9D9D-385D776C40AF}" srcOrd="0" destOrd="0" presId="urn:microsoft.com/office/officeart/2005/8/layout/hProcess3"/>
    <dgm:cxn modelId="{BA5F72CC-CCD2-4C29-ADA4-493C4913C215}" type="presParOf" srcId="{24ED7846-FBA1-4B7C-9D9D-385D776C40AF}" destId="{8AF7D0D4-0775-40C8-A52D-EC0346A6BD7A}" srcOrd="0" destOrd="0" presId="urn:microsoft.com/office/officeart/2005/8/layout/hProcess3"/>
    <dgm:cxn modelId="{10C26487-C793-4932-8096-9FAE04CB9A26}" type="presParOf" srcId="{24ED7846-FBA1-4B7C-9D9D-385D776C40AF}" destId="{FBDE7258-CAEF-4F6E-B09C-35276FF4ECFD}" srcOrd="1" destOrd="0" presId="urn:microsoft.com/office/officeart/2005/8/layout/hProcess3"/>
    <dgm:cxn modelId="{AF8E34F4-25E0-467B-91E1-947A57F763E9}" type="presParOf" srcId="{FBDE7258-CAEF-4F6E-B09C-35276FF4ECFD}" destId="{1F617C51-A781-41E2-A275-A776386169FB}" srcOrd="0" destOrd="0" presId="urn:microsoft.com/office/officeart/2005/8/layout/hProcess3"/>
    <dgm:cxn modelId="{AB3E08BF-1285-4FE8-8DB9-6F169FD5FC3C}" type="presParOf" srcId="{FBDE7258-CAEF-4F6E-B09C-35276FF4ECFD}" destId="{23AF5A75-E225-4736-B1EB-DB5C26AD5214}" srcOrd="1" destOrd="0" presId="urn:microsoft.com/office/officeart/2005/8/layout/hProcess3"/>
    <dgm:cxn modelId="{54627FB4-782B-4D82-91D1-AF345E730E89}" type="presParOf" srcId="{23AF5A75-E225-4736-B1EB-DB5C26AD5214}" destId="{168C6094-6772-46A6-A329-47E18DD2B1E5}" srcOrd="0" destOrd="0" presId="urn:microsoft.com/office/officeart/2005/8/layout/hProcess3"/>
    <dgm:cxn modelId="{B4B0B91D-45D5-4460-8DBA-4D705692D0FD}" type="presParOf" srcId="{23AF5A75-E225-4736-B1EB-DB5C26AD5214}" destId="{B8F4DE46-E165-4FDD-9A12-5AFB74A49E86}" srcOrd="1" destOrd="0" presId="urn:microsoft.com/office/officeart/2005/8/layout/hProcess3"/>
    <dgm:cxn modelId="{B8CE9622-338F-4696-8DB6-918BC728A69D}" type="presParOf" srcId="{23AF5A75-E225-4736-B1EB-DB5C26AD5214}" destId="{099F66FA-0FCB-46A5-B4A9-379F4471749D}" srcOrd="2" destOrd="0" presId="urn:microsoft.com/office/officeart/2005/8/layout/hProcess3"/>
    <dgm:cxn modelId="{917193BD-9273-4E65-9FDF-300FEAE4D8E3}" type="presParOf" srcId="{23AF5A75-E225-4736-B1EB-DB5C26AD5214}" destId="{42A84A1C-C6EF-4249-AA6E-052161EAE4BA}" srcOrd="3" destOrd="0" presId="urn:microsoft.com/office/officeart/2005/8/layout/hProcess3"/>
    <dgm:cxn modelId="{66C77B70-DE58-4AE0-A16F-F15954D2B94C}" type="presParOf" srcId="{FBDE7258-CAEF-4F6E-B09C-35276FF4ECFD}" destId="{7BB2F74B-C7CF-4A16-B458-1E2762D01C94}" srcOrd="2" destOrd="0" presId="urn:microsoft.com/office/officeart/2005/8/layout/hProcess3"/>
    <dgm:cxn modelId="{42923A91-A1B1-4F8A-A48E-49C4B4D3BAE5}" type="presParOf" srcId="{FBDE7258-CAEF-4F6E-B09C-35276FF4ECFD}" destId="{838BA60F-A5A3-4DAF-A88B-F7ECF598BB17}" srcOrd="3" destOrd="0" presId="urn:microsoft.com/office/officeart/2005/8/layout/hProcess3"/>
    <dgm:cxn modelId="{0A30082E-B21E-42B8-B754-155B743CF44A}" type="presParOf" srcId="{FBDE7258-CAEF-4F6E-B09C-35276FF4ECFD}" destId="{27F898AC-BC56-4087-B7B2-00949E1AD7A5}"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dirty="0">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dirty="0">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8CA5446-2C8E-4472-8E94-F3B7E680D061}">
      <dgm:prSet phldrT="[Text]" phldr="1"/>
      <dgm:spPr>
        <a:solidFill>
          <a:schemeClr val="accent4">
            <a:lumMod val="75000"/>
          </a:schemeClr>
        </a:solidFill>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BE015575-BC9B-414C-B2FB-420A56A94EE5}">
      <dgm:prSet phldrT="[Text]" phldr="1"/>
      <dgm:spPr>
        <a:solidFill>
          <a:schemeClr val="accent4">
            <a:lumMod val="75000"/>
          </a:schemeClr>
        </a:solidFill>
      </dgm:spPr>
      <dgm:t>
        <a:bodyPr/>
        <a:lstStyle/>
        <a:p>
          <a:endParaRPr lang="en-US">
            <a:noFill/>
          </a:endParaRPr>
        </a:p>
      </dgm:t>
    </dgm:pt>
    <dgm:pt modelId="{2EE4B183-717E-4BEC-AEF3-AD90C65A0880}" type="parTrans" cxnId="{F907E6DD-8447-4F47-9A52-EABEF7F34D17}">
      <dgm:prSet/>
      <dgm:spPr/>
      <dgm:t>
        <a:bodyPr/>
        <a:lstStyle/>
        <a:p>
          <a:endParaRPr lang="en-US"/>
        </a:p>
      </dgm:t>
    </dgm:pt>
    <dgm:pt modelId="{1EB476B6-2849-4C26-B3E2-C6D8C1F4E3FF}" type="sibTrans" cxnId="{F907E6DD-8447-4F47-9A52-EABEF7F34D17}">
      <dgm:prSet/>
      <dgm:spPr/>
      <dgm:t>
        <a:bodyPr/>
        <a:lstStyle/>
        <a:p>
          <a:endParaRPr lang="en-US"/>
        </a:p>
      </dgm:t>
    </dgm:pt>
    <dgm:pt modelId="{25F5934B-CD6C-445B-B2F9-A889E3F64DFD}">
      <dgm:prSet phldrT="[Text]" phldr="1"/>
      <dgm:spPr>
        <a:solidFill>
          <a:schemeClr val="accent4">
            <a:lumMod val="75000"/>
          </a:schemeClr>
        </a:solidFill>
      </dgm:spPr>
      <dgm:t>
        <a:bodyPr/>
        <a:lstStyle/>
        <a:p>
          <a:endParaRPr lang="en-US">
            <a:noFill/>
          </a:endParaRPr>
        </a:p>
      </dgm:t>
    </dgm:pt>
    <dgm:pt modelId="{2D692B7E-D749-47FB-882E-B0D607ECBE65}" type="parTrans" cxnId="{0068EA22-03E0-44A6-957A-36ED3168266F}">
      <dgm:prSet/>
      <dgm:spPr/>
      <dgm:t>
        <a:bodyPr/>
        <a:lstStyle/>
        <a:p>
          <a:endParaRPr lang="en-US"/>
        </a:p>
      </dgm:t>
    </dgm:pt>
    <dgm:pt modelId="{EAD3A842-7B7B-46C1-9D9B-926DB9FB5087}" type="sibTrans" cxnId="{0068EA22-03E0-44A6-957A-36ED3168266F}">
      <dgm:prSet/>
      <dgm:spPr/>
      <dgm:t>
        <a:bodyPr/>
        <a:lstStyle/>
        <a:p>
          <a:endParaRPr lang="en-US"/>
        </a:p>
      </dgm:t>
    </dgm:pt>
    <dgm:pt modelId="{21F2F0CC-2917-4E31-8AB3-A49DC800D318}">
      <dgm:prSet phldrT="[Text]" phldr="1"/>
      <dgm:spPr>
        <a:solidFill>
          <a:schemeClr val="accent4">
            <a:lumMod val="75000"/>
          </a:schemeClr>
        </a:solidFill>
      </dgm:spPr>
      <dgm:t>
        <a:bodyPr/>
        <a:lstStyle/>
        <a:p>
          <a:endParaRPr lang="en-US">
            <a:noFill/>
          </a:endParaRPr>
        </a:p>
      </dgm:t>
    </dgm:pt>
    <dgm:pt modelId="{70EB947B-F9FF-44A8-BA9D-DE0450903315}" type="parTrans" cxnId="{4092644E-752C-4F96-9DE4-0C09A0AA6B6F}">
      <dgm:prSet/>
      <dgm:spPr/>
      <dgm:t>
        <a:bodyPr/>
        <a:lstStyle/>
        <a:p>
          <a:endParaRPr lang="en-US"/>
        </a:p>
      </dgm:t>
    </dgm:pt>
    <dgm:pt modelId="{C831D1EE-908E-4D43-A623-7A2881DEA0C7}" type="sibTrans" cxnId="{4092644E-752C-4F96-9DE4-0C09A0AA6B6F}">
      <dgm:prSet/>
      <dgm:spPr/>
      <dgm:t>
        <a:bodyPr/>
        <a:lstStyle/>
        <a:p>
          <a:endParaRPr lang="en-US"/>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642959D5-5ACA-4B74-B1DD-3B3E050E07F0}" type="pres">
      <dgm:prSet presAssocID="{BE015575-BC9B-414C-B2FB-420A56A94EE5}" presName="node" presStyleLbl="node1" presStyleIdx="1" presStyleCnt="4">
        <dgm:presLayoutVars>
          <dgm:bulletEnabled val="1"/>
        </dgm:presLayoutVars>
      </dgm:prSet>
      <dgm:spPr/>
    </dgm:pt>
    <dgm:pt modelId="{049B4BF9-F0A0-427C-A2A6-A92F0C5FAE9A}" type="pres">
      <dgm:prSet presAssocID="{1EB476B6-2849-4C26-B3E2-C6D8C1F4E3FF}" presName="sibTrans" presStyleCnt="0"/>
      <dgm:spPr/>
    </dgm:pt>
    <dgm:pt modelId="{ACC8765B-388D-4586-B454-CD2871BC2B91}" type="pres">
      <dgm:prSet presAssocID="{25F5934B-CD6C-445B-B2F9-A889E3F64DFD}" presName="node" presStyleLbl="node1" presStyleIdx="2" presStyleCnt="4">
        <dgm:presLayoutVars>
          <dgm:bulletEnabled val="1"/>
        </dgm:presLayoutVars>
      </dgm:prSet>
      <dgm:spPr/>
    </dgm:pt>
    <dgm:pt modelId="{AD2C6960-E074-4861-9A34-4B66E56450F7}" type="pres">
      <dgm:prSet presAssocID="{EAD3A842-7B7B-46C1-9D9B-926DB9FB5087}" presName="sibTrans" presStyleCnt="0"/>
      <dgm:spPr/>
    </dgm:pt>
    <dgm:pt modelId="{AE7748F0-D96E-4555-A4CE-9249874BBEBE}" type="pres">
      <dgm:prSet presAssocID="{21F2F0CC-2917-4E31-8AB3-A49DC800D318}" presName="node" presStyleLbl="node1" presStyleIdx="3" presStyleCnt="4">
        <dgm:presLayoutVars>
          <dgm:bulletEnabled val="1"/>
        </dgm:presLayoutVars>
      </dgm:prSet>
      <dgm:spPr/>
    </dgm:pt>
  </dgm:ptLst>
  <dgm:cxnLst>
    <dgm:cxn modelId="{0068EA22-03E0-44A6-957A-36ED3168266F}" srcId="{FC6F9D63-FBB1-4345-8D87-9CEF077161D6}" destId="{25F5934B-CD6C-445B-B2F9-A889E3F64DFD}" srcOrd="2" destOrd="0" parTransId="{2D692B7E-D749-47FB-882E-B0D607ECBE65}" sibTransId="{EAD3A842-7B7B-46C1-9D9B-926DB9FB5087}"/>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4092644E-752C-4F96-9DE4-0C09A0AA6B6F}" srcId="{FC6F9D63-FBB1-4345-8D87-9CEF077161D6}" destId="{21F2F0CC-2917-4E31-8AB3-A49DC800D318}" srcOrd="3" destOrd="0" parTransId="{70EB947B-F9FF-44A8-BA9D-DE0450903315}" sibTransId="{C831D1EE-908E-4D43-A623-7A2881DEA0C7}"/>
    <dgm:cxn modelId="{BCCF98C4-3262-4509-8BBE-DEC15BF554BA}" type="presOf" srcId="{48CA5446-2C8E-4472-8E94-F3B7E680D061}" destId="{229C9335-3B71-44A8-B7C5-E7A458B1A767}" srcOrd="0" destOrd="0" presId="urn:microsoft.com/office/officeart/2005/8/layout/default"/>
    <dgm:cxn modelId="{F907E6DD-8447-4F47-9A52-EABEF7F34D17}" srcId="{FC6F9D63-FBB1-4345-8D87-9CEF077161D6}" destId="{BE015575-BC9B-414C-B2FB-420A56A94EE5}" srcOrd="1" destOrd="0" parTransId="{2EE4B183-717E-4BEC-AEF3-AD90C65A0880}" sibTransId="{1EB476B6-2849-4C26-B3E2-C6D8C1F4E3FF}"/>
    <dgm:cxn modelId="{570E78E7-88D0-4899-A171-D05C77BAD0C6}" type="presOf" srcId="{25F5934B-CD6C-445B-B2F9-A889E3F64DFD}" destId="{ACC8765B-388D-4586-B454-CD2871BC2B91}" srcOrd="0" destOrd="0" presId="urn:microsoft.com/office/officeart/2005/8/layout/default"/>
    <dgm:cxn modelId="{3CB17FEE-0D2C-4790-A28D-7BCC9F798CDE}" type="presOf" srcId="{BE015575-BC9B-414C-B2FB-420A56A94EE5}" destId="{642959D5-5ACA-4B74-B1DD-3B3E050E07F0}" srcOrd="0" destOrd="0" presId="urn:microsoft.com/office/officeart/2005/8/layout/default"/>
    <dgm:cxn modelId="{723BC8F0-B327-4D26-83A7-506C5CBAF54E}" type="presOf" srcId="{21F2F0CC-2917-4E31-8AB3-A49DC800D318}" destId="{AE7748F0-D96E-4555-A4CE-9249874BBEBE}"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EA0E8E07-29F1-48C8-AF31-B3D0E4E498CE}" type="presParOf" srcId="{51F496BA-66C3-4752-9BD1-F4AD8CBC9085}" destId="{642959D5-5ACA-4B74-B1DD-3B3E050E07F0}" srcOrd="2" destOrd="0" presId="urn:microsoft.com/office/officeart/2005/8/layout/default"/>
    <dgm:cxn modelId="{792D133D-B602-49ED-ADF7-59464AA5CC87}" type="presParOf" srcId="{51F496BA-66C3-4752-9BD1-F4AD8CBC9085}" destId="{049B4BF9-F0A0-427C-A2A6-A92F0C5FAE9A}" srcOrd="3" destOrd="0" presId="urn:microsoft.com/office/officeart/2005/8/layout/default"/>
    <dgm:cxn modelId="{AB0D0BA7-5173-4EF8-8595-5C57885188E2}" type="presParOf" srcId="{51F496BA-66C3-4752-9BD1-F4AD8CBC9085}" destId="{ACC8765B-388D-4586-B454-CD2871BC2B91}" srcOrd="4" destOrd="0" presId="urn:microsoft.com/office/officeart/2005/8/layout/default"/>
    <dgm:cxn modelId="{926032CE-E264-45CC-81C4-BE691EEB870E}" type="presParOf" srcId="{51F496BA-66C3-4752-9BD1-F4AD8CBC9085}" destId="{AD2C6960-E074-4861-9A34-4B66E56450F7}" srcOrd="5" destOrd="0" presId="urn:microsoft.com/office/officeart/2005/8/layout/default"/>
    <dgm:cxn modelId="{C4F3D297-1AE9-41D2-8E46-C22BB8705B2F}" type="presParOf" srcId="{51F496BA-66C3-4752-9BD1-F4AD8CBC9085}" destId="{AE7748F0-D96E-4555-A4CE-9249874BBEBE}" srcOrd="6" destOrd="0" presId="urn:microsoft.com/office/officeart/2005/8/layout/default"/>
  </dgm:cxnLst>
  <dgm:bg>
    <a:noFill/>
  </dgm:bg>
  <dgm:whole>
    <a:ln>
      <a:noFill/>
    </a:ln>
  </dgm:whole>
  <dgm:extLst>
    <a:ext uri="http://schemas.microsoft.com/office/drawing/2008/diagram">
      <dsp:dataModelExt xmlns:dsp="http://schemas.microsoft.com/office/drawing/2008/diagram" relId="rId2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55DC314-92A8-4999-BA4C-9E04A8880799}" type="doc">
      <dgm:prSet loTypeId="urn:microsoft.com/office/officeart/2005/8/layout/hProcess3" loCatId="process" qsTypeId="urn:microsoft.com/office/officeart/2005/8/quickstyle/simple3" qsCatId="simple" csTypeId="urn:microsoft.com/office/officeart/2005/8/colors/accent1_2" csCatId="accent1" phldr="1"/>
      <dgm:spPr/>
    </dgm:pt>
    <dgm:pt modelId="{78BAC818-0734-4564-B4B3-921921726587}">
      <dgm:prSet phldrT="[Text]" custT="1"/>
      <dgm:spPr/>
      <dgm:t>
        <a:bodyPr vert="horz" lIns="0" anchor="t" anchorCtr="0"/>
        <a:lstStyle/>
        <a:p>
          <a:r>
            <a:rPr lang="en-US" sz="2800" dirty="0">
              <a:solidFill>
                <a:schemeClr val="tx1"/>
              </a:solidFill>
            </a:rPr>
            <a:t>page offsets</a:t>
          </a:r>
        </a:p>
      </dgm:t>
    </dgm:pt>
    <dgm:pt modelId="{ECFBFFC7-44AC-45D0-8165-55E43A24F158}" type="sibTrans" cxnId="{639AB068-FD12-41A2-9E40-FEA26301CA38}">
      <dgm:prSet/>
      <dgm:spPr/>
      <dgm:t>
        <a:bodyPr/>
        <a:lstStyle/>
        <a:p>
          <a:endParaRPr lang="en-US">
            <a:noFill/>
          </a:endParaRPr>
        </a:p>
      </dgm:t>
    </dgm:pt>
    <dgm:pt modelId="{1D628E65-6F7C-4116-A34B-4E3FB3310DCF}" type="parTrans" cxnId="{639AB068-FD12-41A2-9E40-FEA26301CA38}">
      <dgm:prSet/>
      <dgm:spPr/>
      <dgm:t>
        <a:bodyPr/>
        <a:lstStyle/>
        <a:p>
          <a:endParaRPr lang="en-US">
            <a:noFill/>
          </a:endParaRPr>
        </a:p>
      </dgm:t>
    </dgm:pt>
    <dgm:pt modelId="{24ED7846-FBA1-4B7C-9D9D-385D776C40AF}" type="pres">
      <dgm:prSet presAssocID="{455DC314-92A8-4999-BA4C-9E04A8880799}" presName="Name0" presStyleCnt="0">
        <dgm:presLayoutVars>
          <dgm:dir/>
          <dgm:animLvl val="lvl"/>
          <dgm:resizeHandles val="exact"/>
        </dgm:presLayoutVars>
      </dgm:prSet>
      <dgm:spPr/>
    </dgm:pt>
    <dgm:pt modelId="{8AF7D0D4-0775-40C8-A52D-EC0346A6BD7A}" type="pres">
      <dgm:prSet presAssocID="{455DC314-92A8-4999-BA4C-9E04A8880799}" presName="dummy" presStyleCnt="0"/>
      <dgm:spPr/>
    </dgm:pt>
    <dgm:pt modelId="{FBDE7258-CAEF-4F6E-B09C-35276FF4ECFD}" type="pres">
      <dgm:prSet presAssocID="{455DC314-92A8-4999-BA4C-9E04A8880799}" presName="linH" presStyleCnt="0"/>
      <dgm:spPr/>
    </dgm:pt>
    <dgm:pt modelId="{1F617C51-A781-41E2-A275-A776386169FB}" type="pres">
      <dgm:prSet presAssocID="{455DC314-92A8-4999-BA4C-9E04A8880799}" presName="padding1" presStyleCnt="0"/>
      <dgm:spPr/>
    </dgm:pt>
    <dgm:pt modelId="{23AF5A75-E225-4736-B1EB-DB5C26AD5214}" type="pres">
      <dgm:prSet presAssocID="{78BAC818-0734-4564-B4B3-921921726587}" presName="linV" presStyleCnt="0"/>
      <dgm:spPr/>
    </dgm:pt>
    <dgm:pt modelId="{168C6094-6772-46A6-A329-47E18DD2B1E5}" type="pres">
      <dgm:prSet presAssocID="{78BAC818-0734-4564-B4B3-921921726587}" presName="spVertical1" presStyleCnt="0"/>
      <dgm:spPr/>
    </dgm:pt>
    <dgm:pt modelId="{B8F4DE46-E165-4FDD-9A12-5AFB74A49E86}" type="pres">
      <dgm:prSet presAssocID="{78BAC818-0734-4564-B4B3-921921726587}" presName="parTx" presStyleLbl="revTx" presStyleIdx="0" presStyleCnt="1" custScaleX="79066" custScaleY="46235" custLinFactNeighborX="5306" custLinFactNeighborY="-5559">
        <dgm:presLayoutVars>
          <dgm:chMax val="0"/>
          <dgm:chPref val="0"/>
          <dgm:bulletEnabled val="1"/>
        </dgm:presLayoutVars>
      </dgm:prSet>
      <dgm:spPr/>
    </dgm:pt>
    <dgm:pt modelId="{099F66FA-0FCB-46A5-B4A9-379F4471749D}" type="pres">
      <dgm:prSet presAssocID="{78BAC818-0734-4564-B4B3-921921726587}" presName="spVertical2" presStyleCnt="0"/>
      <dgm:spPr/>
    </dgm:pt>
    <dgm:pt modelId="{42A84A1C-C6EF-4249-AA6E-052161EAE4BA}" type="pres">
      <dgm:prSet presAssocID="{78BAC818-0734-4564-B4B3-921921726587}" presName="spVertical3" presStyleCnt="0"/>
      <dgm:spPr/>
    </dgm:pt>
    <dgm:pt modelId="{7BB2F74B-C7CF-4A16-B458-1E2762D01C94}" type="pres">
      <dgm:prSet presAssocID="{455DC314-92A8-4999-BA4C-9E04A8880799}" presName="padding2" presStyleCnt="0"/>
      <dgm:spPr/>
    </dgm:pt>
    <dgm:pt modelId="{838BA60F-A5A3-4DAF-A88B-F7ECF598BB17}" type="pres">
      <dgm:prSet presAssocID="{455DC314-92A8-4999-BA4C-9E04A8880799}" presName="negArrow" presStyleCnt="0"/>
      <dgm:spPr/>
    </dgm:pt>
    <dgm:pt modelId="{27F898AC-BC56-4087-B7B2-00949E1AD7A5}" type="pres">
      <dgm:prSet presAssocID="{455DC314-92A8-4999-BA4C-9E04A8880799}" presName="backgroundArrow" presStyleLbl="node1" presStyleIdx="0" presStyleCnt="1" custAng="10800000" custFlipHor="1" custScaleX="59422" custScaleY="58912" custLinFactNeighborX="25507" custLinFactNeighborY="48440"/>
      <dgm:spPr/>
    </dgm:pt>
  </dgm:ptLst>
  <dgm:cxnLst>
    <dgm:cxn modelId="{639AB068-FD12-41A2-9E40-FEA26301CA38}" srcId="{455DC314-92A8-4999-BA4C-9E04A8880799}" destId="{78BAC818-0734-4564-B4B3-921921726587}" srcOrd="0" destOrd="0" parTransId="{1D628E65-6F7C-4116-A34B-4E3FB3310DCF}" sibTransId="{ECFBFFC7-44AC-45D0-8165-55E43A24F158}"/>
    <dgm:cxn modelId="{07A9A782-2370-415B-AEC2-717C495E99BA}" type="presOf" srcId="{78BAC818-0734-4564-B4B3-921921726587}" destId="{B8F4DE46-E165-4FDD-9A12-5AFB74A49E86}" srcOrd="0" destOrd="0" presId="urn:microsoft.com/office/officeart/2005/8/layout/hProcess3"/>
    <dgm:cxn modelId="{1F7F1BF2-D4A0-4ADD-A165-A34D4D4CD68F}" type="presOf" srcId="{455DC314-92A8-4999-BA4C-9E04A8880799}" destId="{24ED7846-FBA1-4B7C-9D9D-385D776C40AF}" srcOrd="0" destOrd="0" presId="urn:microsoft.com/office/officeart/2005/8/layout/hProcess3"/>
    <dgm:cxn modelId="{BA5F72CC-CCD2-4C29-ADA4-493C4913C215}" type="presParOf" srcId="{24ED7846-FBA1-4B7C-9D9D-385D776C40AF}" destId="{8AF7D0D4-0775-40C8-A52D-EC0346A6BD7A}" srcOrd="0" destOrd="0" presId="urn:microsoft.com/office/officeart/2005/8/layout/hProcess3"/>
    <dgm:cxn modelId="{10C26487-C793-4932-8096-9FAE04CB9A26}" type="presParOf" srcId="{24ED7846-FBA1-4B7C-9D9D-385D776C40AF}" destId="{FBDE7258-CAEF-4F6E-B09C-35276FF4ECFD}" srcOrd="1" destOrd="0" presId="urn:microsoft.com/office/officeart/2005/8/layout/hProcess3"/>
    <dgm:cxn modelId="{AF8E34F4-25E0-467B-91E1-947A57F763E9}" type="presParOf" srcId="{FBDE7258-CAEF-4F6E-B09C-35276FF4ECFD}" destId="{1F617C51-A781-41E2-A275-A776386169FB}" srcOrd="0" destOrd="0" presId="urn:microsoft.com/office/officeart/2005/8/layout/hProcess3"/>
    <dgm:cxn modelId="{AB3E08BF-1285-4FE8-8DB9-6F169FD5FC3C}" type="presParOf" srcId="{FBDE7258-CAEF-4F6E-B09C-35276FF4ECFD}" destId="{23AF5A75-E225-4736-B1EB-DB5C26AD5214}" srcOrd="1" destOrd="0" presId="urn:microsoft.com/office/officeart/2005/8/layout/hProcess3"/>
    <dgm:cxn modelId="{54627FB4-782B-4D82-91D1-AF345E730E89}" type="presParOf" srcId="{23AF5A75-E225-4736-B1EB-DB5C26AD5214}" destId="{168C6094-6772-46A6-A329-47E18DD2B1E5}" srcOrd="0" destOrd="0" presId="urn:microsoft.com/office/officeart/2005/8/layout/hProcess3"/>
    <dgm:cxn modelId="{B4B0B91D-45D5-4460-8DBA-4D705692D0FD}" type="presParOf" srcId="{23AF5A75-E225-4736-B1EB-DB5C26AD5214}" destId="{B8F4DE46-E165-4FDD-9A12-5AFB74A49E86}" srcOrd="1" destOrd="0" presId="urn:microsoft.com/office/officeart/2005/8/layout/hProcess3"/>
    <dgm:cxn modelId="{B8CE9622-338F-4696-8DB6-918BC728A69D}" type="presParOf" srcId="{23AF5A75-E225-4736-B1EB-DB5C26AD5214}" destId="{099F66FA-0FCB-46A5-B4A9-379F4471749D}" srcOrd="2" destOrd="0" presId="urn:microsoft.com/office/officeart/2005/8/layout/hProcess3"/>
    <dgm:cxn modelId="{917193BD-9273-4E65-9FDF-300FEAE4D8E3}" type="presParOf" srcId="{23AF5A75-E225-4736-B1EB-DB5C26AD5214}" destId="{42A84A1C-C6EF-4249-AA6E-052161EAE4BA}" srcOrd="3" destOrd="0" presId="urn:microsoft.com/office/officeart/2005/8/layout/hProcess3"/>
    <dgm:cxn modelId="{66C77B70-DE58-4AE0-A16F-F15954D2B94C}" type="presParOf" srcId="{FBDE7258-CAEF-4F6E-B09C-35276FF4ECFD}" destId="{7BB2F74B-C7CF-4A16-B458-1E2762D01C94}" srcOrd="2" destOrd="0" presId="urn:microsoft.com/office/officeart/2005/8/layout/hProcess3"/>
    <dgm:cxn modelId="{42923A91-A1B1-4F8A-A48E-49C4B4D3BAE5}" type="presParOf" srcId="{FBDE7258-CAEF-4F6E-B09C-35276FF4ECFD}" destId="{838BA60F-A5A3-4DAF-A88B-F7ECF598BB17}" srcOrd="3" destOrd="0" presId="urn:microsoft.com/office/officeart/2005/8/layout/hProcess3"/>
    <dgm:cxn modelId="{0A30082E-B21E-42B8-B754-155B743CF44A}" type="presParOf" srcId="{FBDE7258-CAEF-4F6E-B09C-35276FF4ECFD}" destId="{27F898AC-BC56-4087-B7B2-00949E1AD7A5}"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dirty="0">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phldr="1"/>
      <dgm:spPr>
        <a:solidFill>
          <a:schemeClr val="accent2">
            <a:lumMod val="75000"/>
          </a:schemeClr>
        </a:solidFill>
      </dgm:spPr>
      <dgm:t>
        <a:bodyPr/>
        <a:lstStyle/>
        <a:p>
          <a:endParaRPr lang="en-US" dirty="0">
            <a:no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F03B0A47-F4FA-476C-956C-26163D36A6EC}">
      <dgm:prSet phldrT="[Text]"/>
      <dgm:spPr>
        <a:solidFill>
          <a:schemeClr val="accent2">
            <a:lumMod val="75000"/>
          </a:schemeClr>
        </a:solidFill>
      </dgm:spPr>
      <dgm:t>
        <a:bodyPr/>
        <a:lstStyle/>
        <a:p>
          <a:r>
            <a:rPr lang="en-US" dirty="0" err="1">
              <a:solidFill>
                <a:schemeClr val="tx1"/>
              </a:solidFill>
            </a:rPr>
            <a:t>PG_Readahead</a:t>
          </a:r>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custT="1"/>
      <dgm:spPr>
        <a:noFill/>
      </dgm:spPr>
      <dgm:t>
        <a:bodyPr/>
        <a:lstStyle/>
        <a:p>
          <a:r>
            <a:rPr lang="en-US" sz="3100" dirty="0">
              <a:solidFill>
                <a:schemeClr val="tx1"/>
              </a:solidFill>
            </a:rPr>
            <a:t>…</a:t>
          </a: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4875E5E7-A01D-4533-93F2-465B9483B1FA}">
      <dgm:prSet phldrT="[Text]"/>
      <dgm:spPr/>
      <dgm:t>
        <a:bodyPr/>
        <a:lstStyle/>
        <a:p>
          <a:endParaRPr lang="en-US" dirty="0">
            <a:noFill/>
          </a:endParaRPr>
        </a:p>
      </dgm:t>
    </dgm:pt>
    <dgm:pt modelId="{F1A91BA3-4849-4D3C-919F-355CD2F014AE}" type="parTrans" cxnId="{BCBD7F9D-C497-4D5D-BE53-17C9281EDCE0}">
      <dgm:prSet/>
      <dgm:spPr/>
      <dgm:t>
        <a:bodyPr/>
        <a:lstStyle/>
        <a:p>
          <a:endParaRPr lang="en-US"/>
        </a:p>
      </dgm:t>
    </dgm:pt>
    <dgm:pt modelId="{B6EB1E26-8D65-4104-8ACC-D78F457485AC}" type="sibTrans" cxnId="{BCBD7F9D-C497-4D5D-BE53-17C9281EDCE0}">
      <dgm:prSet/>
      <dgm:spPr/>
      <dgm:t>
        <a:bodyPr/>
        <a:lstStyle/>
        <a:p>
          <a:endParaRPr lang="en-US"/>
        </a:p>
      </dgm:t>
    </dgm:pt>
    <dgm:pt modelId="{C823A6F6-CCC2-4CA8-8317-C278F00F3067}">
      <dgm:prSet phldrT="[Text]"/>
      <dgm:spPr>
        <a:solidFill>
          <a:schemeClr val="accent4">
            <a:lumMod val="60000"/>
            <a:lumOff val="40000"/>
          </a:schemeClr>
        </a:solidFill>
      </dgm:spPr>
      <dgm:t>
        <a:bodyPr/>
        <a:lstStyle/>
        <a:p>
          <a:endParaRPr lang="en-US" dirty="0">
            <a:noFill/>
          </a:endParaRPr>
        </a:p>
      </dgm:t>
    </dgm:pt>
    <dgm:pt modelId="{34BBBC43-FED7-4CD8-9D1A-6D59D24DB638}" type="parTrans" cxnId="{D483B9A6-DC78-4574-BC8E-8440ED409514}">
      <dgm:prSet/>
      <dgm:spPr/>
      <dgm:t>
        <a:bodyPr/>
        <a:lstStyle/>
        <a:p>
          <a:endParaRPr lang="en-US"/>
        </a:p>
      </dgm:t>
    </dgm:pt>
    <dgm:pt modelId="{43BF2BC1-2154-4311-BDD0-69D74F388FD8}" type="sibTrans" cxnId="{D483B9A6-DC78-4574-BC8E-8440ED409514}">
      <dgm:prSet/>
      <dgm:spPr/>
      <dgm:t>
        <a:bodyPr/>
        <a:lstStyle/>
        <a:p>
          <a:endParaRPr lang="en-US"/>
        </a:p>
      </dgm:t>
    </dgm:pt>
    <dgm:pt modelId="{C1FEF40D-20B0-4313-A291-257D303854F9}">
      <dgm:prSet phldrT="[Text]"/>
      <dgm:spPr>
        <a:solidFill>
          <a:schemeClr val="accent4">
            <a:lumMod val="60000"/>
            <a:lumOff val="40000"/>
          </a:schemeClr>
        </a:solidFill>
      </dgm:spPr>
      <dgm:t>
        <a:bodyPr/>
        <a:lstStyle/>
        <a:p>
          <a:endParaRPr lang="en-US" dirty="0">
            <a:noFill/>
          </a:endParaRPr>
        </a:p>
      </dgm:t>
    </dgm:pt>
    <dgm:pt modelId="{9EDE9854-2B57-4952-8018-57D7043BCBEB}" type="parTrans" cxnId="{A342B500-F416-44C7-B131-05E365262EDA}">
      <dgm:prSet/>
      <dgm:spPr/>
      <dgm:t>
        <a:bodyPr/>
        <a:lstStyle/>
        <a:p>
          <a:endParaRPr lang="en-US"/>
        </a:p>
      </dgm:t>
    </dgm:pt>
    <dgm:pt modelId="{55C03F9D-6336-4FFA-AFBF-B54D005CA113}" type="sibTrans" cxnId="{A342B500-F416-44C7-B131-05E365262EDA}">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26C22498-C5F0-4A9A-BD82-9691022F86F0}" type="pres">
      <dgm:prSet presAssocID="{F03B0A47-F4FA-476C-956C-26163D36A6EC}" presName="node" presStyleLbl="node1" presStyleIdx="1" presStyleCnt="7">
        <dgm:presLayoutVars>
          <dgm:bulletEnabled val="1"/>
        </dgm:presLayoutVars>
      </dgm:prSet>
      <dgm:spPr/>
    </dgm:pt>
    <dgm:pt modelId="{12D4CEE6-1092-40B6-B696-FC3F0F6BBCE5}" type="pres">
      <dgm:prSet presAssocID="{E04A53BE-29D2-4438-971B-EE5A630DF62C}" presName="sibTrans" presStyleCnt="0"/>
      <dgm:spPr/>
    </dgm:pt>
    <dgm:pt modelId="{2D73F6B2-8C73-4A38-B543-1D22BBB33118}" type="pres">
      <dgm:prSet presAssocID="{C823A6F6-CCC2-4CA8-8317-C278F00F3067}" presName="node" presStyleLbl="node1" presStyleIdx="2" presStyleCnt="7">
        <dgm:presLayoutVars>
          <dgm:bulletEnabled val="1"/>
        </dgm:presLayoutVars>
      </dgm:prSet>
      <dgm:spPr/>
    </dgm:pt>
    <dgm:pt modelId="{8960BC86-5FC1-4691-83B5-925F549F1898}" type="pres">
      <dgm:prSet presAssocID="{43BF2BC1-2154-4311-BDD0-69D74F388FD8}" presName="sibTrans" presStyleCnt="0"/>
      <dgm:spPr/>
    </dgm:pt>
    <dgm:pt modelId="{54492C6D-E23F-4868-AABD-B98EBADA1EE9}" type="pres">
      <dgm:prSet presAssocID="{C1FEF40D-20B0-4313-A291-257D303854F9}" presName="node" presStyleLbl="node1" presStyleIdx="3" presStyleCnt="7">
        <dgm:presLayoutVars>
          <dgm:bulletEnabled val="1"/>
        </dgm:presLayoutVars>
      </dgm:prSet>
      <dgm:spPr/>
    </dgm:pt>
    <dgm:pt modelId="{63AC85D6-67D4-4E5F-ADA6-6127A6CA135B}" type="pres">
      <dgm:prSet presAssocID="{55C03F9D-6336-4FFA-AFBF-B54D005CA113}" presName="sibTrans" presStyleCnt="0"/>
      <dgm:spPr/>
    </dgm:pt>
    <dgm:pt modelId="{F0DDA625-E1ED-48FB-B4F6-C0780F1D9BB2}" type="pres">
      <dgm:prSet presAssocID="{85ACA80E-D72B-4ED7-ABA0-0C12E17B182B}" presName="node" presStyleLbl="node1" presStyleIdx="4" presStyleCnt="7">
        <dgm:presLayoutVars>
          <dgm:bulletEnabled val="1"/>
        </dgm:presLayoutVars>
      </dgm:prSet>
      <dgm:spPr/>
    </dgm:pt>
    <dgm:pt modelId="{C1AD23E5-DFD8-4EEB-BE14-813203CB84F8}" type="pres">
      <dgm:prSet presAssocID="{A8A4A6E5-7849-4C48-89CC-F83BD6E491DB}" presName="sibTrans" presStyleCnt="0"/>
      <dgm:spPr/>
    </dgm:pt>
    <dgm:pt modelId="{21BB2AC9-E3ED-47BF-ABAB-B689DC46802A}" type="pres">
      <dgm:prSet presAssocID="{4875E5E7-A01D-4533-93F2-465B9483B1FA}" presName="node" presStyleLbl="node1" presStyleIdx="5" presStyleCnt="7">
        <dgm:presLayoutVars>
          <dgm:bulletEnabled val="1"/>
        </dgm:presLayoutVars>
      </dgm:prSet>
      <dgm:spPr/>
    </dgm:pt>
    <dgm:pt modelId="{4F504C17-7E41-41CF-B606-4FD361D3629B}" type="pres">
      <dgm:prSet presAssocID="{B6EB1E26-8D65-4104-8ACC-D78F457485AC}" presName="sibTrans" presStyleCnt="0"/>
      <dgm:spPr/>
    </dgm:pt>
    <dgm:pt modelId="{6FA83A93-F3BE-48F3-B5A4-59E10709D2C2}" type="pres">
      <dgm:prSet presAssocID="{8BB71FAB-9A6D-47E0-ABDA-76141E8EF793}" presName="node" presStyleLbl="node1" presStyleIdx="6" presStyleCnt="7">
        <dgm:presLayoutVars>
          <dgm:bulletEnabled val="1"/>
        </dgm:presLayoutVars>
      </dgm:prSet>
      <dgm:spPr/>
    </dgm:pt>
  </dgm:ptLst>
  <dgm:cxnLst>
    <dgm:cxn modelId="{A342B500-F416-44C7-B131-05E365262EDA}" srcId="{998F9B1F-812D-4B61-9D1E-C5B715AEE3DB}" destId="{C1FEF40D-20B0-4313-A291-257D303854F9}" srcOrd="3" destOrd="0" parTransId="{9EDE9854-2B57-4952-8018-57D7043BCBEB}" sibTransId="{55C03F9D-6336-4FFA-AFBF-B54D005CA113}"/>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F3D9F319-0F12-4ED2-A215-55A9538CDD43}" type="presOf" srcId="{4875E5E7-A01D-4533-93F2-465B9483B1FA}" destId="{21BB2AC9-E3ED-47BF-ABAB-B689DC46802A}"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1"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4E52FD99-130D-40D8-BCD5-DFF5919947EE}" type="presOf" srcId="{C1FEF40D-20B0-4313-A291-257D303854F9}" destId="{54492C6D-E23F-4868-AABD-B98EBADA1EE9}" srcOrd="0" destOrd="0" presId="urn:microsoft.com/office/officeart/2005/8/layout/default"/>
    <dgm:cxn modelId="{BCBD7F9D-C497-4D5D-BE53-17C9281EDCE0}" srcId="{998F9B1F-812D-4B61-9D1E-C5B715AEE3DB}" destId="{4875E5E7-A01D-4533-93F2-465B9483B1FA}" srcOrd="5" destOrd="0" parTransId="{F1A91BA3-4849-4D3C-919F-355CD2F014AE}" sibTransId="{B6EB1E26-8D65-4104-8ACC-D78F457485AC}"/>
    <dgm:cxn modelId="{D483B9A6-DC78-4574-BC8E-8440ED409514}" srcId="{998F9B1F-812D-4B61-9D1E-C5B715AEE3DB}" destId="{C823A6F6-CCC2-4CA8-8317-C278F00F3067}" srcOrd="2" destOrd="0" parTransId="{34BBBC43-FED7-4CD8-9D1A-6D59D24DB638}" sibTransId="{43BF2BC1-2154-4311-BDD0-69D74F388FD8}"/>
    <dgm:cxn modelId="{96AE2AB0-DC0B-4844-B001-6A5539D6AFEC}" type="presOf" srcId="{C823A6F6-CCC2-4CA8-8317-C278F00F3067}" destId="{2D73F6B2-8C73-4A38-B543-1D22BBB33118}" srcOrd="0" destOrd="0" presId="urn:microsoft.com/office/officeart/2005/8/layout/default"/>
    <dgm:cxn modelId="{AE71EDD3-D450-4A4B-A49C-87CDDF47C0CF}" srcId="{998F9B1F-812D-4B61-9D1E-C5B715AEE3DB}" destId="{85ACA80E-D72B-4ED7-ABA0-0C12E17B182B}" srcOrd="4" destOrd="0" parTransId="{EBEB6AF1-E98A-46AB-8EAB-80057BE15010}" sibTransId="{A8A4A6E5-7849-4C48-89CC-F83BD6E491DB}"/>
    <dgm:cxn modelId="{013C48EE-2A3F-4BE3-8A5B-8C9D5F96828D}" srcId="{998F9B1F-812D-4B61-9D1E-C5B715AEE3DB}" destId="{8BB71FAB-9A6D-47E0-ABDA-76141E8EF793}" srcOrd="6"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C0B8F811-E31C-4F8A-A23F-5801BA48FC94}" type="presParOf" srcId="{011E024D-4C1D-4E9B-B839-8B7341544FAD}" destId="{26C22498-C5F0-4A9A-BD82-9691022F86F0}" srcOrd="2" destOrd="0" presId="urn:microsoft.com/office/officeart/2005/8/layout/default"/>
    <dgm:cxn modelId="{8295D33D-4ADA-4556-9D92-D06BADF6C553}" type="presParOf" srcId="{011E024D-4C1D-4E9B-B839-8B7341544FAD}" destId="{12D4CEE6-1092-40B6-B696-FC3F0F6BBCE5}" srcOrd="3" destOrd="0" presId="urn:microsoft.com/office/officeart/2005/8/layout/default"/>
    <dgm:cxn modelId="{E88B359D-1CE6-4A6F-8E99-DA310E41F4FF}" type="presParOf" srcId="{011E024D-4C1D-4E9B-B839-8B7341544FAD}" destId="{2D73F6B2-8C73-4A38-B543-1D22BBB33118}" srcOrd="4" destOrd="0" presId="urn:microsoft.com/office/officeart/2005/8/layout/default"/>
    <dgm:cxn modelId="{00813D3D-5B64-4F97-8A16-EA2E3B0B26C7}" type="presParOf" srcId="{011E024D-4C1D-4E9B-B839-8B7341544FAD}" destId="{8960BC86-5FC1-4691-83B5-925F549F1898}" srcOrd="5" destOrd="0" presId="urn:microsoft.com/office/officeart/2005/8/layout/default"/>
    <dgm:cxn modelId="{E78EA9AC-1297-4F63-B1F8-5F5183705897}" type="presParOf" srcId="{011E024D-4C1D-4E9B-B839-8B7341544FAD}" destId="{54492C6D-E23F-4868-AABD-B98EBADA1EE9}" srcOrd="6" destOrd="0" presId="urn:microsoft.com/office/officeart/2005/8/layout/default"/>
    <dgm:cxn modelId="{86F49D7A-C4B7-4AD3-BE94-6E981622FA87}" type="presParOf" srcId="{011E024D-4C1D-4E9B-B839-8B7341544FAD}" destId="{63AC85D6-67D4-4E5F-ADA6-6127A6CA135B}" srcOrd="7" destOrd="0" presId="urn:microsoft.com/office/officeart/2005/8/layout/default"/>
    <dgm:cxn modelId="{4DA3DE0C-2802-4DAF-BE08-6802E05638A3}" type="presParOf" srcId="{011E024D-4C1D-4E9B-B839-8B7341544FAD}" destId="{F0DDA625-E1ED-48FB-B4F6-C0780F1D9BB2}" srcOrd="8" destOrd="0" presId="urn:microsoft.com/office/officeart/2005/8/layout/default"/>
    <dgm:cxn modelId="{A6EBE39B-6B05-402E-8D45-70A3FFF0BF05}" type="presParOf" srcId="{011E024D-4C1D-4E9B-B839-8B7341544FAD}" destId="{C1AD23E5-DFD8-4EEB-BE14-813203CB84F8}" srcOrd="9" destOrd="0" presId="urn:microsoft.com/office/officeart/2005/8/layout/default"/>
    <dgm:cxn modelId="{83DC4C61-EBCC-4CBC-94DC-3C06162B1097}" type="presParOf" srcId="{011E024D-4C1D-4E9B-B839-8B7341544FAD}" destId="{21BB2AC9-E3ED-47BF-ABAB-B689DC46802A}" srcOrd="10" destOrd="0" presId="urn:microsoft.com/office/officeart/2005/8/layout/default"/>
    <dgm:cxn modelId="{E8B4DAD5-5BFD-483C-A49B-79F4658A253E}" type="presParOf" srcId="{011E024D-4C1D-4E9B-B839-8B7341544FAD}" destId="{4F504C17-7E41-41CF-B606-4FD361D3629B}" srcOrd="11" destOrd="0" presId="urn:microsoft.com/office/officeart/2005/8/layout/default"/>
    <dgm:cxn modelId="{37BD2B5F-5E58-49E1-9122-99418069C6BC}" type="presParOf" srcId="{011E024D-4C1D-4E9B-B839-8B7341544FAD}" destId="{6FA83A93-F3BE-48F3-B5A4-59E10709D2C2}" srcOrd="12"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6CC86F4-B3DD-4F06-9713-DF6766ADBF72}" type="doc">
      <dgm:prSet loTypeId="urn:microsoft.com/office/officeart/2005/8/layout/process2" loCatId="process" qsTypeId="urn:microsoft.com/office/officeart/2005/8/quickstyle/simple1" qsCatId="simple" csTypeId="urn:microsoft.com/office/officeart/2005/8/colors/accent1_2" csCatId="accent1" phldr="1"/>
      <dgm:spPr/>
    </dgm:pt>
    <dgm:pt modelId="{DF1B040B-3F08-4768-927A-E240BA1604CB}">
      <dgm:prSet phldrT="[Text]"/>
      <dgm:spPr/>
      <dgm:t>
        <a:bodyPr/>
        <a:lstStyle/>
        <a:p>
          <a:r>
            <a:rPr lang="en-US" dirty="0">
              <a:solidFill>
                <a:schemeClr val="tx1"/>
              </a:solidFill>
            </a:rPr>
            <a:t>READ SYS CALL</a:t>
          </a:r>
        </a:p>
      </dgm:t>
    </dgm:pt>
    <dgm:pt modelId="{9CD2D261-37F6-4794-A621-D3FACB0BA0D9}" type="parTrans" cxnId="{2E341702-EE6D-48E8-946A-C2FD6E53EAFD}">
      <dgm:prSet/>
      <dgm:spPr/>
      <dgm:t>
        <a:bodyPr/>
        <a:lstStyle/>
        <a:p>
          <a:endParaRPr lang="en-US"/>
        </a:p>
      </dgm:t>
    </dgm:pt>
    <dgm:pt modelId="{49FE2356-A90C-4E70-82FC-2A6112ACB3FC}" type="sibTrans" cxnId="{2E341702-EE6D-48E8-946A-C2FD6E53EAFD}">
      <dgm:prSet/>
      <dgm:spPr/>
      <dgm:t>
        <a:bodyPr/>
        <a:lstStyle/>
        <a:p>
          <a:endParaRPr lang="en-US"/>
        </a:p>
      </dgm:t>
    </dgm:pt>
    <dgm:pt modelId="{80F1BAAC-7C74-41C4-B0BF-466449112D71}">
      <dgm:prSet phldrT="[Text]" custT="1"/>
      <dgm:spPr>
        <a:solidFill>
          <a:schemeClr val="bg1"/>
        </a:solidFill>
      </dgm:spPr>
      <dgm:t>
        <a:bodyPr/>
        <a:lstStyle/>
        <a:p>
          <a:r>
            <a:rPr lang="en-US" sz="3200" dirty="0">
              <a:solidFill>
                <a:schemeClr val="tx1"/>
              </a:solidFill>
            </a:rPr>
            <a:t>…</a:t>
          </a:r>
        </a:p>
      </dgm:t>
    </dgm:pt>
    <dgm:pt modelId="{1B684DC2-9AF2-4894-BA32-A6D5A701ECEE}" type="sibTrans" cxnId="{81C72DD0-044F-4E34-8EC8-23520316C0A5}">
      <dgm:prSet/>
      <dgm:spPr/>
      <dgm:t>
        <a:bodyPr/>
        <a:lstStyle/>
        <a:p>
          <a:endParaRPr lang="en-US"/>
        </a:p>
      </dgm:t>
    </dgm:pt>
    <dgm:pt modelId="{86B876BD-8930-453F-AEED-728535B741E8}" type="parTrans" cxnId="{81C72DD0-044F-4E34-8EC8-23520316C0A5}">
      <dgm:prSet/>
      <dgm:spPr/>
      <dgm:t>
        <a:bodyPr/>
        <a:lstStyle/>
        <a:p>
          <a:endParaRPr lang="en-US"/>
        </a:p>
      </dgm:t>
    </dgm:pt>
    <dgm:pt modelId="{96B63D5D-0249-4E92-A8F8-F3E0D4FF0C95}">
      <dgm:prSet/>
      <dgm:spPr/>
      <dgm:t>
        <a:bodyPr/>
        <a:lstStyle/>
        <a:p>
          <a:r>
            <a:rPr lang="en-US" dirty="0">
              <a:solidFill>
                <a:schemeClr val="tx1"/>
              </a:solidFill>
            </a:rPr>
            <a:t>PAGE_CACHE_ADD_PAGES()</a:t>
          </a:r>
        </a:p>
      </dgm:t>
    </dgm:pt>
    <dgm:pt modelId="{B972B95A-8651-43A4-80E7-01C28775DECA}" type="parTrans" cxnId="{4C32A670-58FD-4657-8F44-6300B935F9EE}">
      <dgm:prSet/>
      <dgm:spPr/>
      <dgm:t>
        <a:bodyPr/>
        <a:lstStyle/>
        <a:p>
          <a:endParaRPr lang="en-US"/>
        </a:p>
      </dgm:t>
    </dgm:pt>
    <dgm:pt modelId="{8DCAAC27-645A-44E3-9AA3-854979335C3A}" type="sibTrans" cxnId="{4C32A670-58FD-4657-8F44-6300B935F9EE}">
      <dgm:prSet/>
      <dgm:spPr/>
      <dgm:t>
        <a:bodyPr/>
        <a:lstStyle/>
        <a:p>
          <a:endParaRPr lang="en-US"/>
        </a:p>
      </dgm:t>
    </dgm:pt>
    <dgm:pt modelId="{E3C696A7-28A3-4402-92D0-E867BB4F6C58}">
      <dgm:prSet/>
      <dgm:spPr/>
      <dgm:t>
        <a:bodyPr/>
        <a:lstStyle/>
        <a:p>
          <a:r>
            <a:rPr lang="en-US" dirty="0">
              <a:solidFill>
                <a:schemeClr val="tx1"/>
              </a:solidFill>
            </a:rPr>
            <a:t>FILE_GET_PAGES()</a:t>
          </a:r>
        </a:p>
      </dgm:t>
    </dgm:pt>
    <dgm:pt modelId="{42E75FD6-2953-4924-9195-9D8E54413D2C}" type="parTrans" cxnId="{B681A3B0-B2AB-494F-84A0-E4B20245ADC2}">
      <dgm:prSet/>
      <dgm:spPr/>
      <dgm:t>
        <a:bodyPr/>
        <a:lstStyle/>
        <a:p>
          <a:endParaRPr lang="en-US"/>
        </a:p>
      </dgm:t>
    </dgm:pt>
    <dgm:pt modelId="{7B364075-E7EB-4429-BAB2-6A5CBDA9DA9C}" type="sibTrans" cxnId="{B681A3B0-B2AB-494F-84A0-E4B20245ADC2}">
      <dgm:prSet/>
      <dgm:spPr/>
      <dgm:t>
        <a:bodyPr/>
        <a:lstStyle/>
        <a:p>
          <a:endParaRPr lang="en-US"/>
        </a:p>
      </dgm:t>
    </dgm:pt>
    <dgm:pt modelId="{5715E4B3-5A9F-43AA-A207-970A58117CCA}">
      <dgm:prSet phldrT="[Text]" custT="1"/>
      <dgm:spPr>
        <a:solidFill>
          <a:schemeClr val="bg1"/>
        </a:solidFill>
      </dgm:spPr>
      <dgm:t>
        <a:bodyPr/>
        <a:lstStyle/>
        <a:p>
          <a:r>
            <a:rPr lang="en-US" sz="3200" dirty="0">
              <a:solidFill>
                <a:schemeClr val="tx1"/>
              </a:solidFill>
            </a:rPr>
            <a:t>…</a:t>
          </a:r>
        </a:p>
      </dgm:t>
    </dgm:pt>
    <dgm:pt modelId="{1B32C08B-D385-4C12-9687-526106A5D8CA}" type="parTrans" cxnId="{2DDCF36E-B3DE-43BA-8D64-6040A1E68FC1}">
      <dgm:prSet/>
      <dgm:spPr/>
      <dgm:t>
        <a:bodyPr/>
        <a:lstStyle/>
        <a:p>
          <a:endParaRPr lang="en-US"/>
        </a:p>
      </dgm:t>
    </dgm:pt>
    <dgm:pt modelId="{EF50783D-97C0-4453-AE2D-BA988F1FD838}" type="sibTrans" cxnId="{2DDCF36E-B3DE-43BA-8D64-6040A1E68FC1}">
      <dgm:prSet/>
      <dgm:spPr/>
      <dgm:t>
        <a:bodyPr/>
        <a:lstStyle/>
        <a:p>
          <a:endParaRPr lang="en-US"/>
        </a:p>
      </dgm:t>
    </dgm:pt>
    <dgm:pt modelId="{385C5D2C-5581-47E2-90BC-1F0EA275A2EC}">
      <dgm:prSet phldrT="[Text]" custT="1"/>
      <dgm:spPr>
        <a:solidFill>
          <a:schemeClr val="bg1"/>
        </a:solidFill>
      </dgm:spPr>
      <dgm:t>
        <a:bodyPr/>
        <a:lstStyle/>
        <a:p>
          <a:r>
            <a:rPr lang="en-US" sz="3200" dirty="0">
              <a:solidFill>
                <a:schemeClr val="tx1"/>
              </a:solidFill>
            </a:rPr>
            <a:t>…</a:t>
          </a:r>
        </a:p>
      </dgm:t>
    </dgm:pt>
    <dgm:pt modelId="{7A6FD2AB-114C-44FB-B473-262590A05967}" type="parTrans" cxnId="{C0317F21-D13A-4E8A-8271-740BFEAEA49C}">
      <dgm:prSet/>
      <dgm:spPr/>
      <dgm:t>
        <a:bodyPr/>
        <a:lstStyle/>
        <a:p>
          <a:endParaRPr lang="en-US"/>
        </a:p>
      </dgm:t>
    </dgm:pt>
    <dgm:pt modelId="{03225787-C2B1-494E-A19D-7586F80F8B89}" type="sibTrans" cxnId="{C0317F21-D13A-4E8A-8271-740BFEAEA49C}">
      <dgm:prSet/>
      <dgm:spPr/>
      <dgm:t>
        <a:bodyPr/>
        <a:lstStyle/>
        <a:p>
          <a:endParaRPr lang="en-US"/>
        </a:p>
      </dgm:t>
    </dgm:pt>
    <dgm:pt modelId="{8ECD211E-7EEE-492D-B5AE-2607EF8D3F80}" type="pres">
      <dgm:prSet presAssocID="{C6CC86F4-B3DD-4F06-9713-DF6766ADBF72}" presName="linearFlow" presStyleCnt="0">
        <dgm:presLayoutVars>
          <dgm:resizeHandles val="exact"/>
        </dgm:presLayoutVars>
      </dgm:prSet>
      <dgm:spPr/>
    </dgm:pt>
    <dgm:pt modelId="{60CA213A-DD3D-49DD-852E-002F76F07CD0}" type="pres">
      <dgm:prSet presAssocID="{DF1B040B-3F08-4768-927A-E240BA1604CB}" presName="node" presStyleLbl="node1" presStyleIdx="0" presStyleCnt="6">
        <dgm:presLayoutVars>
          <dgm:bulletEnabled val="1"/>
        </dgm:presLayoutVars>
      </dgm:prSet>
      <dgm:spPr/>
    </dgm:pt>
    <dgm:pt modelId="{76BA54D6-4458-4472-9B71-8730E6813E8E}" type="pres">
      <dgm:prSet presAssocID="{49FE2356-A90C-4E70-82FC-2A6112ACB3FC}" presName="sibTrans" presStyleLbl="sibTrans2D1" presStyleIdx="0" presStyleCnt="5"/>
      <dgm:spPr/>
    </dgm:pt>
    <dgm:pt modelId="{B96F7877-CBCC-4D5D-9F93-FDC368A58565}" type="pres">
      <dgm:prSet presAssocID="{49FE2356-A90C-4E70-82FC-2A6112ACB3FC}" presName="connectorText" presStyleLbl="sibTrans2D1" presStyleIdx="0" presStyleCnt="5"/>
      <dgm:spPr/>
    </dgm:pt>
    <dgm:pt modelId="{33224EE5-E0E8-4280-A86E-DB0A2DC31CEA}" type="pres">
      <dgm:prSet presAssocID="{80F1BAAC-7C74-41C4-B0BF-466449112D71}" presName="node" presStyleLbl="node1" presStyleIdx="1" presStyleCnt="6">
        <dgm:presLayoutVars>
          <dgm:bulletEnabled val="1"/>
        </dgm:presLayoutVars>
      </dgm:prSet>
      <dgm:spPr/>
    </dgm:pt>
    <dgm:pt modelId="{5A86B7C1-2BF0-4181-B4D9-04146472ECCA}" type="pres">
      <dgm:prSet presAssocID="{1B684DC2-9AF2-4894-BA32-A6D5A701ECEE}" presName="sibTrans" presStyleLbl="sibTrans2D1" presStyleIdx="1" presStyleCnt="5"/>
      <dgm:spPr/>
    </dgm:pt>
    <dgm:pt modelId="{B23D7A92-E060-49D7-8F3B-1A7A271AFCCB}" type="pres">
      <dgm:prSet presAssocID="{1B684DC2-9AF2-4894-BA32-A6D5A701ECEE}" presName="connectorText" presStyleLbl="sibTrans2D1" presStyleIdx="1" presStyleCnt="5"/>
      <dgm:spPr/>
    </dgm:pt>
    <dgm:pt modelId="{4D3344C1-7414-47FE-AE87-8C5E24495980}" type="pres">
      <dgm:prSet presAssocID="{E3C696A7-28A3-4402-92D0-E867BB4F6C58}" presName="node" presStyleLbl="node1" presStyleIdx="2" presStyleCnt="6">
        <dgm:presLayoutVars>
          <dgm:bulletEnabled val="1"/>
        </dgm:presLayoutVars>
      </dgm:prSet>
      <dgm:spPr/>
    </dgm:pt>
    <dgm:pt modelId="{407B21F7-2DC3-4BC2-9161-11814115F4BF}" type="pres">
      <dgm:prSet presAssocID="{7B364075-E7EB-4429-BAB2-6A5CBDA9DA9C}" presName="sibTrans" presStyleLbl="sibTrans2D1" presStyleIdx="2" presStyleCnt="5"/>
      <dgm:spPr/>
    </dgm:pt>
    <dgm:pt modelId="{8A8042F3-34A8-4AFA-BB84-BA5969625BC4}" type="pres">
      <dgm:prSet presAssocID="{7B364075-E7EB-4429-BAB2-6A5CBDA9DA9C}" presName="connectorText" presStyleLbl="sibTrans2D1" presStyleIdx="2" presStyleCnt="5"/>
      <dgm:spPr/>
    </dgm:pt>
    <dgm:pt modelId="{D5E8C5E7-F5FE-4276-85B2-4EC7411C06D3}" type="pres">
      <dgm:prSet presAssocID="{5715E4B3-5A9F-43AA-A207-970A58117CCA}" presName="node" presStyleLbl="node1" presStyleIdx="3" presStyleCnt="6">
        <dgm:presLayoutVars>
          <dgm:bulletEnabled val="1"/>
        </dgm:presLayoutVars>
      </dgm:prSet>
      <dgm:spPr/>
    </dgm:pt>
    <dgm:pt modelId="{59483023-9D61-4A9E-B385-60DC68C1BABD}" type="pres">
      <dgm:prSet presAssocID="{EF50783D-97C0-4453-AE2D-BA988F1FD838}" presName="sibTrans" presStyleLbl="sibTrans2D1" presStyleIdx="3" presStyleCnt="5"/>
      <dgm:spPr/>
    </dgm:pt>
    <dgm:pt modelId="{E746E786-B594-4C3E-9039-6335AD862141}" type="pres">
      <dgm:prSet presAssocID="{EF50783D-97C0-4453-AE2D-BA988F1FD838}" presName="connectorText" presStyleLbl="sibTrans2D1" presStyleIdx="3" presStyleCnt="5"/>
      <dgm:spPr/>
    </dgm:pt>
    <dgm:pt modelId="{FA59701C-A83D-43EB-8C8A-25D6EEC72934}" type="pres">
      <dgm:prSet presAssocID="{96B63D5D-0249-4E92-A8F8-F3E0D4FF0C95}" presName="node" presStyleLbl="node1" presStyleIdx="4" presStyleCnt="6">
        <dgm:presLayoutVars>
          <dgm:bulletEnabled val="1"/>
        </dgm:presLayoutVars>
      </dgm:prSet>
      <dgm:spPr/>
    </dgm:pt>
    <dgm:pt modelId="{CCBA3B2F-FC68-4D8D-A3BE-63664648ABEC}" type="pres">
      <dgm:prSet presAssocID="{8DCAAC27-645A-44E3-9AA3-854979335C3A}" presName="sibTrans" presStyleLbl="sibTrans2D1" presStyleIdx="4" presStyleCnt="5"/>
      <dgm:spPr/>
    </dgm:pt>
    <dgm:pt modelId="{E30B3E14-171C-4292-BF8C-984FC159C1C6}" type="pres">
      <dgm:prSet presAssocID="{8DCAAC27-645A-44E3-9AA3-854979335C3A}" presName="connectorText" presStyleLbl="sibTrans2D1" presStyleIdx="4" presStyleCnt="5"/>
      <dgm:spPr/>
    </dgm:pt>
    <dgm:pt modelId="{D7619239-6D45-45E0-9E04-EFC5F0939851}" type="pres">
      <dgm:prSet presAssocID="{385C5D2C-5581-47E2-90BC-1F0EA275A2EC}" presName="node" presStyleLbl="node1" presStyleIdx="5" presStyleCnt="6">
        <dgm:presLayoutVars>
          <dgm:bulletEnabled val="1"/>
        </dgm:presLayoutVars>
      </dgm:prSet>
      <dgm:spPr/>
    </dgm:pt>
  </dgm:ptLst>
  <dgm:cxnLst>
    <dgm:cxn modelId="{088C4801-5538-4B92-94E8-83F2D53C6000}" type="presOf" srcId="{49FE2356-A90C-4E70-82FC-2A6112ACB3FC}" destId="{B96F7877-CBCC-4D5D-9F93-FDC368A58565}" srcOrd="1" destOrd="0" presId="urn:microsoft.com/office/officeart/2005/8/layout/process2"/>
    <dgm:cxn modelId="{2E341702-EE6D-48E8-946A-C2FD6E53EAFD}" srcId="{C6CC86F4-B3DD-4F06-9713-DF6766ADBF72}" destId="{DF1B040B-3F08-4768-927A-E240BA1604CB}" srcOrd="0" destOrd="0" parTransId="{9CD2D261-37F6-4794-A621-D3FACB0BA0D9}" sibTransId="{49FE2356-A90C-4E70-82FC-2A6112ACB3FC}"/>
    <dgm:cxn modelId="{2C77B005-6372-4406-BB76-4250A9F1EABF}" type="presOf" srcId="{1B684DC2-9AF2-4894-BA32-A6D5A701ECEE}" destId="{5A86B7C1-2BF0-4181-B4D9-04146472ECCA}" srcOrd="0" destOrd="0" presId="urn:microsoft.com/office/officeart/2005/8/layout/process2"/>
    <dgm:cxn modelId="{8593931C-9D8E-4DE3-8B9E-18233BB6CE65}" type="presOf" srcId="{96B63D5D-0249-4E92-A8F8-F3E0D4FF0C95}" destId="{FA59701C-A83D-43EB-8C8A-25D6EEC72934}" srcOrd="0" destOrd="0" presId="urn:microsoft.com/office/officeart/2005/8/layout/process2"/>
    <dgm:cxn modelId="{C0317F21-D13A-4E8A-8271-740BFEAEA49C}" srcId="{C6CC86F4-B3DD-4F06-9713-DF6766ADBF72}" destId="{385C5D2C-5581-47E2-90BC-1F0EA275A2EC}" srcOrd="5" destOrd="0" parTransId="{7A6FD2AB-114C-44FB-B473-262590A05967}" sibTransId="{03225787-C2B1-494E-A19D-7586F80F8B89}"/>
    <dgm:cxn modelId="{0C81DB33-3942-47D7-9353-7D9DDD2F8816}" type="presOf" srcId="{EF50783D-97C0-4453-AE2D-BA988F1FD838}" destId="{E746E786-B594-4C3E-9039-6335AD862141}" srcOrd="1" destOrd="0" presId="urn:microsoft.com/office/officeart/2005/8/layout/process2"/>
    <dgm:cxn modelId="{D07D3235-93B7-459B-9DF4-7197B64535B9}" type="presOf" srcId="{80F1BAAC-7C74-41C4-B0BF-466449112D71}" destId="{33224EE5-E0E8-4280-A86E-DB0A2DC31CEA}" srcOrd="0" destOrd="0" presId="urn:microsoft.com/office/officeart/2005/8/layout/process2"/>
    <dgm:cxn modelId="{9DBE8A3E-3631-4504-BBEF-AE385D2B274C}" type="presOf" srcId="{8DCAAC27-645A-44E3-9AA3-854979335C3A}" destId="{E30B3E14-171C-4292-BF8C-984FC159C1C6}" srcOrd="1" destOrd="0" presId="urn:microsoft.com/office/officeart/2005/8/layout/process2"/>
    <dgm:cxn modelId="{71288E45-1018-4101-BFFF-4978B8F4DC0A}" type="presOf" srcId="{DF1B040B-3F08-4768-927A-E240BA1604CB}" destId="{60CA213A-DD3D-49DD-852E-002F76F07CD0}" srcOrd="0" destOrd="0" presId="urn:microsoft.com/office/officeart/2005/8/layout/process2"/>
    <dgm:cxn modelId="{2DDCF36E-B3DE-43BA-8D64-6040A1E68FC1}" srcId="{C6CC86F4-B3DD-4F06-9713-DF6766ADBF72}" destId="{5715E4B3-5A9F-43AA-A207-970A58117CCA}" srcOrd="3" destOrd="0" parTransId="{1B32C08B-D385-4C12-9687-526106A5D8CA}" sibTransId="{EF50783D-97C0-4453-AE2D-BA988F1FD838}"/>
    <dgm:cxn modelId="{4C32A670-58FD-4657-8F44-6300B935F9EE}" srcId="{C6CC86F4-B3DD-4F06-9713-DF6766ADBF72}" destId="{96B63D5D-0249-4E92-A8F8-F3E0D4FF0C95}" srcOrd="4" destOrd="0" parTransId="{B972B95A-8651-43A4-80E7-01C28775DECA}" sibTransId="{8DCAAC27-645A-44E3-9AA3-854979335C3A}"/>
    <dgm:cxn modelId="{C6340779-2DC4-4F32-8D86-CBBB17E2CBB6}" type="presOf" srcId="{385C5D2C-5581-47E2-90BC-1F0EA275A2EC}" destId="{D7619239-6D45-45E0-9E04-EFC5F0939851}" srcOrd="0" destOrd="0" presId="urn:microsoft.com/office/officeart/2005/8/layout/process2"/>
    <dgm:cxn modelId="{218DB55A-41D2-4EC5-B6C4-07CFC3208BDF}" type="presOf" srcId="{1B684DC2-9AF2-4894-BA32-A6D5A701ECEE}" destId="{B23D7A92-E060-49D7-8F3B-1A7A271AFCCB}" srcOrd="1" destOrd="0" presId="urn:microsoft.com/office/officeart/2005/8/layout/process2"/>
    <dgm:cxn modelId="{86DA4D8E-4750-46CC-9758-E9E1747CE7CA}" type="presOf" srcId="{E3C696A7-28A3-4402-92D0-E867BB4F6C58}" destId="{4D3344C1-7414-47FE-AE87-8C5E24495980}" srcOrd="0" destOrd="0" presId="urn:microsoft.com/office/officeart/2005/8/layout/process2"/>
    <dgm:cxn modelId="{B17D16A6-AE3D-415B-8E1D-A18E8905243C}" type="presOf" srcId="{7B364075-E7EB-4429-BAB2-6A5CBDA9DA9C}" destId="{8A8042F3-34A8-4AFA-BB84-BA5969625BC4}" srcOrd="1" destOrd="0" presId="urn:microsoft.com/office/officeart/2005/8/layout/process2"/>
    <dgm:cxn modelId="{B681A3B0-B2AB-494F-84A0-E4B20245ADC2}" srcId="{C6CC86F4-B3DD-4F06-9713-DF6766ADBF72}" destId="{E3C696A7-28A3-4402-92D0-E867BB4F6C58}" srcOrd="2" destOrd="0" parTransId="{42E75FD6-2953-4924-9195-9D8E54413D2C}" sibTransId="{7B364075-E7EB-4429-BAB2-6A5CBDA9DA9C}"/>
    <dgm:cxn modelId="{D478E0B5-E781-4DB1-BEDA-7C93D07AE467}" type="presOf" srcId="{5715E4B3-5A9F-43AA-A207-970A58117CCA}" destId="{D5E8C5E7-F5FE-4276-85B2-4EC7411C06D3}" srcOrd="0" destOrd="0" presId="urn:microsoft.com/office/officeart/2005/8/layout/process2"/>
    <dgm:cxn modelId="{4A1C69B8-392B-4B92-ABD5-416661F1A400}" type="presOf" srcId="{EF50783D-97C0-4453-AE2D-BA988F1FD838}" destId="{59483023-9D61-4A9E-B385-60DC68C1BABD}" srcOrd="0" destOrd="0" presId="urn:microsoft.com/office/officeart/2005/8/layout/process2"/>
    <dgm:cxn modelId="{CB7D99C7-D30E-4D5D-A35C-AF4B71C8DAED}" type="presOf" srcId="{C6CC86F4-B3DD-4F06-9713-DF6766ADBF72}" destId="{8ECD211E-7EEE-492D-B5AE-2607EF8D3F80}" srcOrd="0" destOrd="0" presId="urn:microsoft.com/office/officeart/2005/8/layout/process2"/>
    <dgm:cxn modelId="{81C72DD0-044F-4E34-8EC8-23520316C0A5}" srcId="{C6CC86F4-B3DD-4F06-9713-DF6766ADBF72}" destId="{80F1BAAC-7C74-41C4-B0BF-466449112D71}" srcOrd="1" destOrd="0" parTransId="{86B876BD-8930-453F-AEED-728535B741E8}" sibTransId="{1B684DC2-9AF2-4894-BA32-A6D5A701ECEE}"/>
    <dgm:cxn modelId="{F18877DA-5F91-4865-A436-46FDEAFC5B15}" type="presOf" srcId="{8DCAAC27-645A-44E3-9AA3-854979335C3A}" destId="{CCBA3B2F-FC68-4D8D-A3BE-63664648ABEC}" srcOrd="0" destOrd="0" presId="urn:microsoft.com/office/officeart/2005/8/layout/process2"/>
    <dgm:cxn modelId="{DD9915EF-12D3-49CF-A2EF-EA66901BD18A}" type="presOf" srcId="{7B364075-E7EB-4429-BAB2-6A5CBDA9DA9C}" destId="{407B21F7-2DC3-4BC2-9161-11814115F4BF}" srcOrd="0" destOrd="0" presId="urn:microsoft.com/office/officeart/2005/8/layout/process2"/>
    <dgm:cxn modelId="{F8F939F1-D7D6-4237-871A-36C97A42DC9F}" type="presOf" srcId="{49FE2356-A90C-4E70-82FC-2A6112ACB3FC}" destId="{76BA54D6-4458-4472-9B71-8730E6813E8E}" srcOrd="0" destOrd="0" presId="urn:microsoft.com/office/officeart/2005/8/layout/process2"/>
    <dgm:cxn modelId="{462D5212-E237-43C8-AC2F-30C639CA695E}" type="presParOf" srcId="{8ECD211E-7EEE-492D-B5AE-2607EF8D3F80}" destId="{60CA213A-DD3D-49DD-852E-002F76F07CD0}" srcOrd="0" destOrd="0" presId="urn:microsoft.com/office/officeart/2005/8/layout/process2"/>
    <dgm:cxn modelId="{A2274161-5D53-4E09-A785-CE2202EC0FDD}" type="presParOf" srcId="{8ECD211E-7EEE-492D-B5AE-2607EF8D3F80}" destId="{76BA54D6-4458-4472-9B71-8730E6813E8E}" srcOrd="1" destOrd="0" presId="urn:microsoft.com/office/officeart/2005/8/layout/process2"/>
    <dgm:cxn modelId="{5329EACC-F2A9-4BEF-88AA-6B5C729435D9}" type="presParOf" srcId="{76BA54D6-4458-4472-9B71-8730E6813E8E}" destId="{B96F7877-CBCC-4D5D-9F93-FDC368A58565}" srcOrd="0" destOrd="0" presId="urn:microsoft.com/office/officeart/2005/8/layout/process2"/>
    <dgm:cxn modelId="{7775D7F5-EB1E-4014-A378-EC0D2C13AD92}" type="presParOf" srcId="{8ECD211E-7EEE-492D-B5AE-2607EF8D3F80}" destId="{33224EE5-E0E8-4280-A86E-DB0A2DC31CEA}" srcOrd="2" destOrd="0" presId="urn:microsoft.com/office/officeart/2005/8/layout/process2"/>
    <dgm:cxn modelId="{A50061C0-7D91-476E-A926-99F989817234}" type="presParOf" srcId="{8ECD211E-7EEE-492D-B5AE-2607EF8D3F80}" destId="{5A86B7C1-2BF0-4181-B4D9-04146472ECCA}" srcOrd="3" destOrd="0" presId="urn:microsoft.com/office/officeart/2005/8/layout/process2"/>
    <dgm:cxn modelId="{48CD3642-3973-467B-A51A-CD093FA45344}" type="presParOf" srcId="{5A86B7C1-2BF0-4181-B4D9-04146472ECCA}" destId="{B23D7A92-E060-49D7-8F3B-1A7A271AFCCB}" srcOrd="0" destOrd="0" presId="urn:microsoft.com/office/officeart/2005/8/layout/process2"/>
    <dgm:cxn modelId="{3F8CD146-578E-42DE-A3A0-95552279674F}" type="presParOf" srcId="{8ECD211E-7EEE-492D-B5AE-2607EF8D3F80}" destId="{4D3344C1-7414-47FE-AE87-8C5E24495980}" srcOrd="4" destOrd="0" presId="urn:microsoft.com/office/officeart/2005/8/layout/process2"/>
    <dgm:cxn modelId="{4C8026DA-D70A-4E58-A836-F5BF1AE99650}" type="presParOf" srcId="{8ECD211E-7EEE-492D-B5AE-2607EF8D3F80}" destId="{407B21F7-2DC3-4BC2-9161-11814115F4BF}" srcOrd="5" destOrd="0" presId="urn:microsoft.com/office/officeart/2005/8/layout/process2"/>
    <dgm:cxn modelId="{4BC4D962-0D59-487F-844B-3C88C17F6BD1}" type="presParOf" srcId="{407B21F7-2DC3-4BC2-9161-11814115F4BF}" destId="{8A8042F3-34A8-4AFA-BB84-BA5969625BC4}" srcOrd="0" destOrd="0" presId="urn:microsoft.com/office/officeart/2005/8/layout/process2"/>
    <dgm:cxn modelId="{96BDE8D8-BC7C-4D67-9C7C-EC0E3377C980}" type="presParOf" srcId="{8ECD211E-7EEE-492D-B5AE-2607EF8D3F80}" destId="{D5E8C5E7-F5FE-4276-85B2-4EC7411C06D3}" srcOrd="6" destOrd="0" presId="urn:microsoft.com/office/officeart/2005/8/layout/process2"/>
    <dgm:cxn modelId="{9CE8E2B7-F8D5-43F4-B3C5-E345C8D6730E}" type="presParOf" srcId="{8ECD211E-7EEE-492D-B5AE-2607EF8D3F80}" destId="{59483023-9D61-4A9E-B385-60DC68C1BABD}" srcOrd="7" destOrd="0" presId="urn:microsoft.com/office/officeart/2005/8/layout/process2"/>
    <dgm:cxn modelId="{82774233-96D0-4FB1-995C-3BD0EC96634F}" type="presParOf" srcId="{59483023-9D61-4A9E-B385-60DC68C1BABD}" destId="{E746E786-B594-4C3E-9039-6335AD862141}" srcOrd="0" destOrd="0" presId="urn:microsoft.com/office/officeart/2005/8/layout/process2"/>
    <dgm:cxn modelId="{C86C3AB0-BB1A-4B4F-A79B-07234ADA682E}" type="presParOf" srcId="{8ECD211E-7EEE-492D-B5AE-2607EF8D3F80}" destId="{FA59701C-A83D-43EB-8C8A-25D6EEC72934}" srcOrd="8" destOrd="0" presId="urn:microsoft.com/office/officeart/2005/8/layout/process2"/>
    <dgm:cxn modelId="{16272C47-1EC5-4227-8362-3BF057F3855A}" type="presParOf" srcId="{8ECD211E-7EEE-492D-B5AE-2607EF8D3F80}" destId="{CCBA3B2F-FC68-4D8D-A3BE-63664648ABEC}" srcOrd="9" destOrd="0" presId="urn:microsoft.com/office/officeart/2005/8/layout/process2"/>
    <dgm:cxn modelId="{216087E9-67B6-4B2A-A570-FA8D1FD4CFA3}" type="presParOf" srcId="{CCBA3B2F-FC68-4D8D-A3BE-63664648ABEC}" destId="{E30B3E14-171C-4292-BF8C-984FC159C1C6}" srcOrd="0" destOrd="0" presId="urn:microsoft.com/office/officeart/2005/8/layout/process2"/>
    <dgm:cxn modelId="{42007728-0DDF-455B-8665-6424036634AB}" type="presParOf" srcId="{8ECD211E-7EEE-492D-B5AE-2607EF8D3F80}" destId="{D7619239-6D45-45E0-9E04-EFC5F0939851}"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dirty="0">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a:solidFill>
          <a:schemeClr val="accent6">
            <a:lumMod val="75000"/>
          </a:schemeClr>
        </a:solidFill>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phldr="1"/>
      <dgm:spPr/>
      <dgm:t>
        <a:bodyPr/>
        <a:lstStyle/>
        <a:p>
          <a:endParaRPr lang="en-US" dirty="0">
            <a:noFill/>
          </a:endParaRP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phldr="1"/>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885B5371-F398-4BEA-ADD2-80A20146FF6D}">
      <dgm:prSet phldrT="[Text]"/>
      <dgm:spPr>
        <a:solidFill>
          <a:schemeClr val="accent4">
            <a:lumMod val="75000"/>
          </a:schemeClr>
        </a:solidFill>
      </dgm:spPr>
      <dgm:t>
        <a:bodyPr/>
        <a:lstStyle/>
        <a:p>
          <a:endParaRPr lang="en-US" dirty="0"/>
        </a:p>
      </dgm:t>
    </dgm:pt>
    <dgm:pt modelId="{61552840-DDE6-45BD-8D58-D1F01CDFD6CF}" type="parTrans" cxnId="{D4B7E990-F484-4D63-8B22-C0594D31C927}">
      <dgm:prSet/>
      <dgm:spPr/>
      <dgm:t>
        <a:bodyPr/>
        <a:lstStyle/>
        <a:p>
          <a:endParaRPr lang="en-US"/>
        </a:p>
      </dgm:t>
    </dgm:pt>
    <dgm:pt modelId="{837FC8EB-481C-41B8-B949-6E82A8278383}" type="sibTrans" cxnId="{D4B7E990-F484-4D63-8B22-C0594D31C927}">
      <dgm:prSet/>
      <dgm:spPr/>
      <dgm:t>
        <a:bodyPr/>
        <a:lstStyle/>
        <a:p>
          <a:endParaRPr lang="en-US"/>
        </a:p>
      </dgm:t>
    </dgm:pt>
    <dgm:pt modelId="{A2AD6A0B-302C-4406-8FB6-3EB429DE6AB0}">
      <dgm:prSet phldrT="[Text]"/>
      <dgm:spPr>
        <a:solidFill>
          <a:schemeClr val="accent4">
            <a:lumMod val="75000"/>
          </a:schemeClr>
        </a:solidFill>
      </dgm:spPr>
      <dgm:t>
        <a:bodyPr/>
        <a:lstStyle/>
        <a:p>
          <a:endParaRPr lang="en-US" dirty="0"/>
        </a:p>
      </dgm:t>
    </dgm:pt>
    <dgm:pt modelId="{3879714A-E0FF-42FC-83F9-F79293355E88}" type="parTrans" cxnId="{CFD46ED4-8E11-4359-8090-CD109EE95B1D}">
      <dgm:prSet/>
      <dgm:spPr/>
      <dgm:t>
        <a:bodyPr/>
        <a:lstStyle/>
        <a:p>
          <a:endParaRPr lang="en-US"/>
        </a:p>
      </dgm:t>
    </dgm:pt>
    <dgm:pt modelId="{BC0AE52B-6529-4F0E-9DEA-9ECE43F7C74D}" type="sibTrans" cxnId="{CFD46ED4-8E11-4359-8090-CD109EE95B1D}">
      <dgm:prSet/>
      <dgm:spPr/>
      <dgm:t>
        <a:bodyPr/>
        <a:lstStyle/>
        <a:p>
          <a:endParaRPr lang="en-US"/>
        </a:p>
      </dgm:t>
    </dgm:pt>
    <dgm:pt modelId="{FEC5E0E2-BF71-454B-A846-5CA0443E3450}">
      <dgm:prSet phldrT="[Text]" phldr="1"/>
      <dgm:spPr>
        <a:solidFill>
          <a:schemeClr val="accent6">
            <a:lumMod val="75000"/>
          </a:schemeClr>
        </a:solidFill>
      </dgm:spPr>
      <dgm:t>
        <a:bodyPr/>
        <a:lstStyle/>
        <a:p>
          <a:endParaRPr lang="en-US" dirty="0">
            <a:noFill/>
          </a:endParaRPr>
        </a:p>
      </dgm:t>
    </dgm:pt>
    <dgm:pt modelId="{CF811AB0-80A0-42BB-A559-D172383F2A75}" type="parTrans" cxnId="{AB41324A-1F08-4A3F-90F9-A6CAEED43F51}">
      <dgm:prSet/>
      <dgm:spPr/>
      <dgm:t>
        <a:bodyPr/>
        <a:lstStyle/>
        <a:p>
          <a:endParaRPr lang="en-US"/>
        </a:p>
      </dgm:t>
    </dgm:pt>
    <dgm:pt modelId="{FD75B6B5-9985-49DB-ACA1-2A306858A322}" type="sibTrans" cxnId="{AB41324A-1F08-4A3F-90F9-A6CAEED43F51}">
      <dgm:prSet/>
      <dgm:spPr/>
      <dgm:t>
        <a:bodyPr/>
        <a:lstStyle/>
        <a:p>
          <a:endParaRPr lang="en-US"/>
        </a:p>
      </dgm:t>
    </dgm:pt>
    <dgm:pt modelId="{0F6EE010-AE1E-4CC7-ADFC-A1E7D3ABA6AD}">
      <dgm:prSet phldrT="[Text]" phldr="1"/>
      <dgm:spPr>
        <a:solidFill>
          <a:schemeClr val="accent6">
            <a:lumMod val="75000"/>
          </a:schemeClr>
        </a:solidFill>
      </dgm:spPr>
      <dgm:t>
        <a:bodyPr/>
        <a:lstStyle/>
        <a:p>
          <a:endParaRPr lang="en-US" dirty="0">
            <a:noFill/>
          </a:endParaRPr>
        </a:p>
      </dgm:t>
    </dgm:pt>
    <dgm:pt modelId="{5E270F52-098E-439C-80C7-2CD14AAAC8F2}" type="parTrans" cxnId="{CC6DB411-6270-4022-9F42-BFA4668FC975}">
      <dgm:prSet/>
      <dgm:spPr/>
      <dgm:t>
        <a:bodyPr/>
        <a:lstStyle/>
        <a:p>
          <a:endParaRPr lang="en-US"/>
        </a:p>
      </dgm:t>
    </dgm:pt>
    <dgm:pt modelId="{B2BF7227-1386-4408-B9A0-8069263038D8}" type="sibTrans" cxnId="{CC6DB411-6270-4022-9F42-BFA4668FC975}">
      <dgm:prSet/>
      <dgm:spPr/>
      <dgm:t>
        <a:bodyPr/>
        <a:lstStyle/>
        <a:p>
          <a:endParaRPr lang="en-US"/>
        </a:p>
      </dgm:t>
    </dgm:pt>
    <dgm:pt modelId="{4A73ABD0-6F0E-417D-8CCF-4DBCA12DB0C5}">
      <dgm:prSet phldrT="[Text]"/>
      <dgm:spPr>
        <a:solidFill>
          <a:schemeClr val="accent4">
            <a:lumMod val="75000"/>
          </a:schemeClr>
        </a:solidFill>
      </dgm:spPr>
      <dgm:t>
        <a:bodyPr/>
        <a:lstStyle/>
        <a:p>
          <a:endParaRPr lang="en-US" dirty="0"/>
        </a:p>
      </dgm:t>
    </dgm:pt>
    <dgm:pt modelId="{F13A675F-A1D1-40EE-A10C-E101C3ADABBF}" type="parTrans" cxnId="{EDB050AB-6702-4955-91BA-D7074A8A292C}">
      <dgm:prSet/>
      <dgm:spPr/>
      <dgm:t>
        <a:bodyPr/>
        <a:lstStyle/>
        <a:p>
          <a:endParaRPr lang="en-US"/>
        </a:p>
      </dgm:t>
    </dgm:pt>
    <dgm:pt modelId="{C547A1F2-9F8A-4C4D-A36F-5905515E71D9}" type="sibTrans" cxnId="{EDB050AB-6702-4955-91BA-D7074A8A292C}">
      <dgm:prSet/>
      <dgm:spPr/>
      <dgm:t>
        <a:bodyPr/>
        <a:lstStyle/>
        <a:p>
          <a:endParaRPr lang="en-US"/>
        </a:p>
      </dgm:t>
    </dgm:pt>
    <dgm:pt modelId="{8F77AEFE-A128-46BC-82BB-6960F8BBD4D7}">
      <dgm:prSet phldrT="[Text]" phldr="1"/>
      <dgm:spPr/>
      <dgm:t>
        <a:bodyPr/>
        <a:lstStyle/>
        <a:p>
          <a:endParaRPr lang="en-US" dirty="0">
            <a:noFill/>
          </a:endParaRPr>
        </a:p>
      </dgm:t>
    </dgm:pt>
    <dgm:pt modelId="{3001B766-149F-470F-B05F-E8B0710560F0}" type="parTrans" cxnId="{8B1CC016-69BE-460C-ADC5-59DA520BCC62}">
      <dgm:prSet/>
      <dgm:spPr/>
      <dgm:t>
        <a:bodyPr/>
        <a:lstStyle/>
        <a:p>
          <a:endParaRPr lang="en-US"/>
        </a:p>
      </dgm:t>
    </dgm:pt>
    <dgm:pt modelId="{594D2656-9C6C-4389-BC06-C38F7571B365}" type="sibTrans" cxnId="{8B1CC016-69BE-460C-ADC5-59DA520BCC62}">
      <dgm:prSet/>
      <dgm:spPr/>
      <dgm:t>
        <a:bodyPr/>
        <a:lstStyle/>
        <a:p>
          <a:endParaRPr lang="en-US"/>
        </a:p>
      </dgm:t>
    </dgm:pt>
    <dgm:pt modelId="{CAB909A7-C0ED-4A09-9700-1D59AB7C54A1}">
      <dgm:prSet phldrT="[Text]" phldr="1"/>
      <dgm:spPr/>
      <dgm:t>
        <a:bodyPr/>
        <a:lstStyle/>
        <a:p>
          <a:endParaRPr lang="en-US" dirty="0">
            <a:noFill/>
          </a:endParaRPr>
        </a:p>
      </dgm:t>
    </dgm:pt>
    <dgm:pt modelId="{F339E781-9FB4-4ED3-A128-840F3427F3FA}" type="parTrans" cxnId="{06EE32CA-0AA8-49BC-B650-6A3780075D80}">
      <dgm:prSet/>
      <dgm:spPr/>
      <dgm:t>
        <a:bodyPr/>
        <a:lstStyle/>
        <a:p>
          <a:endParaRPr lang="en-US"/>
        </a:p>
      </dgm:t>
    </dgm:pt>
    <dgm:pt modelId="{E05D89D8-6CB2-4A44-8783-48B5BED08675}" type="sibTrans" cxnId="{06EE32CA-0AA8-49BC-B650-6A3780075D80}">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13">
        <dgm:presLayoutVars>
          <dgm:bulletEnabled val="1"/>
        </dgm:presLayoutVars>
      </dgm:prSet>
      <dgm:spPr/>
    </dgm:pt>
    <dgm:pt modelId="{BC1EFD62-C73F-4410-8A91-5327B0CC7EC7}" type="pres">
      <dgm:prSet presAssocID="{5680766A-5481-4BE3-AECA-2BD19E0E469D}" presName="sibTrans" presStyleCnt="0"/>
      <dgm:spPr/>
    </dgm:pt>
    <dgm:pt modelId="{988655D7-F43A-4D8F-9B7B-2D94C7CBD428}" type="pres">
      <dgm:prSet presAssocID="{885B5371-F398-4BEA-ADD2-80A20146FF6D}" presName="node" presStyleLbl="node1" presStyleIdx="1" presStyleCnt="13">
        <dgm:presLayoutVars>
          <dgm:bulletEnabled val="1"/>
        </dgm:presLayoutVars>
      </dgm:prSet>
      <dgm:spPr/>
    </dgm:pt>
    <dgm:pt modelId="{1B2CD1F2-FF49-4384-BE86-160990622F9A}" type="pres">
      <dgm:prSet presAssocID="{837FC8EB-481C-41B8-B949-6E82A8278383}" presName="sibTrans" presStyleCnt="0"/>
      <dgm:spPr/>
    </dgm:pt>
    <dgm:pt modelId="{0AD2919E-FC91-41CE-84D7-3B5DFFD8C90A}" type="pres">
      <dgm:prSet presAssocID="{A2AD6A0B-302C-4406-8FB6-3EB429DE6AB0}" presName="node" presStyleLbl="node1" presStyleIdx="2" presStyleCnt="13">
        <dgm:presLayoutVars>
          <dgm:bulletEnabled val="1"/>
        </dgm:presLayoutVars>
      </dgm:prSet>
      <dgm:spPr/>
    </dgm:pt>
    <dgm:pt modelId="{7643AE7C-ABFA-4E34-9C9E-DFB63EE5E67D}" type="pres">
      <dgm:prSet presAssocID="{BC0AE52B-6529-4F0E-9DEA-9ECE43F7C74D}" presName="sibTrans" presStyleCnt="0"/>
      <dgm:spPr/>
    </dgm:pt>
    <dgm:pt modelId="{EE84E255-114A-4E38-9D08-C1A979A8D889}" type="pres">
      <dgm:prSet presAssocID="{4A73ABD0-6F0E-417D-8CCF-4DBCA12DB0C5}" presName="node" presStyleLbl="node1" presStyleIdx="3" presStyleCnt="13">
        <dgm:presLayoutVars>
          <dgm:bulletEnabled val="1"/>
        </dgm:presLayoutVars>
      </dgm:prSet>
      <dgm:spPr/>
    </dgm:pt>
    <dgm:pt modelId="{559CEB43-17E7-4F9D-8796-3B4EB5BA1448}" type="pres">
      <dgm:prSet presAssocID="{C547A1F2-9F8A-4C4D-A36F-5905515E71D9}" presName="sibTrans" presStyleCnt="0"/>
      <dgm:spPr/>
    </dgm:pt>
    <dgm:pt modelId="{BEB14F66-AC21-428E-9507-4FCBBF6DA870}" type="pres">
      <dgm:prSet presAssocID="{02A605FA-5E07-4946-8CE2-3CE406ABB049}" presName="node" presStyleLbl="node1" presStyleIdx="4" presStyleCnt="13">
        <dgm:presLayoutVars>
          <dgm:bulletEnabled val="1"/>
        </dgm:presLayoutVars>
      </dgm:prSet>
      <dgm:spPr/>
    </dgm:pt>
    <dgm:pt modelId="{C508B31F-D0E0-4155-9612-BC3498A0384A}" type="pres">
      <dgm:prSet presAssocID="{978C231A-A1B2-4035-823A-3038D5AE83BC}" presName="sibTrans" presStyleCnt="0"/>
      <dgm:spPr/>
    </dgm:pt>
    <dgm:pt modelId="{46C4D2C1-5E11-42C2-B913-B3DC371AC99F}" type="pres">
      <dgm:prSet presAssocID="{FEC5E0E2-BF71-454B-A846-5CA0443E3450}" presName="node" presStyleLbl="node1" presStyleIdx="5" presStyleCnt="13">
        <dgm:presLayoutVars>
          <dgm:bulletEnabled val="1"/>
        </dgm:presLayoutVars>
      </dgm:prSet>
      <dgm:spPr/>
    </dgm:pt>
    <dgm:pt modelId="{D5030914-DFD2-4737-92F6-AD5864AD43D3}" type="pres">
      <dgm:prSet presAssocID="{FD75B6B5-9985-49DB-ACA1-2A306858A322}" presName="sibTrans" presStyleCnt="0"/>
      <dgm:spPr/>
    </dgm:pt>
    <dgm:pt modelId="{A5045823-9C22-4454-B0EF-EEF530FC78A1}" type="pres">
      <dgm:prSet presAssocID="{0F6EE010-AE1E-4CC7-ADFC-A1E7D3ABA6AD}" presName="node" presStyleLbl="node1" presStyleIdx="6" presStyleCnt="13">
        <dgm:presLayoutVars>
          <dgm:bulletEnabled val="1"/>
        </dgm:presLayoutVars>
      </dgm:prSet>
      <dgm:spPr/>
    </dgm:pt>
    <dgm:pt modelId="{CAEE6ED3-CEC0-46E9-AC9B-3575E54C8A8E}" type="pres">
      <dgm:prSet presAssocID="{B2BF7227-1386-4408-B9A0-8069263038D8}" presName="sibTrans" presStyleCnt="0"/>
      <dgm:spPr/>
    </dgm:pt>
    <dgm:pt modelId="{B8D304D9-B543-4103-AEB0-AE302FCC3A6C}" type="pres">
      <dgm:prSet presAssocID="{7E1E69A5-1F79-4B3B-BFD4-246394ADB3DC}" presName="node" presStyleLbl="node1" presStyleIdx="7" presStyleCnt="13">
        <dgm:presLayoutVars>
          <dgm:bulletEnabled val="1"/>
        </dgm:presLayoutVars>
      </dgm:prSet>
      <dgm:spPr/>
    </dgm:pt>
    <dgm:pt modelId="{8313A2A7-67F6-4F9A-B1CB-CF9AE18A5266}" type="pres">
      <dgm:prSet presAssocID="{F2FE859F-EC8C-4F4E-9EDC-1C4E3C58BF78}" presName="sibTrans" presStyleCnt="0"/>
      <dgm:spPr/>
    </dgm:pt>
    <dgm:pt modelId="{91760188-9AA4-4932-AD0C-D65995D45F88}" type="pres">
      <dgm:prSet presAssocID="{8F77AEFE-A128-46BC-82BB-6960F8BBD4D7}" presName="node" presStyleLbl="node1" presStyleIdx="8" presStyleCnt="13">
        <dgm:presLayoutVars>
          <dgm:bulletEnabled val="1"/>
        </dgm:presLayoutVars>
      </dgm:prSet>
      <dgm:spPr/>
    </dgm:pt>
    <dgm:pt modelId="{203800BA-6B55-4859-AFD2-47FD4F041C3E}" type="pres">
      <dgm:prSet presAssocID="{594D2656-9C6C-4389-BC06-C38F7571B365}" presName="sibTrans" presStyleCnt="0"/>
      <dgm:spPr/>
    </dgm:pt>
    <dgm:pt modelId="{28E1E9BE-7498-4EBD-96D2-A2D8845B4924}" type="pres">
      <dgm:prSet presAssocID="{CAB909A7-C0ED-4A09-9700-1D59AB7C54A1}" presName="node" presStyleLbl="node1" presStyleIdx="9" presStyleCnt="13">
        <dgm:presLayoutVars>
          <dgm:bulletEnabled val="1"/>
        </dgm:presLayoutVars>
      </dgm:prSet>
      <dgm:spPr/>
    </dgm:pt>
    <dgm:pt modelId="{483A9B49-2493-4BEB-BA43-2A7821F1914E}" type="pres">
      <dgm:prSet presAssocID="{E05D89D8-6CB2-4A44-8783-48B5BED08675}" presName="sibTrans" presStyleCnt="0"/>
      <dgm:spPr/>
    </dgm:pt>
    <dgm:pt modelId="{26C22498-C5F0-4A9A-BD82-9691022F86F0}" type="pres">
      <dgm:prSet presAssocID="{F03B0A47-F4FA-476C-956C-26163D36A6EC}" presName="node" presStyleLbl="node1" presStyleIdx="10" presStyleCnt="13">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11" presStyleCnt="13">
        <dgm:presLayoutVars>
          <dgm:bulletEnabled val="1"/>
        </dgm:presLayoutVars>
      </dgm:prSet>
      <dgm:spPr/>
    </dgm:pt>
    <dgm:pt modelId="{C1AD23E5-DFD8-4EEB-BE14-813203CB84F8}" type="pres">
      <dgm:prSet presAssocID="{A8A4A6E5-7849-4C48-89CC-F83BD6E491DB}" presName="sibTrans" presStyleCnt="0"/>
      <dgm:spPr/>
    </dgm:pt>
    <dgm:pt modelId="{6FA83A93-F3BE-48F3-B5A4-59E10709D2C2}" type="pres">
      <dgm:prSet presAssocID="{8BB71FAB-9A6D-47E0-ABDA-76141E8EF793}" presName="node" presStyleLbl="node1" presStyleIdx="12" presStyleCnt="13">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CC6DB411-6270-4022-9F42-BFA4668FC975}" srcId="{998F9B1F-812D-4B61-9D1E-C5B715AEE3DB}" destId="{0F6EE010-AE1E-4CC7-ADFC-A1E7D3ABA6AD}" srcOrd="6" destOrd="0" parTransId="{5E270F52-098E-439C-80C7-2CD14AAAC8F2}" sibTransId="{B2BF7227-1386-4408-B9A0-8069263038D8}"/>
    <dgm:cxn modelId="{8B1CC016-69BE-460C-ADC5-59DA520BCC62}" srcId="{998F9B1F-812D-4B61-9D1E-C5B715AEE3DB}" destId="{8F77AEFE-A128-46BC-82BB-6960F8BBD4D7}" srcOrd="8" destOrd="0" parTransId="{3001B766-149F-470F-B05F-E8B0710560F0}" sibTransId="{594D2656-9C6C-4389-BC06-C38F7571B365}"/>
    <dgm:cxn modelId="{17448E1C-65A2-4074-9945-14E552FE9DAB}" type="presOf" srcId="{A2AD6A0B-302C-4406-8FB6-3EB429DE6AB0}" destId="{0AD2919E-FC91-41CE-84D7-3B5DFFD8C90A}" srcOrd="0" destOrd="0" presId="urn:microsoft.com/office/officeart/2005/8/layout/default"/>
    <dgm:cxn modelId="{0DAD1520-262F-4367-82B8-21C56A405E45}" type="presOf" srcId="{885B5371-F398-4BEA-ADD2-80A20146FF6D}" destId="{988655D7-F43A-4D8F-9B7B-2D94C7CBD428}"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25F0843E-4F3C-42CB-8918-2B920E188AF1}" type="presOf" srcId="{CAB909A7-C0ED-4A09-9700-1D59AB7C54A1}" destId="{28E1E9BE-7498-4EBD-96D2-A2D8845B4924}" srcOrd="0" destOrd="0" presId="urn:microsoft.com/office/officeart/2005/8/layout/default"/>
    <dgm:cxn modelId="{F786BC41-1196-4356-8076-594BF8382471}" type="presOf" srcId="{FEC5E0E2-BF71-454B-A846-5CA0443E3450}" destId="{46C4D2C1-5E11-42C2-B913-B3DC371AC99F}" srcOrd="0" destOrd="0" presId="urn:microsoft.com/office/officeart/2005/8/layout/default"/>
    <dgm:cxn modelId="{AB41324A-1F08-4A3F-90F9-A6CAEED43F51}" srcId="{998F9B1F-812D-4B61-9D1E-C5B715AEE3DB}" destId="{FEC5E0E2-BF71-454B-A846-5CA0443E3450}" srcOrd="5" destOrd="0" parTransId="{CF811AB0-80A0-42BB-A559-D172383F2A75}" sibTransId="{FD75B6B5-9985-49DB-ACA1-2A306858A322}"/>
    <dgm:cxn modelId="{7F0BB64D-4C0F-49FC-AEC0-F56EF0A84E14}" type="presOf" srcId="{BFF9A2BA-1A08-43CB-ABC9-B83E4F0CBDA4}" destId="{970B80F1-D51E-4D21-ABAA-88292119F999}" srcOrd="0" destOrd="0" presId="urn:microsoft.com/office/officeart/2005/8/layout/default"/>
    <dgm:cxn modelId="{1039634E-5945-41FF-BEB4-5A695E9679FD}" type="presOf" srcId="{8F77AEFE-A128-46BC-82BB-6960F8BBD4D7}" destId="{91760188-9AA4-4932-AD0C-D65995D45F88}"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10"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D4B7E990-F484-4D63-8B22-C0594D31C927}" srcId="{998F9B1F-812D-4B61-9D1E-C5B715AEE3DB}" destId="{885B5371-F398-4BEA-ADD2-80A20146FF6D}" srcOrd="1" destOrd="0" parTransId="{61552840-DDE6-45BD-8D58-D1F01CDFD6CF}" sibTransId="{837FC8EB-481C-41B8-B949-6E82A8278383}"/>
    <dgm:cxn modelId="{EDB050AB-6702-4955-91BA-D7074A8A292C}" srcId="{998F9B1F-812D-4B61-9D1E-C5B715AEE3DB}" destId="{4A73ABD0-6F0E-417D-8CCF-4DBCA12DB0C5}" srcOrd="3" destOrd="0" parTransId="{F13A675F-A1D1-40EE-A10C-E101C3ADABBF}" sibTransId="{C547A1F2-9F8A-4C4D-A36F-5905515E71D9}"/>
    <dgm:cxn modelId="{348411B7-3EAE-43A2-AC69-533D6E380FAB}" type="presOf" srcId="{4A73ABD0-6F0E-417D-8CCF-4DBCA12DB0C5}" destId="{EE84E255-114A-4E38-9D08-C1A979A8D889}" srcOrd="0" destOrd="0" presId="urn:microsoft.com/office/officeart/2005/8/layout/default"/>
    <dgm:cxn modelId="{06EE32CA-0AA8-49BC-B650-6A3780075D80}" srcId="{998F9B1F-812D-4B61-9D1E-C5B715AEE3DB}" destId="{CAB909A7-C0ED-4A09-9700-1D59AB7C54A1}" srcOrd="9" destOrd="0" parTransId="{F339E781-9FB4-4ED3-A128-840F3427F3FA}" sibTransId="{E05D89D8-6CB2-4A44-8783-48B5BED08675}"/>
    <dgm:cxn modelId="{AE71EDD3-D450-4A4B-A49C-87CDDF47C0CF}" srcId="{998F9B1F-812D-4B61-9D1E-C5B715AEE3DB}" destId="{85ACA80E-D72B-4ED7-ABA0-0C12E17B182B}" srcOrd="11" destOrd="0" parTransId="{EBEB6AF1-E98A-46AB-8EAB-80057BE15010}" sibTransId="{A8A4A6E5-7849-4C48-89CC-F83BD6E491DB}"/>
    <dgm:cxn modelId="{CFD46ED4-8E11-4359-8090-CD109EE95B1D}" srcId="{998F9B1F-812D-4B61-9D1E-C5B715AEE3DB}" destId="{A2AD6A0B-302C-4406-8FB6-3EB429DE6AB0}" srcOrd="2" destOrd="0" parTransId="{3879714A-E0FF-42FC-83F9-F79293355E88}" sibTransId="{BC0AE52B-6529-4F0E-9DEA-9ECE43F7C74D}"/>
    <dgm:cxn modelId="{4AF1BED8-5483-4AE7-AE04-27AC50C0EA82}" type="presOf" srcId="{0F6EE010-AE1E-4CC7-ADFC-A1E7D3ABA6AD}" destId="{A5045823-9C22-4454-B0EF-EEF530FC78A1}" srcOrd="0" destOrd="0" presId="urn:microsoft.com/office/officeart/2005/8/layout/default"/>
    <dgm:cxn modelId="{35C1F7E5-960E-40B1-82FB-F14B5FC6485C}" srcId="{998F9B1F-812D-4B61-9D1E-C5B715AEE3DB}" destId="{7E1E69A5-1F79-4B3B-BFD4-246394ADB3DC}" srcOrd="7" destOrd="0" parTransId="{2DE6E91B-F077-4C1C-836B-8AE7BA827377}" sibTransId="{F2FE859F-EC8C-4F4E-9EDC-1C4E3C58BF78}"/>
    <dgm:cxn modelId="{013C48EE-2A3F-4BE3-8A5B-8C9D5F96828D}" srcId="{998F9B1F-812D-4B61-9D1E-C5B715AEE3DB}" destId="{8BB71FAB-9A6D-47E0-ABDA-76141E8EF793}" srcOrd="12"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4"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43040590-44DE-40D0-8D20-3B1F807FE15A}" type="presParOf" srcId="{011E024D-4C1D-4E9B-B839-8B7341544FAD}" destId="{988655D7-F43A-4D8F-9B7B-2D94C7CBD428}" srcOrd="2" destOrd="0" presId="urn:microsoft.com/office/officeart/2005/8/layout/default"/>
    <dgm:cxn modelId="{44BF0D9C-4ACB-45F8-A097-A4CA271F160C}" type="presParOf" srcId="{011E024D-4C1D-4E9B-B839-8B7341544FAD}" destId="{1B2CD1F2-FF49-4384-BE86-160990622F9A}" srcOrd="3" destOrd="0" presId="urn:microsoft.com/office/officeart/2005/8/layout/default"/>
    <dgm:cxn modelId="{728FFD74-1CF6-49A4-A9C9-D4024A8C5B9A}" type="presParOf" srcId="{011E024D-4C1D-4E9B-B839-8B7341544FAD}" destId="{0AD2919E-FC91-41CE-84D7-3B5DFFD8C90A}" srcOrd="4" destOrd="0" presId="urn:microsoft.com/office/officeart/2005/8/layout/default"/>
    <dgm:cxn modelId="{E3822E6F-7CD2-4923-B1E7-3F2047985C80}" type="presParOf" srcId="{011E024D-4C1D-4E9B-B839-8B7341544FAD}" destId="{7643AE7C-ABFA-4E34-9C9E-DFB63EE5E67D}" srcOrd="5" destOrd="0" presId="urn:microsoft.com/office/officeart/2005/8/layout/default"/>
    <dgm:cxn modelId="{CF200972-8CC6-4E41-87DD-FBA66F086A83}" type="presParOf" srcId="{011E024D-4C1D-4E9B-B839-8B7341544FAD}" destId="{EE84E255-114A-4E38-9D08-C1A979A8D889}" srcOrd="6" destOrd="0" presId="urn:microsoft.com/office/officeart/2005/8/layout/default"/>
    <dgm:cxn modelId="{C4922CF6-9A68-4F7C-A12E-FE0ECA98C5D7}" type="presParOf" srcId="{011E024D-4C1D-4E9B-B839-8B7341544FAD}" destId="{559CEB43-17E7-4F9D-8796-3B4EB5BA1448}" srcOrd="7" destOrd="0" presId="urn:microsoft.com/office/officeart/2005/8/layout/default"/>
    <dgm:cxn modelId="{7E6CB4F1-B239-40FA-A5C1-1B5770D205FA}" type="presParOf" srcId="{011E024D-4C1D-4E9B-B839-8B7341544FAD}" destId="{BEB14F66-AC21-428E-9507-4FCBBF6DA870}" srcOrd="8" destOrd="0" presId="urn:microsoft.com/office/officeart/2005/8/layout/default"/>
    <dgm:cxn modelId="{88883AF2-1812-4E1B-9C58-365303D6C6DF}" type="presParOf" srcId="{011E024D-4C1D-4E9B-B839-8B7341544FAD}" destId="{C508B31F-D0E0-4155-9612-BC3498A0384A}" srcOrd="9" destOrd="0" presId="urn:microsoft.com/office/officeart/2005/8/layout/default"/>
    <dgm:cxn modelId="{4B12AF26-B95D-42E2-8E3B-1C8FD32D4577}" type="presParOf" srcId="{011E024D-4C1D-4E9B-B839-8B7341544FAD}" destId="{46C4D2C1-5E11-42C2-B913-B3DC371AC99F}" srcOrd="10" destOrd="0" presId="urn:microsoft.com/office/officeart/2005/8/layout/default"/>
    <dgm:cxn modelId="{EC5CA943-2C3C-48D1-B74C-245D38EC6BC6}" type="presParOf" srcId="{011E024D-4C1D-4E9B-B839-8B7341544FAD}" destId="{D5030914-DFD2-4737-92F6-AD5864AD43D3}" srcOrd="11" destOrd="0" presId="urn:microsoft.com/office/officeart/2005/8/layout/default"/>
    <dgm:cxn modelId="{9B1D4557-EAED-4951-AE9F-7848996CF612}" type="presParOf" srcId="{011E024D-4C1D-4E9B-B839-8B7341544FAD}" destId="{A5045823-9C22-4454-B0EF-EEF530FC78A1}" srcOrd="12" destOrd="0" presId="urn:microsoft.com/office/officeart/2005/8/layout/default"/>
    <dgm:cxn modelId="{A040F467-703D-4377-B853-7BAF63794E4D}" type="presParOf" srcId="{011E024D-4C1D-4E9B-B839-8B7341544FAD}" destId="{CAEE6ED3-CEC0-46E9-AC9B-3575E54C8A8E}" srcOrd="13" destOrd="0" presId="urn:microsoft.com/office/officeart/2005/8/layout/default"/>
    <dgm:cxn modelId="{07D0F55C-C187-4379-8B71-DE3337D6A0A7}" type="presParOf" srcId="{011E024D-4C1D-4E9B-B839-8B7341544FAD}" destId="{B8D304D9-B543-4103-AEB0-AE302FCC3A6C}" srcOrd="14" destOrd="0" presId="urn:microsoft.com/office/officeart/2005/8/layout/default"/>
    <dgm:cxn modelId="{BE67976A-4846-4FFC-8989-EE035FABD3A2}" type="presParOf" srcId="{011E024D-4C1D-4E9B-B839-8B7341544FAD}" destId="{8313A2A7-67F6-4F9A-B1CB-CF9AE18A5266}" srcOrd="15" destOrd="0" presId="urn:microsoft.com/office/officeart/2005/8/layout/default"/>
    <dgm:cxn modelId="{FA5F758A-1DE0-4962-B1B1-F036C03DB1A8}" type="presParOf" srcId="{011E024D-4C1D-4E9B-B839-8B7341544FAD}" destId="{91760188-9AA4-4932-AD0C-D65995D45F88}" srcOrd="16" destOrd="0" presId="urn:microsoft.com/office/officeart/2005/8/layout/default"/>
    <dgm:cxn modelId="{5F1DA5D5-A9B4-41AF-8B60-F9B8FC5D2457}" type="presParOf" srcId="{011E024D-4C1D-4E9B-B839-8B7341544FAD}" destId="{203800BA-6B55-4859-AFD2-47FD4F041C3E}" srcOrd="17" destOrd="0" presId="urn:microsoft.com/office/officeart/2005/8/layout/default"/>
    <dgm:cxn modelId="{8528EAAC-868B-49B4-B68E-53EBDCFFCD57}" type="presParOf" srcId="{011E024D-4C1D-4E9B-B839-8B7341544FAD}" destId="{28E1E9BE-7498-4EBD-96D2-A2D8845B4924}" srcOrd="18" destOrd="0" presId="urn:microsoft.com/office/officeart/2005/8/layout/default"/>
    <dgm:cxn modelId="{251B5258-708C-4034-AD81-D9DECF97EBA4}" type="presParOf" srcId="{011E024D-4C1D-4E9B-B839-8B7341544FAD}" destId="{483A9B49-2493-4BEB-BA43-2A7821F1914E}" srcOrd="19" destOrd="0" presId="urn:microsoft.com/office/officeart/2005/8/layout/default"/>
    <dgm:cxn modelId="{C0B8F811-E31C-4F8A-A23F-5801BA48FC94}" type="presParOf" srcId="{011E024D-4C1D-4E9B-B839-8B7341544FAD}" destId="{26C22498-C5F0-4A9A-BD82-9691022F86F0}" srcOrd="20" destOrd="0" presId="urn:microsoft.com/office/officeart/2005/8/layout/default"/>
    <dgm:cxn modelId="{8295D33D-4ADA-4556-9D92-D06BADF6C553}" type="presParOf" srcId="{011E024D-4C1D-4E9B-B839-8B7341544FAD}" destId="{12D4CEE6-1092-40B6-B696-FC3F0F6BBCE5}" srcOrd="21" destOrd="0" presId="urn:microsoft.com/office/officeart/2005/8/layout/default"/>
    <dgm:cxn modelId="{4DA3DE0C-2802-4DAF-BE08-6802E05638A3}" type="presParOf" srcId="{011E024D-4C1D-4E9B-B839-8B7341544FAD}" destId="{F0DDA625-E1ED-48FB-B4F6-C0780F1D9BB2}" srcOrd="22" destOrd="0" presId="urn:microsoft.com/office/officeart/2005/8/layout/default"/>
    <dgm:cxn modelId="{A6EBE39B-6B05-402E-8D45-70A3FFF0BF05}" type="presParOf" srcId="{011E024D-4C1D-4E9B-B839-8B7341544FAD}" destId="{C1AD23E5-DFD8-4EEB-BE14-813203CB84F8}" srcOrd="23" destOrd="0" presId="urn:microsoft.com/office/officeart/2005/8/layout/default"/>
    <dgm:cxn modelId="{37BD2B5F-5E58-49E1-9122-99418069C6BC}" type="presParOf" srcId="{011E024D-4C1D-4E9B-B839-8B7341544FAD}" destId="{6FA83A93-F3BE-48F3-B5A4-59E10709D2C2}"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8CA5446-2C8E-4472-8E94-F3B7E680D061}">
      <dgm:prSet phldrT="[Text]" phldr="1"/>
      <dgm:spPr/>
      <dgm:t>
        <a:bodyPr/>
        <a:lstStyle/>
        <a:p>
          <a:endParaRPr lang="en-US">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1B96B8A0-C98C-4ADB-AEED-4192706139D0}">
      <dgm:prSet phldrT="[Text]" phldr="1"/>
      <dgm:spPr/>
      <dgm:t>
        <a:bodyPr/>
        <a:lstStyle/>
        <a:p>
          <a:endParaRPr lang="en-US">
            <a:noFill/>
          </a:endParaRPr>
        </a:p>
      </dgm:t>
    </dgm:pt>
    <dgm:pt modelId="{8C35E7D0-4A63-45AC-9AA4-9A14EB2361A1}" type="parTrans" cxnId="{84F54B6E-8F05-44C9-9B8C-4CF4DC7A9FE1}">
      <dgm:prSet/>
      <dgm:spPr/>
      <dgm:t>
        <a:bodyPr/>
        <a:lstStyle/>
        <a:p>
          <a:endParaRPr lang="en-US">
            <a:noFill/>
          </a:endParaRPr>
        </a:p>
      </dgm:t>
    </dgm:pt>
    <dgm:pt modelId="{E8FB7FEC-6A64-47E9-8E7B-8394FD0F715E}" type="sibTrans" cxnId="{84F54B6E-8F05-44C9-9B8C-4CF4DC7A9FE1}">
      <dgm:prSet/>
      <dgm:spPr/>
      <dgm:t>
        <a:bodyPr/>
        <a:lstStyle/>
        <a:p>
          <a:endParaRPr lang="en-US">
            <a:noFill/>
          </a:endParaRPr>
        </a:p>
      </dgm:t>
    </dgm:pt>
    <dgm:pt modelId="{492BE73D-BC32-4842-A5F6-48E675E60937}">
      <dgm:prSet phldrT="[Text]" phldr="1"/>
      <dgm:spPr/>
      <dgm:t>
        <a:bodyPr/>
        <a:lstStyle/>
        <a:p>
          <a:endParaRPr lang="en-US">
            <a:noFill/>
          </a:endParaRPr>
        </a:p>
      </dgm:t>
    </dgm:pt>
    <dgm:pt modelId="{FBCB7F00-F6F0-46B8-B7F3-B7F82AAC31B8}" type="parTrans" cxnId="{64171603-561C-4D9F-8B55-7F300EA7915E}">
      <dgm:prSet/>
      <dgm:spPr/>
      <dgm:t>
        <a:bodyPr/>
        <a:lstStyle/>
        <a:p>
          <a:endParaRPr lang="en-US">
            <a:noFill/>
          </a:endParaRPr>
        </a:p>
      </dgm:t>
    </dgm:pt>
    <dgm:pt modelId="{B80C8AC4-FA75-475B-A4C1-B92B58720C10}" type="sibTrans" cxnId="{64171603-561C-4D9F-8B55-7F300EA7915E}">
      <dgm:prSet/>
      <dgm:spPr/>
      <dgm:t>
        <a:bodyPr/>
        <a:lstStyle/>
        <a:p>
          <a:endParaRPr lang="en-US">
            <a:noFill/>
          </a:endParaRPr>
        </a:p>
      </dgm:t>
    </dgm:pt>
    <dgm:pt modelId="{49759A93-965E-458F-A5FE-CC168D205D37}">
      <dgm:prSet phldrT="[Text]" phldr="1"/>
      <dgm:spPr/>
      <dgm:t>
        <a:bodyPr/>
        <a:lstStyle/>
        <a:p>
          <a:endParaRPr lang="en-US" dirty="0">
            <a:noFill/>
          </a:endParaRPr>
        </a:p>
      </dgm:t>
    </dgm:pt>
    <dgm:pt modelId="{07853CC1-5313-4E6E-96B7-98F916C9AFE6}" type="parTrans" cxnId="{8B8DC0D5-DBE7-442B-97E6-54D776AE1779}">
      <dgm:prSet/>
      <dgm:spPr/>
      <dgm:t>
        <a:bodyPr/>
        <a:lstStyle/>
        <a:p>
          <a:endParaRPr lang="en-US">
            <a:noFill/>
          </a:endParaRPr>
        </a:p>
      </dgm:t>
    </dgm:pt>
    <dgm:pt modelId="{9D14B2DB-A829-44F9-9E5F-36C83F19A5B5}" type="sibTrans" cxnId="{8B8DC0D5-DBE7-442B-97E6-54D776AE1779}">
      <dgm:prSet/>
      <dgm:spPr/>
      <dgm:t>
        <a:bodyPr/>
        <a:lstStyle/>
        <a:p>
          <a:endParaRPr lang="en-US">
            <a:noFill/>
          </a:endParaRPr>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3B0D2D95-45D7-43C7-B1D0-7BC0F5525BA1}" type="pres">
      <dgm:prSet presAssocID="{1B96B8A0-C98C-4ADB-AEED-4192706139D0}" presName="node" presStyleLbl="node1" presStyleIdx="1" presStyleCnt="4">
        <dgm:presLayoutVars>
          <dgm:bulletEnabled val="1"/>
        </dgm:presLayoutVars>
      </dgm:prSet>
      <dgm:spPr/>
    </dgm:pt>
    <dgm:pt modelId="{778289C9-D475-4FE7-AC5C-BF4AA1A2278A}" type="pres">
      <dgm:prSet presAssocID="{E8FB7FEC-6A64-47E9-8E7B-8394FD0F715E}" presName="sibTrans" presStyleCnt="0"/>
      <dgm:spPr/>
    </dgm:pt>
    <dgm:pt modelId="{208D104B-7763-4645-8FA5-28D2083DAA17}" type="pres">
      <dgm:prSet presAssocID="{492BE73D-BC32-4842-A5F6-48E675E60937}" presName="node" presStyleLbl="node1" presStyleIdx="2" presStyleCnt="4">
        <dgm:presLayoutVars>
          <dgm:bulletEnabled val="1"/>
        </dgm:presLayoutVars>
      </dgm:prSet>
      <dgm:spPr/>
    </dgm:pt>
    <dgm:pt modelId="{A0003F31-6729-4A18-B0FB-70FFDF490DA6}" type="pres">
      <dgm:prSet presAssocID="{B80C8AC4-FA75-475B-A4C1-B92B58720C10}" presName="sibTrans" presStyleCnt="0"/>
      <dgm:spPr/>
    </dgm:pt>
    <dgm:pt modelId="{888D4171-B103-410D-B450-204B35E12BBF}" type="pres">
      <dgm:prSet presAssocID="{49759A93-965E-458F-A5FE-CC168D205D37}" presName="node" presStyleLbl="node1" presStyleIdx="3" presStyleCnt="4">
        <dgm:presLayoutVars>
          <dgm:bulletEnabled val="1"/>
        </dgm:presLayoutVars>
      </dgm:prSet>
      <dgm:spPr/>
    </dgm:pt>
  </dgm:ptLst>
  <dgm:cxnLst>
    <dgm:cxn modelId="{64171603-561C-4D9F-8B55-7F300EA7915E}" srcId="{FC6F9D63-FBB1-4345-8D87-9CEF077161D6}" destId="{492BE73D-BC32-4842-A5F6-48E675E60937}" srcOrd="2" destOrd="0" parTransId="{FBCB7F00-F6F0-46B8-B7F3-B7F82AAC31B8}" sibTransId="{B80C8AC4-FA75-475B-A4C1-B92B58720C10}"/>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84F54B6E-8F05-44C9-9B8C-4CF4DC7A9FE1}" srcId="{FC6F9D63-FBB1-4345-8D87-9CEF077161D6}" destId="{1B96B8A0-C98C-4ADB-AEED-4192706139D0}" srcOrd="1" destOrd="0" parTransId="{8C35E7D0-4A63-45AC-9AA4-9A14EB2361A1}" sibTransId="{E8FB7FEC-6A64-47E9-8E7B-8394FD0F715E}"/>
    <dgm:cxn modelId="{FB6335B5-8463-4C4A-8353-0340C0CD00A6}" type="presOf" srcId="{1B96B8A0-C98C-4ADB-AEED-4192706139D0}" destId="{3B0D2D95-45D7-43C7-B1D0-7BC0F5525BA1}" srcOrd="0" destOrd="0" presId="urn:microsoft.com/office/officeart/2005/8/layout/default"/>
    <dgm:cxn modelId="{AC813FBC-B8D9-49F3-A4F9-43C513743774}" type="presOf" srcId="{49759A93-965E-458F-A5FE-CC168D205D37}" destId="{888D4171-B103-410D-B450-204B35E12BBF}" srcOrd="0" destOrd="0" presId="urn:microsoft.com/office/officeart/2005/8/layout/default"/>
    <dgm:cxn modelId="{BCCF98C4-3262-4509-8BBE-DEC15BF554BA}" type="presOf" srcId="{48CA5446-2C8E-4472-8E94-F3B7E680D061}" destId="{229C9335-3B71-44A8-B7C5-E7A458B1A767}" srcOrd="0" destOrd="0" presId="urn:microsoft.com/office/officeart/2005/8/layout/default"/>
    <dgm:cxn modelId="{8B8DC0D5-DBE7-442B-97E6-54D776AE1779}" srcId="{FC6F9D63-FBB1-4345-8D87-9CEF077161D6}" destId="{49759A93-965E-458F-A5FE-CC168D205D37}" srcOrd="3" destOrd="0" parTransId="{07853CC1-5313-4E6E-96B7-98F916C9AFE6}" sibTransId="{9D14B2DB-A829-44F9-9E5F-36C83F19A5B5}"/>
    <dgm:cxn modelId="{48875EFF-625D-44BA-8A07-E0298D5C805C}" type="presOf" srcId="{492BE73D-BC32-4842-A5F6-48E675E60937}" destId="{208D104B-7763-4645-8FA5-28D2083DAA17}"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C696771D-1CB8-4DCE-89CA-3ABCEA226FD9}" type="presParOf" srcId="{51F496BA-66C3-4752-9BD1-F4AD8CBC9085}" destId="{3B0D2D95-45D7-43C7-B1D0-7BC0F5525BA1}" srcOrd="2" destOrd="0" presId="urn:microsoft.com/office/officeart/2005/8/layout/default"/>
    <dgm:cxn modelId="{73EC5516-90C6-494E-AEE6-CA6C5FCB641F}" type="presParOf" srcId="{51F496BA-66C3-4752-9BD1-F4AD8CBC9085}" destId="{778289C9-D475-4FE7-AC5C-BF4AA1A2278A}" srcOrd="3" destOrd="0" presId="urn:microsoft.com/office/officeart/2005/8/layout/default"/>
    <dgm:cxn modelId="{EBD37B0E-C6C2-4FC2-AE74-B3F56327589B}" type="presParOf" srcId="{51F496BA-66C3-4752-9BD1-F4AD8CBC9085}" destId="{208D104B-7763-4645-8FA5-28D2083DAA17}" srcOrd="4" destOrd="0" presId="urn:microsoft.com/office/officeart/2005/8/layout/default"/>
    <dgm:cxn modelId="{C9190352-E2EB-4944-853F-E9C7624B8DD0}" type="presParOf" srcId="{51F496BA-66C3-4752-9BD1-F4AD8CBC9085}" destId="{A0003F31-6729-4A18-B0FB-70FFDF490DA6}" srcOrd="5" destOrd="0" presId="urn:microsoft.com/office/officeart/2005/8/layout/default"/>
    <dgm:cxn modelId="{22784477-55B9-44F2-897A-836C47DDADB5}" type="presParOf" srcId="{51F496BA-66C3-4752-9BD1-F4AD8CBC9085}" destId="{888D4171-B103-410D-B450-204B35E12BB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55DC314-92A8-4999-BA4C-9E04A8880799}" type="doc">
      <dgm:prSet loTypeId="urn:microsoft.com/office/officeart/2005/8/layout/hProcess3" loCatId="process" qsTypeId="urn:microsoft.com/office/officeart/2005/8/quickstyle/simple3" qsCatId="simple" csTypeId="urn:microsoft.com/office/officeart/2005/8/colors/accent1_2" csCatId="accent1" phldr="1"/>
      <dgm:spPr/>
    </dgm:pt>
    <dgm:pt modelId="{78BAC818-0734-4564-B4B3-921921726587}">
      <dgm:prSet phldrT="[Text]" custT="1"/>
      <dgm:spPr/>
      <dgm:t>
        <a:bodyPr vert="horz" lIns="0" anchor="t" anchorCtr="0"/>
        <a:lstStyle/>
        <a:p>
          <a:r>
            <a:rPr lang="en-US" sz="2800" dirty="0">
              <a:solidFill>
                <a:schemeClr val="tx1"/>
              </a:solidFill>
            </a:rPr>
            <a:t>Page Offsets</a:t>
          </a:r>
        </a:p>
      </dgm:t>
    </dgm:pt>
    <dgm:pt modelId="{ECFBFFC7-44AC-45D0-8165-55E43A24F158}" type="sibTrans" cxnId="{639AB068-FD12-41A2-9E40-FEA26301CA38}">
      <dgm:prSet/>
      <dgm:spPr/>
      <dgm:t>
        <a:bodyPr/>
        <a:lstStyle/>
        <a:p>
          <a:endParaRPr lang="en-US">
            <a:noFill/>
          </a:endParaRPr>
        </a:p>
      </dgm:t>
    </dgm:pt>
    <dgm:pt modelId="{1D628E65-6F7C-4116-A34B-4E3FB3310DCF}" type="parTrans" cxnId="{639AB068-FD12-41A2-9E40-FEA26301CA38}">
      <dgm:prSet/>
      <dgm:spPr/>
      <dgm:t>
        <a:bodyPr/>
        <a:lstStyle/>
        <a:p>
          <a:endParaRPr lang="en-US">
            <a:noFill/>
          </a:endParaRPr>
        </a:p>
      </dgm:t>
    </dgm:pt>
    <dgm:pt modelId="{24ED7846-FBA1-4B7C-9D9D-385D776C40AF}" type="pres">
      <dgm:prSet presAssocID="{455DC314-92A8-4999-BA4C-9E04A8880799}" presName="Name0" presStyleCnt="0">
        <dgm:presLayoutVars>
          <dgm:dir/>
          <dgm:animLvl val="lvl"/>
          <dgm:resizeHandles val="exact"/>
        </dgm:presLayoutVars>
      </dgm:prSet>
      <dgm:spPr/>
    </dgm:pt>
    <dgm:pt modelId="{8AF7D0D4-0775-40C8-A52D-EC0346A6BD7A}" type="pres">
      <dgm:prSet presAssocID="{455DC314-92A8-4999-BA4C-9E04A8880799}" presName="dummy" presStyleCnt="0"/>
      <dgm:spPr/>
    </dgm:pt>
    <dgm:pt modelId="{FBDE7258-CAEF-4F6E-B09C-35276FF4ECFD}" type="pres">
      <dgm:prSet presAssocID="{455DC314-92A8-4999-BA4C-9E04A8880799}" presName="linH" presStyleCnt="0"/>
      <dgm:spPr/>
    </dgm:pt>
    <dgm:pt modelId="{1F617C51-A781-41E2-A275-A776386169FB}" type="pres">
      <dgm:prSet presAssocID="{455DC314-92A8-4999-BA4C-9E04A8880799}" presName="padding1" presStyleCnt="0"/>
      <dgm:spPr/>
    </dgm:pt>
    <dgm:pt modelId="{23AF5A75-E225-4736-B1EB-DB5C26AD5214}" type="pres">
      <dgm:prSet presAssocID="{78BAC818-0734-4564-B4B3-921921726587}" presName="linV" presStyleCnt="0"/>
      <dgm:spPr/>
    </dgm:pt>
    <dgm:pt modelId="{168C6094-6772-46A6-A329-47E18DD2B1E5}" type="pres">
      <dgm:prSet presAssocID="{78BAC818-0734-4564-B4B3-921921726587}" presName="spVertical1" presStyleCnt="0"/>
      <dgm:spPr/>
    </dgm:pt>
    <dgm:pt modelId="{B8F4DE46-E165-4FDD-9A12-5AFB74A49E86}" type="pres">
      <dgm:prSet presAssocID="{78BAC818-0734-4564-B4B3-921921726587}" presName="parTx" presStyleLbl="revTx" presStyleIdx="0" presStyleCnt="1" custScaleX="79066" custScaleY="46235" custLinFactNeighborX="16570" custLinFactNeighborY="-907">
        <dgm:presLayoutVars>
          <dgm:chMax val="0"/>
          <dgm:chPref val="0"/>
          <dgm:bulletEnabled val="1"/>
        </dgm:presLayoutVars>
      </dgm:prSet>
      <dgm:spPr/>
    </dgm:pt>
    <dgm:pt modelId="{099F66FA-0FCB-46A5-B4A9-379F4471749D}" type="pres">
      <dgm:prSet presAssocID="{78BAC818-0734-4564-B4B3-921921726587}" presName="spVertical2" presStyleCnt="0"/>
      <dgm:spPr/>
    </dgm:pt>
    <dgm:pt modelId="{42A84A1C-C6EF-4249-AA6E-052161EAE4BA}" type="pres">
      <dgm:prSet presAssocID="{78BAC818-0734-4564-B4B3-921921726587}" presName="spVertical3" presStyleCnt="0"/>
      <dgm:spPr/>
    </dgm:pt>
    <dgm:pt modelId="{7BB2F74B-C7CF-4A16-B458-1E2762D01C94}" type="pres">
      <dgm:prSet presAssocID="{455DC314-92A8-4999-BA4C-9E04A8880799}" presName="padding2" presStyleCnt="0"/>
      <dgm:spPr/>
    </dgm:pt>
    <dgm:pt modelId="{838BA60F-A5A3-4DAF-A88B-F7ECF598BB17}" type="pres">
      <dgm:prSet presAssocID="{455DC314-92A8-4999-BA4C-9E04A8880799}" presName="negArrow" presStyleCnt="0"/>
      <dgm:spPr/>
    </dgm:pt>
    <dgm:pt modelId="{27F898AC-BC56-4087-B7B2-00949E1AD7A5}" type="pres">
      <dgm:prSet presAssocID="{455DC314-92A8-4999-BA4C-9E04A8880799}" presName="backgroundArrow" presStyleLbl="node1" presStyleIdx="0" presStyleCnt="1" custAng="10800000" custScaleX="55455" custScaleY="58912" custLinFactNeighborX="32223" custLinFactNeighborY="52211"/>
      <dgm:spPr/>
    </dgm:pt>
  </dgm:ptLst>
  <dgm:cxnLst>
    <dgm:cxn modelId="{639AB068-FD12-41A2-9E40-FEA26301CA38}" srcId="{455DC314-92A8-4999-BA4C-9E04A8880799}" destId="{78BAC818-0734-4564-B4B3-921921726587}" srcOrd="0" destOrd="0" parTransId="{1D628E65-6F7C-4116-A34B-4E3FB3310DCF}" sibTransId="{ECFBFFC7-44AC-45D0-8165-55E43A24F158}"/>
    <dgm:cxn modelId="{07A9A782-2370-415B-AEC2-717C495E99BA}" type="presOf" srcId="{78BAC818-0734-4564-B4B3-921921726587}" destId="{B8F4DE46-E165-4FDD-9A12-5AFB74A49E86}" srcOrd="0" destOrd="0" presId="urn:microsoft.com/office/officeart/2005/8/layout/hProcess3"/>
    <dgm:cxn modelId="{1F7F1BF2-D4A0-4ADD-A165-A34D4D4CD68F}" type="presOf" srcId="{455DC314-92A8-4999-BA4C-9E04A8880799}" destId="{24ED7846-FBA1-4B7C-9D9D-385D776C40AF}" srcOrd="0" destOrd="0" presId="urn:microsoft.com/office/officeart/2005/8/layout/hProcess3"/>
    <dgm:cxn modelId="{BA5F72CC-CCD2-4C29-ADA4-493C4913C215}" type="presParOf" srcId="{24ED7846-FBA1-4B7C-9D9D-385D776C40AF}" destId="{8AF7D0D4-0775-40C8-A52D-EC0346A6BD7A}" srcOrd="0" destOrd="0" presId="urn:microsoft.com/office/officeart/2005/8/layout/hProcess3"/>
    <dgm:cxn modelId="{10C26487-C793-4932-8096-9FAE04CB9A26}" type="presParOf" srcId="{24ED7846-FBA1-4B7C-9D9D-385D776C40AF}" destId="{FBDE7258-CAEF-4F6E-B09C-35276FF4ECFD}" srcOrd="1" destOrd="0" presId="urn:microsoft.com/office/officeart/2005/8/layout/hProcess3"/>
    <dgm:cxn modelId="{AF8E34F4-25E0-467B-91E1-947A57F763E9}" type="presParOf" srcId="{FBDE7258-CAEF-4F6E-B09C-35276FF4ECFD}" destId="{1F617C51-A781-41E2-A275-A776386169FB}" srcOrd="0" destOrd="0" presId="urn:microsoft.com/office/officeart/2005/8/layout/hProcess3"/>
    <dgm:cxn modelId="{AB3E08BF-1285-4FE8-8DB9-6F169FD5FC3C}" type="presParOf" srcId="{FBDE7258-CAEF-4F6E-B09C-35276FF4ECFD}" destId="{23AF5A75-E225-4736-B1EB-DB5C26AD5214}" srcOrd="1" destOrd="0" presId="urn:microsoft.com/office/officeart/2005/8/layout/hProcess3"/>
    <dgm:cxn modelId="{54627FB4-782B-4D82-91D1-AF345E730E89}" type="presParOf" srcId="{23AF5A75-E225-4736-B1EB-DB5C26AD5214}" destId="{168C6094-6772-46A6-A329-47E18DD2B1E5}" srcOrd="0" destOrd="0" presId="urn:microsoft.com/office/officeart/2005/8/layout/hProcess3"/>
    <dgm:cxn modelId="{B4B0B91D-45D5-4460-8DBA-4D705692D0FD}" type="presParOf" srcId="{23AF5A75-E225-4736-B1EB-DB5C26AD5214}" destId="{B8F4DE46-E165-4FDD-9A12-5AFB74A49E86}" srcOrd="1" destOrd="0" presId="urn:microsoft.com/office/officeart/2005/8/layout/hProcess3"/>
    <dgm:cxn modelId="{B8CE9622-338F-4696-8DB6-918BC728A69D}" type="presParOf" srcId="{23AF5A75-E225-4736-B1EB-DB5C26AD5214}" destId="{099F66FA-0FCB-46A5-B4A9-379F4471749D}" srcOrd="2" destOrd="0" presId="urn:microsoft.com/office/officeart/2005/8/layout/hProcess3"/>
    <dgm:cxn modelId="{917193BD-9273-4E65-9FDF-300FEAE4D8E3}" type="presParOf" srcId="{23AF5A75-E225-4736-B1EB-DB5C26AD5214}" destId="{42A84A1C-C6EF-4249-AA6E-052161EAE4BA}" srcOrd="3" destOrd="0" presId="urn:microsoft.com/office/officeart/2005/8/layout/hProcess3"/>
    <dgm:cxn modelId="{66C77B70-DE58-4AE0-A16F-F15954D2B94C}" type="presParOf" srcId="{FBDE7258-CAEF-4F6E-B09C-35276FF4ECFD}" destId="{7BB2F74B-C7CF-4A16-B458-1E2762D01C94}" srcOrd="2" destOrd="0" presId="urn:microsoft.com/office/officeart/2005/8/layout/hProcess3"/>
    <dgm:cxn modelId="{42923A91-A1B1-4F8A-A48E-49C4B4D3BAE5}" type="presParOf" srcId="{FBDE7258-CAEF-4F6E-B09C-35276FF4ECFD}" destId="{838BA60F-A5A3-4DAF-A88B-F7ECF598BB17}" srcOrd="3" destOrd="0" presId="urn:microsoft.com/office/officeart/2005/8/layout/hProcess3"/>
    <dgm:cxn modelId="{0A30082E-B21E-42B8-B754-155B743CF44A}" type="presParOf" srcId="{FBDE7258-CAEF-4F6E-B09C-35276FF4ECFD}" destId="{27F898AC-BC56-4087-B7B2-00949E1AD7A5}"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C493C40D-E3EA-4411-933B-8154617A830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CC420922-0F32-44CC-8C4B-669F17DA9F41}">
      <dgm:prSet phldrT="[Text]" custT="1"/>
      <dgm:spPr/>
      <dgm:t>
        <a:bodyPr/>
        <a:lstStyle/>
        <a:p>
          <a:r>
            <a:rPr lang="en-US" sz="2000" dirty="0"/>
            <a:t>bpf_force_page2cache()</a:t>
          </a:r>
        </a:p>
      </dgm:t>
    </dgm:pt>
    <dgm:pt modelId="{406EBBB7-4BD1-4E24-AC13-B9D8AD436C37}" type="parTrans" cxnId="{A3B61A98-2ECD-47C0-8375-2B9B25E84125}">
      <dgm:prSet/>
      <dgm:spPr/>
      <dgm:t>
        <a:bodyPr/>
        <a:lstStyle/>
        <a:p>
          <a:endParaRPr lang="en-US"/>
        </a:p>
      </dgm:t>
    </dgm:pt>
    <dgm:pt modelId="{287841C4-4B1D-41B6-859C-1ABD9493599E}" type="sibTrans" cxnId="{A3B61A98-2ECD-47C0-8375-2B9B25E84125}">
      <dgm:prSet/>
      <dgm:spPr/>
      <dgm:t>
        <a:bodyPr/>
        <a:lstStyle/>
        <a:p>
          <a:endParaRPr lang="en-US"/>
        </a:p>
      </dgm:t>
    </dgm:pt>
    <dgm:pt modelId="{5D6764A2-BCA8-4EE0-A027-D392B3563257}" type="pres">
      <dgm:prSet presAssocID="{C493C40D-E3EA-4411-933B-8154617A8308}" presName="Name0" presStyleCnt="0">
        <dgm:presLayoutVars>
          <dgm:chMax val="7"/>
          <dgm:chPref val="5"/>
        </dgm:presLayoutVars>
      </dgm:prSet>
      <dgm:spPr/>
    </dgm:pt>
    <dgm:pt modelId="{1F16E932-F9C0-4058-A954-25B1CACA1883}" type="pres">
      <dgm:prSet presAssocID="{C493C40D-E3EA-4411-933B-8154617A8308}" presName="arrowNode" presStyleLbl="node1" presStyleIdx="0" presStyleCnt="1" custAng="4096035" custScaleX="47808" custScaleY="35671" custLinFactNeighborX="-31792" custLinFactNeighborY="-21797"/>
      <dgm:spPr/>
    </dgm:pt>
    <dgm:pt modelId="{58A3E608-ACCE-483F-8B07-EBEC96734FAF}" type="pres">
      <dgm:prSet presAssocID="{CC420922-0F32-44CC-8C4B-669F17DA9F41}" presName="txNode1" presStyleLbl="revTx" presStyleIdx="0" presStyleCnt="1" custAng="0" custScaleX="170112" custScaleY="233862" custLinFactX="17365" custLinFactNeighborX="100000" custLinFactNeighborY="32969">
        <dgm:presLayoutVars>
          <dgm:bulletEnabled val="1"/>
        </dgm:presLayoutVars>
      </dgm:prSet>
      <dgm:spPr/>
    </dgm:pt>
  </dgm:ptLst>
  <dgm:cxnLst>
    <dgm:cxn modelId="{A3B61A98-2ECD-47C0-8375-2B9B25E84125}" srcId="{C493C40D-E3EA-4411-933B-8154617A8308}" destId="{CC420922-0F32-44CC-8C4B-669F17DA9F41}" srcOrd="0" destOrd="0" parTransId="{406EBBB7-4BD1-4E24-AC13-B9D8AD436C37}" sibTransId="{287841C4-4B1D-41B6-859C-1ABD9493599E}"/>
    <dgm:cxn modelId="{870135E1-1ADD-43FD-A464-105F67BDA538}" type="presOf" srcId="{CC420922-0F32-44CC-8C4B-669F17DA9F41}" destId="{58A3E608-ACCE-483F-8B07-EBEC96734FAF}" srcOrd="0" destOrd="0" presId="urn:microsoft.com/office/officeart/2009/3/layout/DescendingProcess"/>
    <dgm:cxn modelId="{3AC1B0E8-692B-43CA-AE6C-0E06CAE95BF2}" type="presOf" srcId="{C493C40D-E3EA-4411-933B-8154617A8308}" destId="{5D6764A2-BCA8-4EE0-A027-D392B3563257}" srcOrd="0" destOrd="0" presId="urn:microsoft.com/office/officeart/2009/3/layout/DescendingProcess"/>
    <dgm:cxn modelId="{08759036-39B6-4144-B3F8-12116C6D3EFF}" type="presParOf" srcId="{5D6764A2-BCA8-4EE0-A027-D392B3563257}" destId="{1F16E932-F9C0-4058-A954-25B1CACA1883}" srcOrd="0" destOrd="0" presId="urn:microsoft.com/office/officeart/2009/3/layout/DescendingProcess"/>
    <dgm:cxn modelId="{492F5B9A-624C-466D-A1C2-631BE1EC6044}" type="presParOf" srcId="{5D6764A2-BCA8-4EE0-A027-D392B3563257}" destId="{58A3E608-ACCE-483F-8B07-EBEC96734FAF}" srcOrd="1" destOrd="0" presId="urn:microsoft.com/office/officeart/2009/3/layout/Descending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493C40D-E3EA-4411-933B-8154617A830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CC420922-0F32-44CC-8C4B-669F17DA9F41}">
      <dgm:prSet phldrT="[Text]" custT="1"/>
      <dgm:spPr/>
      <dgm:t>
        <a:bodyPr/>
        <a:lstStyle/>
        <a:p>
          <a:r>
            <a:rPr lang="en-US" sz="2000" dirty="0"/>
            <a:t>offload_pages2cache()</a:t>
          </a:r>
        </a:p>
      </dgm:t>
    </dgm:pt>
    <dgm:pt modelId="{406EBBB7-4BD1-4E24-AC13-B9D8AD436C37}" type="parTrans" cxnId="{A3B61A98-2ECD-47C0-8375-2B9B25E84125}">
      <dgm:prSet/>
      <dgm:spPr/>
      <dgm:t>
        <a:bodyPr/>
        <a:lstStyle/>
        <a:p>
          <a:endParaRPr lang="en-US"/>
        </a:p>
      </dgm:t>
    </dgm:pt>
    <dgm:pt modelId="{287841C4-4B1D-41B6-859C-1ABD9493599E}" type="sibTrans" cxnId="{A3B61A98-2ECD-47C0-8375-2B9B25E84125}">
      <dgm:prSet/>
      <dgm:spPr/>
      <dgm:t>
        <a:bodyPr/>
        <a:lstStyle/>
        <a:p>
          <a:endParaRPr lang="en-US"/>
        </a:p>
      </dgm:t>
    </dgm:pt>
    <dgm:pt modelId="{5D6764A2-BCA8-4EE0-A027-D392B3563257}" type="pres">
      <dgm:prSet presAssocID="{C493C40D-E3EA-4411-933B-8154617A8308}" presName="Name0" presStyleCnt="0">
        <dgm:presLayoutVars>
          <dgm:chMax val="7"/>
          <dgm:chPref val="5"/>
        </dgm:presLayoutVars>
      </dgm:prSet>
      <dgm:spPr/>
    </dgm:pt>
    <dgm:pt modelId="{1F16E932-F9C0-4058-A954-25B1CACA1883}" type="pres">
      <dgm:prSet presAssocID="{C493C40D-E3EA-4411-933B-8154617A8308}" presName="arrowNode" presStyleLbl="node1" presStyleIdx="0" presStyleCnt="1" custAng="4096035" custScaleX="50660" custScaleY="35194" custLinFactNeighborX="-51035" custLinFactNeighborY="-23028"/>
      <dgm:spPr/>
    </dgm:pt>
    <dgm:pt modelId="{58A3E608-ACCE-483F-8B07-EBEC96734FAF}" type="pres">
      <dgm:prSet presAssocID="{CC420922-0F32-44CC-8C4B-669F17DA9F41}" presName="txNode1" presStyleLbl="revTx" presStyleIdx="0" presStyleCnt="1" custAng="0" custScaleX="170112" custScaleY="233862" custLinFactNeighborX="74045" custLinFactNeighborY="29407">
        <dgm:presLayoutVars>
          <dgm:bulletEnabled val="1"/>
        </dgm:presLayoutVars>
      </dgm:prSet>
      <dgm:spPr/>
    </dgm:pt>
  </dgm:ptLst>
  <dgm:cxnLst>
    <dgm:cxn modelId="{A3B61A98-2ECD-47C0-8375-2B9B25E84125}" srcId="{C493C40D-E3EA-4411-933B-8154617A8308}" destId="{CC420922-0F32-44CC-8C4B-669F17DA9F41}" srcOrd="0" destOrd="0" parTransId="{406EBBB7-4BD1-4E24-AC13-B9D8AD436C37}" sibTransId="{287841C4-4B1D-41B6-859C-1ABD9493599E}"/>
    <dgm:cxn modelId="{870135E1-1ADD-43FD-A464-105F67BDA538}" type="presOf" srcId="{CC420922-0F32-44CC-8C4B-669F17DA9F41}" destId="{58A3E608-ACCE-483F-8B07-EBEC96734FAF}" srcOrd="0" destOrd="0" presId="urn:microsoft.com/office/officeart/2009/3/layout/DescendingProcess"/>
    <dgm:cxn modelId="{3AC1B0E8-692B-43CA-AE6C-0E06CAE95BF2}" type="presOf" srcId="{C493C40D-E3EA-4411-933B-8154617A8308}" destId="{5D6764A2-BCA8-4EE0-A027-D392B3563257}" srcOrd="0" destOrd="0" presId="urn:microsoft.com/office/officeart/2009/3/layout/DescendingProcess"/>
    <dgm:cxn modelId="{08759036-39B6-4144-B3F8-12116C6D3EFF}" type="presParOf" srcId="{5D6764A2-BCA8-4EE0-A027-D392B3563257}" destId="{1F16E932-F9C0-4058-A954-25B1CACA1883}" srcOrd="0" destOrd="0" presId="urn:microsoft.com/office/officeart/2009/3/layout/DescendingProcess"/>
    <dgm:cxn modelId="{492F5B9A-624C-466D-A1C2-631BE1EC6044}" type="presParOf" srcId="{5D6764A2-BCA8-4EE0-A027-D392B3563257}" destId="{58A3E608-ACCE-483F-8B07-EBEC96734FAF}" srcOrd="1" destOrd="0" presId="urn:microsoft.com/office/officeart/2009/3/layout/DescendingProcess"/>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55DC314-92A8-4999-BA4C-9E04A8880799}" type="doc">
      <dgm:prSet loTypeId="urn:microsoft.com/office/officeart/2005/8/layout/hProcess3" loCatId="process" qsTypeId="urn:microsoft.com/office/officeart/2005/8/quickstyle/simple3" qsCatId="simple" csTypeId="urn:microsoft.com/office/officeart/2005/8/colors/accent1_2" csCatId="accent1" phldr="1"/>
      <dgm:spPr/>
    </dgm:pt>
    <dgm:pt modelId="{78BAC818-0734-4564-B4B3-921921726587}">
      <dgm:prSet phldrT="[Text]" custT="1"/>
      <dgm:spPr/>
      <dgm:t>
        <a:bodyPr vert="horz" lIns="0" anchor="t" anchorCtr="0"/>
        <a:lstStyle/>
        <a:p>
          <a:r>
            <a:rPr lang="en-US" sz="2800" dirty="0">
              <a:solidFill>
                <a:schemeClr val="tx1"/>
              </a:solidFill>
            </a:rPr>
            <a:t>eBPF Maps</a:t>
          </a:r>
        </a:p>
      </dgm:t>
    </dgm:pt>
    <dgm:pt modelId="{ECFBFFC7-44AC-45D0-8165-55E43A24F158}" type="sibTrans" cxnId="{639AB068-FD12-41A2-9E40-FEA26301CA38}">
      <dgm:prSet/>
      <dgm:spPr/>
      <dgm:t>
        <a:bodyPr/>
        <a:lstStyle/>
        <a:p>
          <a:endParaRPr lang="en-US">
            <a:noFill/>
          </a:endParaRPr>
        </a:p>
      </dgm:t>
    </dgm:pt>
    <dgm:pt modelId="{1D628E65-6F7C-4116-A34B-4E3FB3310DCF}" type="parTrans" cxnId="{639AB068-FD12-41A2-9E40-FEA26301CA38}">
      <dgm:prSet/>
      <dgm:spPr/>
      <dgm:t>
        <a:bodyPr/>
        <a:lstStyle/>
        <a:p>
          <a:endParaRPr lang="en-US">
            <a:noFill/>
          </a:endParaRPr>
        </a:p>
      </dgm:t>
    </dgm:pt>
    <dgm:pt modelId="{24ED7846-FBA1-4B7C-9D9D-385D776C40AF}" type="pres">
      <dgm:prSet presAssocID="{455DC314-92A8-4999-BA4C-9E04A8880799}" presName="Name0" presStyleCnt="0">
        <dgm:presLayoutVars>
          <dgm:dir/>
          <dgm:animLvl val="lvl"/>
          <dgm:resizeHandles val="exact"/>
        </dgm:presLayoutVars>
      </dgm:prSet>
      <dgm:spPr/>
    </dgm:pt>
    <dgm:pt modelId="{8AF7D0D4-0775-40C8-A52D-EC0346A6BD7A}" type="pres">
      <dgm:prSet presAssocID="{455DC314-92A8-4999-BA4C-9E04A8880799}" presName="dummy" presStyleCnt="0"/>
      <dgm:spPr/>
    </dgm:pt>
    <dgm:pt modelId="{FBDE7258-CAEF-4F6E-B09C-35276FF4ECFD}" type="pres">
      <dgm:prSet presAssocID="{455DC314-92A8-4999-BA4C-9E04A8880799}" presName="linH" presStyleCnt="0"/>
      <dgm:spPr/>
    </dgm:pt>
    <dgm:pt modelId="{1F617C51-A781-41E2-A275-A776386169FB}" type="pres">
      <dgm:prSet presAssocID="{455DC314-92A8-4999-BA4C-9E04A8880799}" presName="padding1" presStyleCnt="0"/>
      <dgm:spPr/>
    </dgm:pt>
    <dgm:pt modelId="{23AF5A75-E225-4736-B1EB-DB5C26AD5214}" type="pres">
      <dgm:prSet presAssocID="{78BAC818-0734-4564-B4B3-921921726587}" presName="linV" presStyleCnt="0"/>
      <dgm:spPr/>
    </dgm:pt>
    <dgm:pt modelId="{168C6094-6772-46A6-A329-47E18DD2B1E5}" type="pres">
      <dgm:prSet presAssocID="{78BAC818-0734-4564-B4B3-921921726587}" presName="spVertical1" presStyleCnt="0"/>
      <dgm:spPr/>
    </dgm:pt>
    <dgm:pt modelId="{B8F4DE46-E165-4FDD-9A12-5AFB74A49E86}" type="pres">
      <dgm:prSet presAssocID="{78BAC818-0734-4564-B4B3-921921726587}" presName="parTx" presStyleLbl="revTx" presStyleIdx="0" presStyleCnt="1" custScaleX="79066" custScaleY="46235" custLinFactNeighborX="17953" custLinFactNeighborY="17031">
        <dgm:presLayoutVars>
          <dgm:chMax val="0"/>
          <dgm:chPref val="0"/>
          <dgm:bulletEnabled val="1"/>
        </dgm:presLayoutVars>
      </dgm:prSet>
      <dgm:spPr/>
    </dgm:pt>
    <dgm:pt modelId="{099F66FA-0FCB-46A5-B4A9-379F4471749D}" type="pres">
      <dgm:prSet presAssocID="{78BAC818-0734-4564-B4B3-921921726587}" presName="spVertical2" presStyleCnt="0"/>
      <dgm:spPr/>
    </dgm:pt>
    <dgm:pt modelId="{42A84A1C-C6EF-4249-AA6E-052161EAE4BA}" type="pres">
      <dgm:prSet presAssocID="{78BAC818-0734-4564-B4B3-921921726587}" presName="spVertical3" presStyleCnt="0"/>
      <dgm:spPr/>
    </dgm:pt>
    <dgm:pt modelId="{7BB2F74B-C7CF-4A16-B458-1E2762D01C94}" type="pres">
      <dgm:prSet presAssocID="{455DC314-92A8-4999-BA4C-9E04A8880799}" presName="padding2" presStyleCnt="0"/>
      <dgm:spPr/>
    </dgm:pt>
    <dgm:pt modelId="{838BA60F-A5A3-4DAF-A88B-F7ECF598BB17}" type="pres">
      <dgm:prSet presAssocID="{455DC314-92A8-4999-BA4C-9E04A8880799}" presName="negArrow" presStyleCnt="0"/>
      <dgm:spPr/>
    </dgm:pt>
    <dgm:pt modelId="{27F898AC-BC56-4087-B7B2-00949E1AD7A5}" type="pres">
      <dgm:prSet presAssocID="{455DC314-92A8-4999-BA4C-9E04A8880799}" presName="backgroundArrow" presStyleLbl="node1" presStyleIdx="0" presStyleCnt="1" custAng="10800000" custScaleX="55455" custScaleY="58912" custLinFactNeighborX="34635" custLinFactNeighborY="60872"/>
      <dgm:spPr>
        <a:solidFill>
          <a:schemeClr val="accent1"/>
        </a:solidFill>
      </dgm:spPr>
    </dgm:pt>
  </dgm:ptLst>
  <dgm:cxnLst>
    <dgm:cxn modelId="{639AB068-FD12-41A2-9E40-FEA26301CA38}" srcId="{455DC314-92A8-4999-BA4C-9E04A8880799}" destId="{78BAC818-0734-4564-B4B3-921921726587}" srcOrd="0" destOrd="0" parTransId="{1D628E65-6F7C-4116-A34B-4E3FB3310DCF}" sibTransId="{ECFBFFC7-44AC-45D0-8165-55E43A24F158}"/>
    <dgm:cxn modelId="{07A9A782-2370-415B-AEC2-717C495E99BA}" type="presOf" srcId="{78BAC818-0734-4564-B4B3-921921726587}" destId="{B8F4DE46-E165-4FDD-9A12-5AFB74A49E86}" srcOrd="0" destOrd="0" presId="urn:microsoft.com/office/officeart/2005/8/layout/hProcess3"/>
    <dgm:cxn modelId="{1F7F1BF2-D4A0-4ADD-A165-A34D4D4CD68F}" type="presOf" srcId="{455DC314-92A8-4999-BA4C-9E04A8880799}" destId="{24ED7846-FBA1-4B7C-9D9D-385D776C40AF}" srcOrd="0" destOrd="0" presId="urn:microsoft.com/office/officeart/2005/8/layout/hProcess3"/>
    <dgm:cxn modelId="{BA5F72CC-CCD2-4C29-ADA4-493C4913C215}" type="presParOf" srcId="{24ED7846-FBA1-4B7C-9D9D-385D776C40AF}" destId="{8AF7D0D4-0775-40C8-A52D-EC0346A6BD7A}" srcOrd="0" destOrd="0" presId="urn:microsoft.com/office/officeart/2005/8/layout/hProcess3"/>
    <dgm:cxn modelId="{10C26487-C793-4932-8096-9FAE04CB9A26}" type="presParOf" srcId="{24ED7846-FBA1-4B7C-9D9D-385D776C40AF}" destId="{FBDE7258-CAEF-4F6E-B09C-35276FF4ECFD}" srcOrd="1" destOrd="0" presId="urn:microsoft.com/office/officeart/2005/8/layout/hProcess3"/>
    <dgm:cxn modelId="{AF8E34F4-25E0-467B-91E1-947A57F763E9}" type="presParOf" srcId="{FBDE7258-CAEF-4F6E-B09C-35276FF4ECFD}" destId="{1F617C51-A781-41E2-A275-A776386169FB}" srcOrd="0" destOrd="0" presId="urn:microsoft.com/office/officeart/2005/8/layout/hProcess3"/>
    <dgm:cxn modelId="{AB3E08BF-1285-4FE8-8DB9-6F169FD5FC3C}" type="presParOf" srcId="{FBDE7258-CAEF-4F6E-B09C-35276FF4ECFD}" destId="{23AF5A75-E225-4736-B1EB-DB5C26AD5214}" srcOrd="1" destOrd="0" presId="urn:microsoft.com/office/officeart/2005/8/layout/hProcess3"/>
    <dgm:cxn modelId="{54627FB4-782B-4D82-91D1-AF345E730E89}" type="presParOf" srcId="{23AF5A75-E225-4736-B1EB-DB5C26AD5214}" destId="{168C6094-6772-46A6-A329-47E18DD2B1E5}" srcOrd="0" destOrd="0" presId="urn:microsoft.com/office/officeart/2005/8/layout/hProcess3"/>
    <dgm:cxn modelId="{B4B0B91D-45D5-4460-8DBA-4D705692D0FD}" type="presParOf" srcId="{23AF5A75-E225-4736-B1EB-DB5C26AD5214}" destId="{B8F4DE46-E165-4FDD-9A12-5AFB74A49E86}" srcOrd="1" destOrd="0" presId="urn:microsoft.com/office/officeart/2005/8/layout/hProcess3"/>
    <dgm:cxn modelId="{B8CE9622-338F-4696-8DB6-918BC728A69D}" type="presParOf" srcId="{23AF5A75-E225-4736-B1EB-DB5C26AD5214}" destId="{099F66FA-0FCB-46A5-B4A9-379F4471749D}" srcOrd="2" destOrd="0" presId="urn:microsoft.com/office/officeart/2005/8/layout/hProcess3"/>
    <dgm:cxn modelId="{917193BD-9273-4E65-9FDF-300FEAE4D8E3}" type="presParOf" srcId="{23AF5A75-E225-4736-B1EB-DB5C26AD5214}" destId="{42A84A1C-C6EF-4249-AA6E-052161EAE4BA}" srcOrd="3" destOrd="0" presId="urn:microsoft.com/office/officeart/2005/8/layout/hProcess3"/>
    <dgm:cxn modelId="{66C77B70-DE58-4AE0-A16F-F15954D2B94C}" type="presParOf" srcId="{FBDE7258-CAEF-4F6E-B09C-35276FF4ECFD}" destId="{7BB2F74B-C7CF-4A16-B458-1E2762D01C94}" srcOrd="2" destOrd="0" presId="urn:microsoft.com/office/officeart/2005/8/layout/hProcess3"/>
    <dgm:cxn modelId="{42923A91-A1B1-4F8A-A48E-49C4B4D3BAE5}" type="presParOf" srcId="{FBDE7258-CAEF-4F6E-B09C-35276FF4ECFD}" destId="{838BA60F-A5A3-4DAF-A88B-F7ECF598BB17}" srcOrd="3" destOrd="0" presId="urn:microsoft.com/office/officeart/2005/8/layout/hProcess3"/>
    <dgm:cxn modelId="{0A30082E-B21E-42B8-B754-155B743CF44A}" type="presParOf" srcId="{FBDE7258-CAEF-4F6E-B09C-35276FF4ECFD}" destId="{27F898AC-BC56-4087-B7B2-00949E1AD7A5}" srcOrd="4" destOrd="0" presId="urn:microsoft.com/office/officeart/2005/8/layout/hProcess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C6F9D63-FBB1-4345-8D87-9CEF077161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8CA5446-2C8E-4472-8E94-F3B7E680D061}">
      <dgm:prSet phldrT="[Text]" phldr="1"/>
      <dgm:spPr>
        <a:solidFill>
          <a:schemeClr val="accent4">
            <a:lumMod val="75000"/>
          </a:schemeClr>
        </a:solidFill>
      </dgm:spPr>
      <dgm:t>
        <a:bodyPr/>
        <a:lstStyle/>
        <a:p>
          <a:endParaRPr lang="en-US" dirty="0">
            <a:noFill/>
          </a:endParaRPr>
        </a:p>
      </dgm:t>
    </dgm:pt>
    <dgm:pt modelId="{1F2E68B9-3778-4BA7-A77A-87528B51C948}" type="parTrans" cxnId="{D09F802F-359A-410E-A04C-88C42732A0E2}">
      <dgm:prSet/>
      <dgm:spPr/>
      <dgm:t>
        <a:bodyPr/>
        <a:lstStyle/>
        <a:p>
          <a:endParaRPr lang="en-US">
            <a:noFill/>
          </a:endParaRPr>
        </a:p>
      </dgm:t>
    </dgm:pt>
    <dgm:pt modelId="{1EB249F1-ED9B-4E8B-802A-60ED736BEBE4}" type="sibTrans" cxnId="{D09F802F-359A-410E-A04C-88C42732A0E2}">
      <dgm:prSet/>
      <dgm:spPr/>
      <dgm:t>
        <a:bodyPr/>
        <a:lstStyle/>
        <a:p>
          <a:endParaRPr lang="en-US">
            <a:noFill/>
          </a:endParaRPr>
        </a:p>
      </dgm:t>
    </dgm:pt>
    <dgm:pt modelId="{BE015575-BC9B-414C-B2FB-420A56A94EE5}">
      <dgm:prSet phldrT="[Text]" phldr="1"/>
      <dgm:spPr>
        <a:solidFill>
          <a:schemeClr val="accent4">
            <a:lumMod val="75000"/>
          </a:schemeClr>
        </a:solidFill>
      </dgm:spPr>
      <dgm:t>
        <a:bodyPr/>
        <a:lstStyle/>
        <a:p>
          <a:endParaRPr lang="en-US">
            <a:noFill/>
          </a:endParaRPr>
        </a:p>
      </dgm:t>
    </dgm:pt>
    <dgm:pt modelId="{2EE4B183-717E-4BEC-AEF3-AD90C65A0880}" type="parTrans" cxnId="{F907E6DD-8447-4F47-9A52-EABEF7F34D17}">
      <dgm:prSet/>
      <dgm:spPr/>
      <dgm:t>
        <a:bodyPr/>
        <a:lstStyle/>
        <a:p>
          <a:endParaRPr lang="en-US"/>
        </a:p>
      </dgm:t>
    </dgm:pt>
    <dgm:pt modelId="{1EB476B6-2849-4C26-B3E2-C6D8C1F4E3FF}" type="sibTrans" cxnId="{F907E6DD-8447-4F47-9A52-EABEF7F34D17}">
      <dgm:prSet/>
      <dgm:spPr/>
      <dgm:t>
        <a:bodyPr/>
        <a:lstStyle/>
        <a:p>
          <a:endParaRPr lang="en-US"/>
        </a:p>
      </dgm:t>
    </dgm:pt>
    <dgm:pt modelId="{25F5934B-CD6C-445B-B2F9-A889E3F64DFD}">
      <dgm:prSet phldrT="[Text]" phldr="1"/>
      <dgm:spPr>
        <a:solidFill>
          <a:schemeClr val="accent4">
            <a:lumMod val="75000"/>
          </a:schemeClr>
        </a:solidFill>
      </dgm:spPr>
      <dgm:t>
        <a:bodyPr/>
        <a:lstStyle/>
        <a:p>
          <a:endParaRPr lang="en-US">
            <a:noFill/>
          </a:endParaRPr>
        </a:p>
      </dgm:t>
    </dgm:pt>
    <dgm:pt modelId="{2D692B7E-D749-47FB-882E-B0D607ECBE65}" type="parTrans" cxnId="{0068EA22-03E0-44A6-957A-36ED3168266F}">
      <dgm:prSet/>
      <dgm:spPr/>
      <dgm:t>
        <a:bodyPr/>
        <a:lstStyle/>
        <a:p>
          <a:endParaRPr lang="en-US"/>
        </a:p>
      </dgm:t>
    </dgm:pt>
    <dgm:pt modelId="{EAD3A842-7B7B-46C1-9D9B-926DB9FB5087}" type="sibTrans" cxnId="{0068EA22-03E0-44A6-957A-36ED3168266F}">
      <dgm:prSet/>
      <dgm:spPr/>
      <dgm:t>
        <a:bodyPr/>
        <a:lstStyle/>
        <a:p>
          <a:endParaRPr lang="en-US"/>
        </a:p>
      </dgm:t>
    </dgm:pt>
    <dgm:pt modelId="{21F2F0CC-2917-4E31-8AB3-A49DC800D318}">
      <dgm:prSet phldrT="[Text]" phldr="1"/>
      <dgm:spPr>
        <a:solidFill>
          <a:schemeClr val="accent4">
            <a:lumMod val="75000"/>
          </a:schemeClr>
        </a:solidFill>
      </dgm:spPr>
      <dgm:t>
        <a:bodyPr/>
        <a:lstStyle/>
        <a:p>
          <a:endParaRPr lang="en-US">
            <a:noFill/>
          </a:endParaRPr>
        </a:p>
      </dgm:t>
    </dgm:pt>
    <dgm:pt modelId="{70EB947B-F9FF-44A8-BA9D-DE0450903315}" type="parTrans" cxnId="{4092644E-752C-4F96-9DE4-0C09A0AA6B6F}">
      <dgm:prSet/>
      <dgm:spPr/>
      <dgm:t>
        <a:bodyPr/>
        <a:lstStyle/>
        <a:p>
          <a:endParaRPr lang="en-US"/>
        </a:p>
      </dgm:t>
    </dgm:pt>
    <dgm:pt modelId="{C831D1EE-908E-4D43-A623-7A2881DEA0C7}" type="sibTrans" cxnId="{4092644E-752C-4F96-9DE4-0C09A0AA6B6F}">
      <dgm:prSet/>
      <dgm:spPr/>
      <dgm:t>
        <a:bodyPr/>
        <a:lstStyle/>
        <a:p>
          <a:endParaRPr lang="en-US"/>
        </a:p>
      </dgm:t>
    </dgm:pt>
    <dgm:pt modelId="{51F496BA-66C3-4752-9BD1-F4AD8CBC9085}" type="pres">
      <dgm:prSet presAssocID="{FC6F9D63-FBB1-4345-8D87-9CEF077161D6}" presName="diagram" presStyleCnt="0">
        <dgm:presLayoutVars>
          <dgm:dir/>
          <dgm:resizeHandles val="exact"/>
        </dgm:presLayoutVars>
      </dgm:prSet>
      <dgm:spPr/>
    </dgm:pt>
    <dgm:pt modelId="{229C9335-3B71-44A8-B7C5-E7A458B1A767}" type="pres">
      <dgm:prSet presAssocID="{48CA5446-2C8E-4472-8E94-F3B7E680D061}" presName="node" presStyleLbl="node1" presStyleIdx="0" presStyleCnt="4">
        <dgm:presLayoutVars>
          <dgm:bulletEnabled val="1"/>
        </dgm:presLayoutVars>
      </dgm:prSet>
      <dgm:spPr/>
    </dgm:pt>
    <dgm:pt modelId="{12CD6C6F-4BC4-41A6-B454-AC13C816AE8D}" type="pres">
      <dgm:prSet presAssocID="{1EB249F1-ED9B-4E8B-802A-60ED736BEBE4}" presName="sibTrans" presStyleCnt="0"/>
      <dgm:spPr/>
    </dgm:pt>
    <dgm:pt modelId="{642959D5-5ACA-4B74-B1DD-3B3E050E07F0}" type="pres">
      <dgm:prSet presAssocID="{BE015575-BC9B-414C-B2FB-420A56A94EE5}" presName="node" presStyleLbl="node1" presStyleIdx="1" presStyleCnt="4">
        <dgm:presLayoutVars>
          <dgm:bulletEnabled val="1"/>
        </dgm:presLayoutVars>
      </dgm:prSet>
      <dgm:spPr/>
    </dgm:pt>
    <dgm:pt modelId="{049B4BF9-F0A0-427C-A2A6-A92F0C5FAE9A}" type="pres">
      <dgm:prSet presAssocID="{1EB476B6-2849-4C26-B3E2-C6D8C1F4E3FF}" presName="sibTrans" presStyleCnt="0"/>
      <dgm:spPr/>
    </dgm:pt>
    <dgm:pt modelId="{ACC8765B-388D-4586-B454-CD2871BC2B91}" type="pres">
      <dgm:prSet presAssocID="{25F5934B-CD6C-445B-B2F9-A889E3F64DFD}" presName="node" presStyleLbl="node1" presStyleIdx="2" presStyleCnt="4">
        <dgm:presLayoutVars>
          <dgm:bulletEnabled val="1"/>
        </dgm:presLayoutVars>
      </dgm:prSet>
      <dgm:spPr/>
    </dgm:pt>
    <dgm:pt modelId="{AD2C6960-E074-4861-9A34-4B66E56450F7}" type="pres">
      <dgm:prSet presAssocID="{EAD3A842-7B7B-46C1-9D9B-926DB9FB5087}" presName="sibTrans" presStyleCnt="0"/>
      <dgm:spPr/>
    </dgm:pt>
    <dgm:pt modelId="{AE7748F0-D96E-4555-A4CE-9249874BBEBE}" type="pres">
      <dgm:prSet presAssocID="{21F2F0CC-2917-4E31-8AB3-A49DC800D318}" presName="node" presStyleLbl="node1" presStyleIdx="3" presStyleCnt="4">
        <dgm:presLayoutVars>
          <dgm:bulletEnabled val="1"/>
        </dgm:presLayoutVars>
      </dgm:prSet>
      <dgm:spPr/>
    </dgm:pt>
  </dgm:ptLst>
  <dgm:cxnLst>
    <dgm:cxn modelId="{0068EA22-03E0-44A6-957A-36ED3168266F}" srcId="{FC6F9D63-FBB1-4345-8D87-9CEF077161D6}" destId="{25F5934B-CD6C-445B-B2F9-A889E3F64DFD}" srcOrd="2" destOrd="0" parTransId="{2D692B7E-D749-47FB-882E-B0D607ECBE65}" sibTransId="{EAD3A842-7B7B-46C1-9D9B-926DB9FB5087}"/>
    <dgm:cxn modelId="{D09F802F-359A-410E-A04C-88C42732A0E2}" srcId="{FC6F9D63-FBB1-4345-8D87-9CEF077161D6}" destId="{48CA5446-2C8E-4472-8E94-F3B7E680D061}" srcOrd="0" destOrd="0" parTransId="{1F2E68B9-3778-4BA7-A77A-87528B51C948}" sibTransId="{1EB249F1-ED9B-4E8B-802A-60ED736BEBE4}"/>
    <dgm:cxn modelId="{78787D34-EE3F-43A9-8770-CDB0E24245E0}" type="presOf" srcId="{FC6F9D63-FBB1-4345-8D87-9CEF077161D6}" destId="{51F496BA-66C3-4752-9BD1-F4AD8CBC9085}" srcOrd="0" destOrd="0" presId="urn:microsoft.com/office/officeart/2005/8/layout/default"/>
    <dgm:cxn modelId="{4092644E-752C-4F96-9DE4-0C09A0AA6B6F}" srcId="{FC6F9D63-FBB1-4345-8D87-9CEF077161D6}" destId="{21F2F0CC-2917-4E31-8AB3-A49DC800D318}" srcOrd="3" destOrd="0" parTransId="{70EB947B-F9FF-44A8-BA9D-DE0450903315}" sibTransId="{C831D1EE-908E-4D43-A623-7A2881DEA0C7}"/>
    <dgm:cxn modelId="{BCCF98C4-3262-4509-8BBE-DEC15BF554BA}" type="presOf" srcId="{48CA5446-2C8E-4472-8E94-F3B7E680D061}" destId="{229C9335-3B71-44A8-B7C5-E7A458B1A767}" srcOrd="0" destOrd="0" presId="urn:microsoft.com/office/officeart/2005/8/layout/default"/>
    <dgm:cxn modelId="{F907E6DD-8447-4F47-9A52-EABEF7F34D17}" srcId="{FC6F9D63-FBB1-4345-8D87-9CEF077161D6}" destId="{BE015575-BC9B-414C-B2FB-420A56A94EE5}" srcOrd="1" destOrd="0" parTransId="{2EE4B183-717E-4BEC-AEF3-AD90C65A0880}" sibTransId="{1EB476B6-2849-4C26-B3E2-C6D8C1F4E3FF}"/>
    <dgm:cxn modelId="{570E78E7-88D0-4899-A171-D05C77BAD0C6}" type="presOf" srcId="{25F5934B-CD6C-445B-B2F9-A889E3F64DFD}" destId="{ACC8765B-388D-4586-B454-CD2871BC2B91}" srcOrd="0" destOrd="0" presId="urn:microsoft.com/office/officeart/2005/8/layout/default"/>
    <dgm:cxn modelId="{3CB17FEE-0D2C-4790-A28D-7BCC9F798CDE}" type="presOf" srcId="{BE015575-BC9B-414C-B2FB-420A56A94EE5}" destId="{642959D5-5ACA-4B74-B1DD-3B3E050E07F0}" srcOrd="0" destOrd="0" presId="urn:microsoft.com/office/officeart/2005/8/layout/default"/>
    <dgm:cxn modelId="{723BC8F0-B327-4D26-83A7-506C5CBAF54E}" type="presOf" srcId="{21F2F0CC-2917-4E31-8AB3-A49DC800D318}" destId="{AE7748F0-D96E-4555-A4CE-9249874BBEBE}" srcOrd="0" destOrd="0" presId="urn:microsoft.com/office/officeart/2005/8/layout/default"/>
    <dgm:cxn modelId="{50B3510E-855B-4E0C-96CD-AF8DBBEC8BB7}" type="presParOf" srcId="{51F496BA-66C3-4752-9BD1-F4AD8CBC9085}" destId="{229C9335-3B71-44A8-B7C5-E7A458B1A767}" srcOrd="0" destOrd="0" presId="urn:microsoft.com/office/officeart/2005/8/layout/default"/>
    <dgm:cxn modelId="{39E4CA8F-0A9E-430B-9468-89185DF4FC65}" type="presParOf" srcId="{51F496BA-66C3-4752-9BD1-F4AD8CBC9085}" destId="{12CD6C6F-4BC4-41A6-B454-AC13C816AE8D}" srcOrd="1" destOrd="0" presId="urn:microsoft.com/office/officeart/2005/8/layout/default"/>
    <dgm:cxn modelId="{EA0E8E07-29F1-48C8-AF31-B3D0E4E498CE}" type="presParOf" srcId="{51F496BA-66C3-4752-9BD1-F4AD8CBC9085}" destId="{642959D5-5ACA-4B74-B1DD-3B3E050E07F0}" srcOrd="2" destOrd="0" presId="urn:microsoft.com/office/officeart/2005/8/layout/default"/>
    <dgm:cxn modelId="{792D133D-B602-49ED-ADF7-59464AA5CC87}" type="presParOf" srcId="{51F496BA-66C3-4752-9BD1-F4AD8CBC9085}" destId="{049B4BF9-F0A0-427C-A2A6-A92F0C5FAE9A}" srcOrd="3" destOrd="0" presId="urn:microsoft.com/office/officeart/2005/8/layout/default"/>
    <dgm:cxn modelId="{AB0D0BA7-5173-4EF8-8595-5C57885188E2}" type="presParOf" srcId="{51F496BA-66C3-4752-9BD1-F4AD8CBC9085}" destId="{ACC8765B-388D-4586-B454-CD2871BC2B91}" srcOrd="4" destOrd="0" presId="urn:microsoft.com/office/officeart/2005/8/layout/default"/>
    <dgm:cxn modelId="{926032CE-E264-45CC-81C4-BE691EEB870E}" type="presParOf" srcId="{51F496BA-66C3-4752-9BD1-F4AD8CBC9085}" destId="{AD2C6960-E074-4861-9A34-4B66E56450F7}" srcOrd="5" destOrd="0" presId="urn:microsoft.com/office/officeart/2005/8/layout/default"/>
    <dgm:cxn modelId="{C4F3D297-1AE9-41D2-8E46-C22BB8705B2F}" type="presParOf" srcId="{51F496BA-66C3-4752-9BD1-F4AD8CBC9085}" destId="{AE7748F0-D96E-4555-A4CE-9249874BBEBE}" srcOrd="6" destOrd="0" presId="urn:microsoft.com/office/officeart/2005/8/layout/default"/>
  </dgm:cxnLst>
  <dgm:bg>
    <a:noFill/>
  </dgm:bg>
  <dgm:whole>
    <a:ln>
      <a:noFill/>
    </a:ln>
  </dgm:whole>
  <dgm:extLst>
    <a:ext uri="http://schemas.microsoft.com/office/drawing/2008/diagram">
      <dsp:dataModelExt xmlns:dsp="http://schemas.microsoft.com/office/drawing/2008/diagram" relId="rId32"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6B27B55-7FFB-4379-A585-1A50FD86AC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046A8-F06C-4AAB-A1CA-56510210908A}">
      <dgm:prSet/>
      <dgm:spPr/>
      <dgm:t>
        <a:bodyPr/>
        <a:lstStyle/>
        <a:p>
          <a:r>
            <a:rPr lang="en-US"/>
            <a:t>Page Cache can not provide sufficient performance for processes with complex access patterns.</a:t>
          </a:r>
        </a:p>
      </dgm:t>
    </dgm:pt>
    <dgm:pt modelId="{6237C5AD-5E74-4F6D-ACC9-CF00FD8B979B}" type="parTrans" cxnId="{0F933863-AC91-4E46-915C-A5921A29392A}">
      <dgm:prSet/>
      <dgm:spPr/>
      <dgm:t>
        <a:bodyPr/>
        <a:lstStyle/>
        <a:p>
          <a:endParaRPr lang="en-US"/>
        </a:p>
      </dgm:t>
    </dgm:pt>
    <dgm:pt modelId="{916D0271-1F06-4EC4-87A5-8A713FEA7234}" type="sibTrans" cxnId="{0F933863-AC91-4E46-915C-A5921A29392A}">
      <dgm:prSet/>
      <dgm:spPr/>
      <dgm:t>
        <a:bodyPr/>
        <a:lstStyle/>
        <a:p>
          <a:endParaRPr lang="en-US"/>
        </a:p>
      </dgm:t>
    </dgm:pt>
    <dgm:pt modelId="{A0E2737D-7AFE-4D02-A8E8-63C51AECFF9C}">
      <dgm:prSet/>
      <dgm:spPr/>
      <dgm:t>
        <a:bodyPr/>
        <a:lstStyle/>
        <a:p>
          <a:r>
            <a:rPr lang="en-US"/>
            <a:t>We’ve leveraged eBPF to develop a new tool that will alter the kernel’s behavior by allowing users to define what pages will be added to the Page Cache.</a:t>
          </a:r>
        </a:p>
      </dgm:t>
    </dgm:pt>
    <dgm:pt modelId="{2446DC9E-FD30-4514-A89F-84CC1B9C8AB7}" type="parTrans" cxnId="{9CB8E89E-B2B9-42A6-A35C-F4B6703D8BF5}">
      <dgm:prSet/>
      <dgm:spPr/>
      <dgm:t>
        <a:bodyPr/>
        <a:lstStyle/>
        <a:p>
          <a:endParaRPr lang="en-US"/>
        </a:p>
      </dgm:t>
    </dgm:pt>
    <dgm:pt modelId="{84CC61DF-FDF4-400C-A892-D77B2EC5230A}" type="sibTrans" cxnId="{9CB8E89E-B2B9-42A6-A35C-F4B6703D8BF5}">
      <dgm:prSet/>
      <dgm:spPr/>
      <dgm:t>
        <a:bodyPr/>
        <a:lstStyle/>
        <a:p>
          <a:endParaRPr lang="en-US"/>
        </a:p>
      </dgm:t>
    </dgm:pt>
    <dgm:pt modelId="{E2C4D67A-4D7C-449E-9B1F-15DC42561AEB}">
      <dgm:prSet/>
      <dgm:spPr/>
      <dgm:t>
        <a:bodyPr/>
        <a:lstStyle/>
        <a:p>
          <a:r>
            <a:rPr lang="en-US" dirty="0"/>
            <a:t>Our new tool eliminates the performance gap between processes with sequential and random access patterns and can be utilized from processes that execute read() or mmap() file operations such as firecracker micro-VMs.</a:t>
          </a:r>
        </a:p>
      </dgm:t>
    </dgm:pt>
    <dgm:pt modelId="{2CCBAAC5-CECB-4148-AC78-97ADA15585D0}" type="parTrans" cxnId="{4DA70474-A6E3-4D51-80B7-6A7D8AA16BAE}">
      <dgm:prSet/>
      <dgm:spPr/>
      <dgm:t>
        <a:bodyPr/>
        <a:lstStyle/>
        <a:p>
          <a:endParaRPr lang="en-US"/>
        </a:p>
      </dgm:t>
    </dgm:pt>
    <dgm:pt modelId="{83C10F23-5B74-436B-BFEB-93E6FCB66160}" type="sibTrans" cxnId="{4DA70474-A6E3-4D51-80B7-6A7D8AA16BAE}">
      <dgm:prSet/>
      <dgm:spPr/>
      <dgm:t>
        <a:bodyPr/>
        <a:lstStyle/>
        <a:p>
          <a:endParaRPr lang="en-US"/>
        </a:p>
      </dgm:t>
    </dgm:pt>
    <dgm:pt modelId="{51FBC86A-AAAD-450E-8864-B1F2398B32EC}" type="pres">
      <dgm:prSet presAssocID="{B6B27B55-7FFB-4379-A585-1A50FD86ACF9}" presName="linear" presStyleCnt="0">
        <dgm:presLayoutVars>
          <dgm:animLvl val="lvl"/>
          <dgm:resizeHandles val="exact"/>
        </dgm:presLayoutVars>
      </dgm:prSet>
      <dgm:spPr/>
    </dgm:pt>
    <dgm:pt modelId="{F901B773-B515-4D87-AE22-D2522EA6D710}" type="pres">
      <dgm:prSet presAssocID="{6A0046A8-F06C-4AAB-A1CA-56510210908A}" presName="parentText" presStyleLbl="node1" presStyleIdx="0" presStyleCnt="3">
        <dgm:presLayoutVars>
          <dgm:chMax val="0"/>
          <dgm:bulletEnabled val="1"/>
        </dgm:presLayoutVars>
      </dgm:prSet>
      <dgm:spPr/>
    </dgm:pt>
    <dgm:pt modelId="{9942A378-F9E6-4386-B765-8DF4DF79AF79}" type="pres">
      <dgm:prSet presAssocID="{916D0271-1F06-4EC4-87A5-8A713FEA7234}" presName="spacer" presStyleCnt="0"/>
      <dgm:spPr/>
    </dgm:pt>
    <dgm:pt modelId="{89E96DE1-85CC-403A-A169-AA88577A3DF6}" type="pres">
      <dgm:prSet presAssocID="{A0E2737D-7AFE-4D02-A8E8-63C51AECFF9C}" presName="parentText" presStyleLbl="node1" presStyleIdx="1" presStyleCnt="3">
        <dgm:presLayoutVars>
          <dgm:chMax val="0"/>
          <dgm:bulletEnabled val="1"/>
        </dgm:presLayoutVars>
      </dgm:prSet>
      <dgm:spPr/>
    </dgm:pt>
    <dgm:pt modelId="{D801FA5E-BD54-4D7D-B051-E4E1F3244933}" type="pres">
      <dgm:prSet presAssocID="{84CC61DF-FDF4-400C-A892-D77B2EC5230A}" presName="spacer" presStyleCnt="0"/>
      <dgm:spPr/>
    </dgm:pt>
    <dgm:pt modelId="{5FC71947-F98F-4084-AA9C-BB65E6F56391}" type="pres">
      <dgm:prSet presAssocID="{E2C4D67A-4D7C-449E-9B1F-15DC42561AEB}" presName="parentText" presStyleLbl="node1" presStyleIdx="2" presStyleCnt="3">
        <dgm:presLayoutVars>
          <dgm:chMax val="0"/>
          <dgm:bulletEnabled val="1"/>
        </dgm:presLayoutVars>
      </dgm:prSet>
      <dgm:spPr/>
    </dgm:pt>
  </dgm:ptLst>
  <dgm:cxnLst>
    <dgm:cxn modelId="{5ECAB412-A826-4B15-A72A-63F0B22DAA2B}" type="presOf" srcId="{A0E2737D-7AFE-4D02-A8E8-63C51AECFF9C}" destId="{89E96DE1-85CC-403A-A169-AA88577A3DF6}" srcOrd="0" destOrd="0" presId="urn:microsoft.com/office/officeart/2005/8/layout/vList2"/>
    <dgm:cxn modelId="{EC9F013D-1C44-40E2-8B48-BF559E98D03B}" type="presOf" srcId="{6A0046A8-F06C-4AAB-A1CA-56510210908A}" destId="{F901B773-B515-4D87-AE22-D2522EA6D710}" srcOrd="0" destOrd="0" presId="urn:microsoft.com/office/officeart/2005/8/layout/vList2"/>
    <dgm:cxn modelId="{0F933863-AC91-4E46-915C-A5921A29392A}" srcId="{B6B27B55-7FFB-4379-A585-1A50FD86ACF9}" destId="{6A0046A8-F06C-4AAB-A1CA-56510210908A}" srcOrd="0" destOrd="0" parTransId="{6237C5AD-5E74-4F6D-ACC9-CF00FD8B979B}" sibTransId="{916D0271-1F06-4EC4-87A5-8A713FEA7234}"/>
    <dgm:cxn modelId="{4DA70474-A6E3-4D51-80B7-6A7D8AA16BAE}" srcId="{B6B27B55-7FFB-4379-A585-1A50FD86ACF9}" destId="{E2C4D67A-4D7C-449E-9B1F-15DC42561AEB}" srcOrd="2" destOrd="0" parTransId="{2CCBAAC5-CECB-4148-AC78-97ADA15585D0}" sibTransId="{83C10F23-5B74-436B-BFEB-93E6FCB66160}"/>
    <dgm:cxn modelId="{B2064C57-5B58-4146-A068-FD22CCB73B8D}" type="presOf" srcId="{E2C4D67A-4D7C-449E-9B1F-15DC42561AEB}" destId="{5FC71947-F98F-4084-AA9C-BB65E6F56391}" srcOrd="0" destOrd="0" presId="urn:microsoft.com/office/officeart/2005/8/layout/vList2"/>
    <dgm:cxn modelId="{C02BA99B-EE63-4CBB-898A-FD153F10C1C7}" type="presOf" srcId="{B6B27B55-7FFB-4379-A585-1A50FD86ACF9}" destId="{51FBC86A-AAAD-450E-8864-B1F2398B32EC}" srcOrd="0" destOrd="0" presId="urn:microsoft.com/office/officeart/2005/8/layout/vList2"/>
    <dgm:cxn modelId="{9CB8E89E-B2B9-42A6-A35C-F4B6703D8BF5}" srcId="{B6B27B55-7FFB-4379-A585-1A50FD86ACF9}" destId="{A0E2737D-7AFE-4D02-A8E8-63C51AECFF9C}" srcOrd="1" destOrd="0" parTransId="{2446DC9E-FD30-4514-A89F-84CC1B9C8AB7}" sibTransId="{84CC61DF-FDF4-400C-A892-D77B2EC5230A}"/>
    <dgm:cxn modelId="{153B042E-65E2-41FB-80CE-C3AB74A60BB8}" type="presParOf" srcId="{51FBC86A-AAAD-450E-8864-B1F2398B32EC}" destId="{F901B773-B515-4D87-AE22-D2522EA6D710}" srcOrd="0" destOrd="0" presId="urn:microsoft.com/office/officeart/2005/8/layout/vList2"/>
    <dgm:cxn modelId="{8E1FE691-803B-4406-B9C7-D0434BF4F052}" type="presParOf" srcId="{51FBC86A-AAAD-450E-8864-B1F2398B32EC}" destId="{9942A378-F9E6-4386-B765-8DF4DF79AF79}" srcOrd="1" destOrd="0" presId="urn:microsoft.com/office/officeart/2005/8/layout/vList2"/>
    <dgm:cxn modelId="{7E5C9885-DDF9-42FD-AE01-6F973D7F983B}" type="presParOf" srcId="{51FBC86A-AAAD-450E-8864-B1F2398B32EC}" destId="{89E96DE1-85CC-403A-A169-AA88577A3DF6}" srcOrd="2" destOrd="0" presId="urn:microsoft.com/office/officeart/2005/8/layout/vList2"/>
    <dgm:cxn modelId="{E8B628C1-C461-430B-AE1B-2B71A99E9310}" type="presParOf" srcId="{51FBC86A-AAAD-450E-8864-B1F2398B32EC}" destId="{D801FA5E-BD54-4D7D-B051-E4E1F3244933}" srcOrd="3" destOrd="0" presId="urn:microsoft.com/office/officeart/2005/8/layout/vList2"/>
    <dgm:cxn modelId="{8CEB4E70-986F-4136-B776-8DD89294CB6A}" type="presParOf" srcId="{51FBC86A-AAAD-450E-8864-B1F2398B32EC}" destId="{5FC71947-F98F-4084-AA9C-BB65E6F563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1800" dirty="0"/>
            <a:t>First Access</a:t>
          </a:r>
          <a:r>
            <a:rPr lang="el-GR" sz="1800" dirty="0"/>
            <a:t> </a:t>
          </a:r>
          <a:r>
            <a:rPr lang="en-US" sz="1800" dirty="0"/>
            <a:t>\ Sync read</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48485" custLinFactNeighborY="-24411"/>
      <dgm:spPr/>
    </dgm:pt>
    <dgm:pt modelId="{784CB1A4-22B1-4544-8EBF-292C349B3759}" type="pres">
      <dgm:prSet presAssocID="{9AFF0230-9CBF-46B9-8D5D-63DBFA4EE99B}" presName="txNode1" presStyleLbl="revTx" presStyleIdx="0" presStyleCnt="1" custScaleX="337293" custScaleY="147860" custLinFactY="-2045" custLinFactNeighborX="0" custLinFactNeighborY="-100000">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a:solidFill>
          <a:schemeClr val="accent6">
            <a:lumMod val="75000"/>
          </a:schemeClr>
        </a:solidFill>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7E1E69A5-1F79-4B3B-BFD4-246394ADB3DC}">
      <dgm:prSet phldrT="[Text]" phldr="1"/>
      <dgm:spPr>
        <a:solidFill>
          <a:schemeClr val="accent6">
            <a:lumMod val="75000"/>
          </a:schemeClr>
        </a:solidFill>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885B5371-F398-4BEA-ADD2-80A20146FF6D}">
      <dgm:prSet phldrT="[Text]"/>
      <dgm:spPr>
        <a:solidFill>
          <a:schemeClr val="accent4">
            <a:lumMod val="75000"/>
          </a:schemeClr>
        </a:solidFill>
      </dgm:spPr>
      <dgm:t>
        <a:bodyPr/>
        <a:lstStyle/>
        <a:p>
          <a:endParaRPr lang="en-US" dirty="0"/>
        </a:p>
      </dgm:t>
    </dgm:pt>
    <dgm:pt modelId="{61552840-DDE6-45BD-8D58-D1F01CDFD6CF}" type="parTrans" cxnId="{D4B7E990-F484-4D63-8B22-C0594D31C927}">
      <dgm:prSet/>
      <dgm:spPr/>
      <dgm:t>
        <a:bodyPr/>
        <a:lstStyle/>
        <a:p>
          <a:endParaRPr lang="en-US"/>
        </a:p>
      </dgm:t>
    </dgm:pt>
    <dgm:pt modelId="{837FC8EB-481C-41B8-B949-6E82A8278383}" type="sibTrans" cxnId="{D4B7E990-F484-4D63-8B22-C0594D31C927}">
      <dgm:prSet/>
      <dgm:spPr/>
      <dgm:t>
        <a:bodyPr/>
        <a:lstStyle/>
        <a:p>
          <a:endParaRPr lang="en-US"/>
        </a:p>
      </dgm:t>
    </dgm:pt>
    <dgm:pt modelId="{A2AD6A0B-302C-4406-8FB6-3EB429DE6AB0}">
      <dgm:prSet phldrT="[Text]"/>
      <dgm:spPr>
        <a:solidFill>
          <a:schemeClr val="accent4">
            <a:lumMod val="75000"/>
          </a:schemeClr>
        </a:solidFill>
      </dgm:spPr>
      <dgm:t>
        <a:bodyPr/>
        <a:lstStyle/>
        <a:p>
          <a:endParaRPr lang="en-US" dirty="0"/>
        </a:p>
      </dgm:t>
    </dgm:pt>
    <dgm:pt modelId="{3879714A-E0FF-42FC-83F9-F79293355E88}" type="parTrans" cxnId="{CFD46ED4-8E11-4359-8090-CD109EE95B1D}">
      <dgm:prSet/>
      <dgm:spPr/>
      <dgm:t>
        <a:bodyPr/>
        <a:lstStyle/>
        <a:p>
          <a:endParaRPr lang="en-US"/>
        </a:p>
      </dgm:t>
    </dgm:pt>
    <dgm:pt modelId="{BC0AE52B-6529-4F0E-9DEA-9ECE43F7C74D}" type="sibTrans" cxnId="{CFD46ED4-8E11-4359-8090-CD109EE95B1D}">
      <dgm:prSet/>
      <dgm:spPr/>
      <dgm:t>
        <a:bodyPr/>
        <a:lstStyle/>
        <a:p>
          <a:endParaRPr lang="en-US"/>
        </a:p>
      </dgm:t>
    </dgm:pt>
    <dgm:pt modelId="{FEC5E0E2-BF71-454B-A846-5CA0443E3450}">
      <dgm:prSet phldrT="[Text]" phldr="1"/>
      <dgm:spPr>
        <a:solidFill>
          <a:schemeClr val="accent6">
            <a:lumMod val="75000"/>
          </a:schemeClr>
        </a:solidFill>
      </dgm:spPr>
      <dgm:t>
        <a:bodyPr/>
        <a:lstStyle/>
        <a:p>
          <a:endParaRPr lang="en-US" dirty="0">
            <a:noFill/>
          </a:endParaRPr>
        </a:p>
      </dgm:t>
    </dgm:pt>
    <dgm:pt modelId="{CF811AB0-80A0-42BB-A559-D172383F2A75}" type="parTrans" cxnId="{AB41324A-1F08-4A3F-90F9-A6CAEED43F51}">
      <dgm:prSet/>
      <dgm:spPr/>
      <dgm:t>
        <a:bodyPr/>
        <a:lstStyle/>
        <a:p>
          <a:endParaRPr lang="en-US"/>
        </a:p>
      </dgm:t>
    </dgm:pt>
    <dgm:pt modelId="{FD75B6B5-9985-49DB-ACA1-2A306858A322}" type="sibTrans" cxnId="{AB41324A-1F08-4A3F-90F9-A6CAEED43F51}">
      <dgm:prSet/>
      <dgm:spPr/>
      <dgm:t>
        <a:bodyPr/>
        <a:lstStyle/>
        <a:p>
          <a:endParaRPr lang="en-US"/>
        </a:p>
      </dgm:t>
    </dgm:pt>
    <dgm:pt modelId="{0F6EE010-AE1E-4CC7-ADFC-A1E7D3ABA6AD}">
      <dgm:prSet phldrT="[Text]" phldr="1"/>
      <dgm:spPr>
        <a:solidFill>
          <a:schemeClr val="accent6">
            <a:lumMod val="75000"/>
          </a:schemeClr>
        </a:solidFill>
      </dgm:spPr>
      <dgm:t>
        <a:bodyPr/>
        <a:lstStyle/>
        <a:p>
          <a:endParaRPr lang="en-US" dirty="0">
            <a:noFill/>
          </a:endParaRPr>
        </a:p>
      </dgm:t>
    </dgm:pt>
    <dgm:pt modelId="{5E270F52-098E-439C-80C7-2CD14AAAC8F2}" type="parTrans" cxnId="{CC6DB411-6270-4022-9F42-BFA4668FC975}">
      <dgm:prSet/>
      <dgm:spPr/>
      <dgm:t>
        <a:bodyPr/>
        <a:lstStyle/>
        <a:p>
          <a:endParaRPr lang="en-US"/>
        </a:p>
      </dgm:t>
    </dgm:pt>
    <dgm:pt modelId="{B2BF7227-1386-4408-B9A0-8069263038D8}" type="sibTrans" cxnId="{CC6DB411-6270-4022-9F42-BFA4668FC975}">
      <dgm:prSet/>
      <dgm:spPr/>
      <dgm:t>
        <a:bodyPr/>
        <a:lstStyle/>
        <a:p>
          <a:endParaRPr lang="en-US"/>
        </a:p>
      </dgm:t>
    </dgm:pt>
    <dgm:pt modelId="{4A73ABD0-6F0E-417D-8CCF-4DBCA12DB0C5}">
      <dgm:prSet phldrT="[Text]"/>
      <dgm:spPr>
        <a:solidFill>
          <a:schemeClr val="accent4">
            <a:lumMod val="75000"/>
          </a:schemeClr>
        </a:solidFill>
      </dgm:spPr>
      <dgm:t>
        <a:bodyPr/>
        <a:lstStyle/>
        <a:p>
          <a:endParaRPr lang="en-US" dirty="0"/>
        </a:p>
      </dgm:t>
    </dgm:pt>
    <dgm:pt modelId="{F13A675F-A1D1-40EE-A10C-E101C3ADABBF}" type="parTrans" cxnId="{EDB050AB-6702-4955-91BA-D7074A8A292C}">
      <dgm:prSet/>
      <dgm:spPr/>
      <dgm:t>
        <a:bodyPr/>
        <a:lstStyle/>
        <a:p>
          <a:endParaRPr lang="en-US"/>
        </a:p>
      </dgm:t>
    </dgm:pt>
    <dgm:pt modelId="{C547A1F2-9F8A-4C4D-A36F-5905515E71D9}" type="sibTrans" cxnId="{EDB050AB-6702-4955-91BA-D7074A8A292C}">
      <dgm:prSet/>
      <dgm:spPr/>
      <dgm:t>
        <a:bodyPr/>
        <a:lstStyle/>
        <a:p>
          <a:endParaRPr lang="en-US"/>
        </a:p>
      </dgm:t>
    </dgm:pt>
    <dgm:pt modelId="{8F77AEFE-A128-46BC-82BB-6960F8BBD4D7}">
      <dgm:prSet phldrT="[Text]" phldr="1"/>
      <dgm:spPr>
        <a:solidFill>
          <a:schemeClr val="accent6">
            <a:lumMod val="75000"/>
          </a:schemeClr>
        </a:solidFill>
      </dgm:spPr>
      <dgm:t>
        <a:bodyPr/>
        <a:lstStyle/>
        <a:p>
          <a:endParaRPr lang="en-US" dirty="0">
            <a:noFill/>
          </a:endParaRPr>
        </a:p>
      </dgm:t>
    </dgm:pt>
    <dgm:pt modelId="{3001B766-149F-470F-B05F-E8B0710560F0}" type="parTrans" cxnId="{8B1CC016-69BE-460C-ADC5-59DA520BCC62}">
      <dgm:prSet/>
      <dgm:spPr/>
      <dgm:t>
        <a:bodyPr/>
        <a:lstStyle/>
        <a:p>
          <a:endParaRPr lang="en-US"/>
        </a:p>
      </dgm:t>
    </dgm:pt>
    <dgm:pt modelId="{594D2656-9C6C-4389-BC06-C38F7571B365}" type="sibTrans" cxnId="{8B1CC016-69BE-460C-ADC5-59DA520BCC62}">
      <dgm:prSet/>
      <dgm:spPr/>
      <dgm:t>
        <a:bodyPr/>
        <a:lstStyle/>
        <a:p>
          <a:endParaRPr lang="en-US"/>
        </a:p>
      </dgm:t>
    </dgm:pt>
    <dgm:pt modelId="{CAB909A7-C0ED-4A09-9700-1D59AB7C54A1}">
      <dgm:prSet phldrT="[Text]" phldr="1"/>
      <dgm:spPr/>
      <dgm:t>
        <a:bodyPr/>
        <a:lstStyle/>
        <a:p>
          <a:endParaRPr lang="en-US" dirty="0">
            <a:noFill/>
          </a:endParaRPr>
        </a:p>
      </dgm:t>
    </dgm:pt>
    <dgm:pt modelId="{F339E781-9FB4-4ED3-A128-840F3427F3FA}" type="parTrans" cxnId="{06EE32CA-0AA8-49BC-B650-6A3780075D80}">
      <dgm:prSet/>
      <dgm:spPr/>
      <dgm:t>
        <a:bodyPr/>
        <a:lstStyle/>
        <a:p>
          <a:endParaRPr lang="en-US"/>
        </a:p>
      </dgm:t>
    </dgm:pt>
    <dgm:pt modelId="{E05D89D8-6CB2-4A44-8783-48B5BED08675}" type="sibTrans" cxnId="{06EE32CA-0AA8-49BC-B650-6A3780075D80}">
      <dgm:prSet/>
      <dgm:spPr/>
      <dgm:t>
        <a:bodyPr/>
        <a:lstStyle/>
        <a:p>
          <a:endParaRPr lang="en-US"/>
        </a:p>
      </dgm:t>
    </dgm:pt>
    <dgm:pt modelId="{3EA94FD1-46D7-47C6-9EC7-15482250A670}">
      <dgm:prSet phldrT="[Text]" phldr="1"/>
      <dgm:spPr/>
      <dgm:t>
        <a:bodyPr/>
        <a:lstStyle/>
        <a:p>
          <a:endParaRPr lang="en-US" dirty="0">
            <a:noFill/>
          </a:endParaRPr>
        </a:p>
      </dgm:t>
    </dgm:pt>
    <dgm:pt modelId="{9B07A578-3E03-4227-8BEA-97F20F8566B4}" type="parTrans" cxnId="{140BC03C-F262-48F3-B281-8C208E18A367}">
      <dgm:prSet/>
      <dgm:spPr/>
      <dgm:t>
        <a:bodyPr/>
        <a:lstStyle/>
        <a:p>
          <a:endParaRPr lang="en-US"/>
        </a:p>
      </dgm:t>
    </dgm:pt>
    <dgm:pt modelId="{66A5F880-A0B7-4155-BE80-A33BB52EE353}" type="sibTrans" cxnId="{140BC03C-F262-48F3-B281-8C208E18A367}">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13">
        <dgm:presLayoutVars>
          <dgm:bulletEnabled val="1"/>
        </dgm:presLayoutVars>
      </dgm:prSet>
      <dgm:spPr/>
    </dgm:pt>
    <dgm:pt modelId="{BC1EFD62-C73F-4410-8A91-5327B0CC7EC7}" type="pres">
      <dgm:prSet presAssocID="{5680766A-5481-4BE3-AECA-2BD19E0E469D}" presName="sibTrans" presStyleCnt="0"/>
      <dgm:spPr/>
    </dgm:pt>
    <dgm:pt modelId="{988655D7-F43A-4D8F-9B7B-2D94C7CBD428}" type="pres">
      <dgm:prSet presAssocID="{885B5371-F398-4BEA-ADD2-80A20146FF6D}" presName="node" presStyleLbl="node1" presStyleIdx="1" presStyleCnt="13">
        <dgm:presLayoutVars>
          <dgm:bulletEnabled val="1"/>
        </dgm:presLayoutVars>
      </dgm:prSet>
      <dgm:spPr/>
    </dgm:pt>
    <dgm:pt modelId="{1B2CD1F2-FF49-4384-BE86-160990622F9A}" type="pres">
      <dgm:prSet presAssocID="{837FC8EB-481C-41B8-B949-6E82A8278383}" presName="sibTrans" presStyleCnt="0"/>
      <dgm:spPr/>
    </dgm:pt>
    <dgm:pt modelId="{0AD2919E-FC91-41CE-84D7-3B5DFFD8C90A}" type="pres">
      <dgm:prSet presAssocID="{A2AD6A0B-302C-4406-8FB6-3EB429DE6AB0}" presName="node" presStyleLbl="node1" presStyleIdx="2" presStyleCnt="13">
        <dgm:presLayoutVars>
          <dgm:bulletEnabled val="1"/>
        </dgm:presLayoutVars>
      </dgm:prSet>
      <dgm:spPr/>
    </dgm:pt>
    <dgm:pt modelId="{7643AE7C-ABFA-4E34-9C9E-DFB63EE5E67D}" type="pres">
      <dgm:prSet presAssocID="{BC0AE52B-6529-4F0E-9DEA-9ECE43F7C74D}" presName="sibTrans" presStyleCnt="0"/>
      <dgm:spPr/>
    </dgm:pt>
    <dgm:pt modelId="{EE84E255-114A-4E38-9D08-C1A979A8D889}" type="pres">
      <dgm:prSet presAssocID="{4A73ABD0-6F0E-417D-8CCF-4DBCA12DB0C5}" presName="node" presStyleLbl="node1" presStyleIdx="3" presStyleCnt="13">
        <dgm:presLayoutVars>
          <dgm:bulletEnabled val="1"/>
        </dgm:presLayoutVars>
      </dgm:prSet>
      <dgm:spPr/>
    </dgm:pt>
    <dgm:pt modelId="{559CEB43-17E7-4F9D-8796-3B4EB5BA1448}" type="pres">
      <dgm:prSet presAssocID="{C547A1F2-9F8A-4C4D-A36F-5905515E71D9}" presName="sibTrans" presStyleCnt="0"/>
      <dgm:spPr/>
    </dgm:pt>
    <dgm:pt modelId="{BEB14F66-AC21-428E-9507-4FCBBF6DA870}" type="pres">
      <dgm:prSet presAssocID="{02A605FA-5E07-4946-8CE2-3CE406ABB049}" presName="node" presStyleLbl="node1" presStyleIdx="4" presStyleCnt="13">
        <dgm:presLayoutVars>
          <dgm:bulletEnabled val="1"/>
        </dgm:presLayoutVars>
      </dgm:prSet>
      <dgm:spPr/>
    </dgm:pt>
    <dgm:pt modelId="{C508B31F-D0E0-4155-9612-BC3498A0384A}" type="pres">
      <dgm:prSet presAssocID="{978C231A-A1B2-4035-823A-3038D5AE83BC}" presName="sibTrans" presStyleCnt="0"/>
      <dgm:spPr/>
    </dgm:pt>
    <dgm:pt modelId="{46C4D2C1-5E11-42C2-B913-B3DC371AC99F}" type="pres">
      <dgm:prSet presAssocID="{FEC5E0E2-BF71-454B-A846-5CA0443E3450}" presName="node" presStyleLbl="node1" presStyleIdx="5" presStyleCnt="13">
        <dgm:presLayoutVars>
          <dgm:bulletEnabled val="1"/>
        </dgm:presLayoutVars>
      </dgm:prSet>
      <dgm:spPr/>
    </dgm:pt>
    <dgm:pt modelId="{D5030914-DFD2-4737-92F6-AD5864AD43D3}" type="pres">
      <dgm:prSet presAssocID="{FD75B6B5-9985-49DB-ACA1-2A306858A322}" presName="sibTrans" presStyleCnt="0"/>
      <dgm:spPr/>
    </dgm:pt>
    <dgm:pt modelId="{A5045823-9C22-4454-B0EF-EEF530FC78A1}" type="pres">
      <dgm:prSet presAssocID="{0F6EE010-AE1E-4CC7-ADFC-A1E7D3ABA6AD}" presName="node" presStyleLbl="node1" presStyleIdx="6" presStyleCnt="13">
        <dgm:presLayoutVars>
          <dgm:bulletEnabled val="1"/>
        </dgm:presLayoutVars>
      </dgm:prSet>
      <dgm:spPr/>
    </dgm:pt>
    <dgm:pt modelId="{CAEE6ED3-CEC0-46E9-AC9B-3575E54C8A8E}" type="pres">
      <dgm:prSet presAssocID="{B2BF7227-1386-4408-B9A0-8069263038D8}" presName="sibTrans" presStyleCnt="0"/>
      <dgm:spPr/>
    </dgm:pt>
    <dgm:pt modelId="{B8D304D9-B543-4103-AEB0-AE302FCC3A6C}" type="pres">
      <dgm:prSet presAssocID="{7E1E69A5-1F79-4B3B-BFD4-246394ADB3DC}" presName="node" presStyleLbl="node1" presStyleIdx="7" presStyleCnt="13">
        <dgm:presLayoutVars>
          <dgm:bulletEnabled val="1"/>
        </dgm:presLayoutVars>
      </dgm:prSet>
      <dgm:spPr/>
    </dgm:pt>
    <dgm:pt modelId="{8313A2A7-67F6-4F9A-B1CB-CF9AE18A5266}" type="pres">
      <dgm:prSet presAssocID="{F2FE859F-EC8C-4F4E-9EDC-1C4E3C58BF78}" presName="sibTrans" presStyleCnt="0"/>
      <dgm:spPr/>
    </dgm:pt>
    <dgm:pt modelId="{91760188-9AA4-4932-AD0C-D65995D45F88}" type="pres">
      <dgm:prSet presAssocID="{8F77AEFE-A128-46BC-82BB-6960F8BBD4D7}" presName="node" presStyleLbl="node1" presStyleIdx="8" presStyleCnt="13">
        <dgm:presLayoutVars>
          <dgm:bulletEnabled val="1"/>
        </dgm:presLayoutVars>
      </dgm:prSet>
      <dgm:spPr/>
    </dgm:pt>
    <dgm:pt modelId="{203800BA-6B55-4859-AFD2-47FD4F041C3E}" type="pres">
      <dgm:prSet presAssocID="{594D2656-9C6C-4389-BC06-C38F7571B365}" presName="sibTrans" presStyleCnt="0"/>
      <dgm:spPr/>
    </dgm:pt>
    <dgm:pt modelId="{28E1E9BE-7498-4EBD-96D2-A2D8845B4924}" type="pres">
      <dgm:prSet presAssocID="{CAB909A7-C0ED-4A09-9700-1D59AB7C54A1}" presName="node" presStyleLbl="node1" presStyleIdx="9" presStyleCnt="13">
        <dgm:presLayoutVars>
          <dgm:bulletEnabled val="1"/>
        </dgm:presLayoutVars>
      </dgm:prSet>
      <dgm:spPr/>
    </dgm:pt>
    <dgm:pt modelId="{483A9B49-2493-4BEB-BA43-2A7821F1914E}" type="pres">
      <dgm:prSet presAssocID="{E05D89D8-6CB2-4A44-8783-48B5BED08675}" presName="sibTrans" presStyleCnt="0"/>
      <dgm:spPr/>
    </dgm:pt>
    <dgm:pt modelId="{26C22498-C5F0-4A9A-BD82-9691022F86F0}" type="pres">
      <dgm:prSet presAssocID="{F03B0A47-F4FA-476C-956C-26163D36A6EC}" presName="node" presStyleLbl="node1" presStyleIdx="10" presStyleCnt="13">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11" presStyleCnt="13">
        <dgm:presLayoutVars>
          <dgm:bulletEnabled val="1"/>
        </dgm:presLayoutVars>
      </dgm:prSet>
      <dgm:spPr/>
    </dgm:pt>
    <dgm:pt modelId="{186158A5-B278-4B5E-8FF1-8F9410F13942}" type="pres">
      <dgm:prSet presAssocID="{A8A4A6E5-7849-4C48-89CC-F83BD6E491DB}" presName="sibTrans" presStyleCnt="0"/>
      <dgm:spPr/>
    </dgm:pt>
    <dgm:pt modelId="{7786BF0D-9AC5-405C-A944-681DA637115B}" type="pres">
      <dgm:prSet presAssocID="{3EA94FD1-46D7-47C6-9EC7-15482250A670}" presName="node" presStyleLbl="node1" presStyleIdx="12" presStyleCnt="13">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CC6DB411-6270-4022-9F42-BFA4668FC975}" srcId="{998F9B1F-812D-4B61-9D1E-C5B715AEE3DB}" destId="{0F6EE010-AE1E-4CC7-ADFC-A1E7D3ABA6AD}" srcOrd="6" destOrd="0" parTransId="{5E270F52-098E-439C-80C7-2CD14AAAC8F2}" sibTransId="{B2BF7227-1386-4408-B9A0-8069263038D8}"/>
    <dgm:cxn modelId="{8B1CC016-69BE-460C-ADC5-59DA520BCC62}" srcId="{998F9B1F-812D-4B61-9D1E-C5B715AEE3DB}" destId="{8F77AEFE-A128-46BC-82BB-6960F8BBD4D7}" srcOrd="8" destOrd="0" parTransId="{3001B766-149F-470F-B05F-E8B0710560F0}" sibTransId="{594D2656-9C6C-4389-BC06-C38F7571B365}"/>
    <dgm:cxn modelId="{17448E1C-65A2-4074-9945-14E552FE9DAB}" type="presOf" srcId="{A2AD6A0B-302C-4406-8FB6-3EB429DE6AB0}" destId="{0AD2919E-FC91-41CE-84D7-3B5DFFD8C90A}" srcOrd="0" destOrd="0" presId="urn:microsoft.com/office/officeart/2005/8/layout/default"/>
    <dgm:cxn modelId="{0DAD1520-262F-4367-82B8-21C56A405E45}" type="presOf" srcId="{885B5371-F398-4BEA-ADD2-80A20146FF6D}" destId="{988655D7-F43A-4D8F-9B7B-2D94C7CBD428}"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140BC03C-F262-48F3-B281-8C208E18A367}" srcId="{998F9B1F-812D-4B61-9D1E-C5B715AEE3DB}" destId="{3EA94FD1-46D7-47C6-9EC7-15482250A670}" srcOrd="12" destOrd="0" parTransId="{9B07A578-3E03-4227-8BEA-97F20F8566B4}" sibTransId="{66A5F880-A0B7-4155-BE80-A33BB52EE353}"/>
    <dgm:cxn modelId="{25F0843E-4F3C-42CB-8918-2B920E188AF1}" type="presOf" srcId="{CAB909A7-C0ED-4A09-9700-1D59AB7C54A1}" destId="{28E1E9BE-7498-4EBD-96D2-A2D8845B4924}" srcOrd="0" destOrd="0" presId="urn:microsoft.com/office/officeart/2005/8/layout/default"/>
    <dgm:cxn modelId="{F786BC41-1196-4356-8076-594BF8382471}" type="presOf" srcId="{FEC5E0E2-BF71-454B-A846-5CA0443E3450}" destId="{46C4D2C1-5E11-42C2-B913-B3DC371AC99F}" srcOrd="0" destOrd="0" presId="urn:microsoft.com/office/officeart/2005/8/layout/default"/>
    <dgm:cxn modelId="{AB12BA43-BC7F-4822-9FBA-0508F41D7E51}" type="presOf" srcId="{3EA94FD1-46D7-47C6-9EC7-15482250A670}" destId="{7786BF0D-9AC5-405C-A944-681DA637115B}" srcOrd="0" destOrd="0" presId="urn:microsoft.com/office/officeart/2005/8/layout/default"/>
    <dgm:cxn modelId="{AB41324A-1F08-4A3F-90F9-A6CAEED43F51}" srcId="{998F9B1F-812D-4B61-9D1E-C5B715AEE3DB}" destId="{FEC5E0E2-BF71-454B-A846-5CA0443E3450}" srcOrd="5" destOrd="0" parTransId="{CF811AB0-80A0-42BB-A559-D172383F2A75}" sibTransId="{FD75B6B5-9985-49DB-ACA1-2A306858A322}"/>
    <dgm:cxn modelId="{7F0BB64D-4C0F-49FC-AEC0-F56EF0A84E14}" type="presOf" srcId="{BFF9A2BA-1A08-43CB-ABC9-B83E4F0CBDA4}" destId="{970B80F1-D51E-4D21-ABAA-88292119F999}" srcOrd="0" destOrd="0" presId="urn:microsoft.com/office/officeart/2005/8/layout/default"/>
    <dgm:cxn modelId="{1039634E-5945-41FF-BEB4-5A695E9679FD}" type="presOf" srcId="{8F77AEFE-A128-46BC-82BB-6960F8BBD4D7}" destId="{91760188-9AA4-4932-AD0C-D65995D45F88}"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10"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D4B7E990-F484-4D63-8B22-C0594D31C927}" srcId="{998F9B1F-812D-4B61-9D1E-C5B715AEE3DB}" destId="{885B5371-F398-4BEA-ADD2-80A20146FF6D}" srcOrd="1" destOrd="0" parTransId="{61552840-DDE6-45BD-8D58-D1F01CDFD6CF}" sibTransId="{837FC8EB-481C-41B8-B949-6E82A8278383}"/>
    <dgm:cxn modelId="{EDB050AB-6702-4955-91BA-D7074A8A292C}" srcId="{998F9B1F-812D-4B61-9D1E-C5B715AEE3DB}" destId="{4A73ABD0-6F0E-417D-8CCF-4DBCA12DB0C5}" srcOrd="3" destOrd="0" parTransId="{F13A675F-A1D1-40EE-A10C-E101C3ADABBF}" sibTransId="{C547A1F2-9F8A-4C4D-A36F-5905515E71D9}"/>
    <dgm:cxn modelId="{348411B7-3EAE-43A2-AC69-533D6E380FAB}" type="presOf" srcId="{4A73ABD0-6F0E-417D-8CCF-4DBCA12DB0C5}" destId="{EE84E255-114A-4E38-9D08-C1A979A8D889}" srcOrd="0" destOrd="0" presId="urn:microsoft.com/office/officeart/2005/8/layout/default"/>
    <dgm:cxn modelId="{06EE32CA-0AA8-49BC-B650-6A3780075D80}" srcId="{998F9B1F-812D-4B61-9D1E-C5B715AEE3DB}" destId="{CAB909A7-C0ED-4A09-9700-1D59AB7C54A1}" srcOrd="9" destOrd="0" parTransId="{F339E781-9FB4-4ED3-A128-840F3427F3FA}" sibTransId="{E05D89D8-6CB2-4A44-8783-48B5BED08675}"/>
    <dgm:cxn modelId="{AE71EDD3-D450-4A4B-A49C-87CDDF47C0CF}" srcId="{998F9B1F-812D-4B61-9D1E-C5B715AEE3DB}" destId="{85ACA80E-D72B-4ED7-ABA0-0C12E17B182B}" srcOrd="11" destOrd="0" parTransId="{EBEB6AF1-E98A-46AB-8EAB-80057BE15010}" sibTransId="{A8A4A6E5-7849-4C48-89CC-F83BD6E491DB}"/>
    <dgm:cxn modelId="{CFD46ED4-8E11-4359-8090-CD109EE95B1D}" srcId="{998F9B1F-812D-4B61-9D1E-C5B715AEE3DB}" destId="{A2AD6A0B-302C-4406-8FB6-3EB429DE6AB0}" srcOrd="2" destOrd="0" parTransId="{3879714A-E0FF-42FC-83F9-F79293355E88}" sibTransId="{BC0AE52B-6529-4F0E-9DEA-9ECE43F7C74D}"/>
    <dgm:cxn modelId="{4AF1BED8-5483-4AE7-AE04-27AC50C0EA82}" type="presOf" srcId="{0F6EE010-AE1E-4CC7-ADFC-A1E7D3ABA6AD}" destId="{A5045823-9C22-4454-B0EF-EEF530FC78A1}" srcOrd="0" destOrd="0" presId="urn:microsoft.com/office/officeart/2005/8/layout/default"/>
    <dgm:cxn modelId="{35C1F7E5-960E-40B1-82FB-F14B5FC6485C}" srcId="{998F9B1F-812D-4B61-9D1E-C5B715AEE3DB}" destId="{7E1E69A5-1F79-4B3B-BFD4-246394ADB3DC}" srcOrd="7" destOrd="0" parTransId="{2DE6E91B-F077-4C1C-836B-8AE7BA827377}" sibTransId="{F2FE859F-EC8C-4F4E-9EDC-1C4E3C58BF78}"/>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4"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43040590-44DE-40D0-8D20-3B1F807FE15A}" type="presParOf" srcId="{011E024D-4C1D-4E9B-B839-8B7341544FAD}" destId="{988655D7-F43A-4D8F-9B7B-2D94C7CBD428}" srcOrd="2" destOrd="0" presId="urn:microsoft.com/office/officeart/2005/8/layout/default"/>
    <dgm:cxn modelId="{44BF0D9C-4ACB-45F8-A097-A4CA271F160C}" type="presParOf" srcId="{011E024D-4C1D-4E9B-B839-8B7341544FAD}" destId="{1B2CD1F2-FF49-4384-BE86-160990622F9A}" srcOrd="3" destOrd="0" presId="urn:microsoft.com/office/officeart/2005/8/layout/default"/>
    <dgm:cxn modelId="{728FFD74-1CF6-49A4-A9C9-D4024A8C5B9A}" type="presParOf" srcId="{011E024D-4C1D-4E9B-B839-8B7341544FAD}" destId="{0AD2919E-FC91-41CE-84D7-3B5DFFD8C90A}" srcOrd="4" destOrd="0" presId="urn:microsoft.com/office/officeart/2005/8/layout/default"/>
    <dgm:cxn modelId="{E3822E6F-7CD2-4923-B1E7-3F2047985C80}" type="presParOf" srcId="{011E024D-4C1D-4E9B-B839-8B7341544FAD}" destId="{7643AE7C-ABFA-4E34-9C9E-DFB63EE5E67D}" srcOrd="5" destOrd="0" presId="urn:microsoft.com/office/officeart/2005/8/layout/default"/>
    <dgm:cxn modelId="{CF200972-8CC6-4E41-87DD-FBA66F086A83}" type="presParOf" srcId="{011E024D-4C1D-4E9B-B839-8B7341544FAD}" destId="{EE84E255-114A-4E38-9D08-C1A979A8D889}" srcOrd="6" destOrd="0" presId="urn:microsoft.com/office/officeart/2005/8/layout/default"/>
    <dgm:cxn modelId="{C4922CF6-9A68-4F7C-A12E-FE0ECA98C5D7}" type="presParOf" srcId="{011E024D-4C1D-4E9B-B839-8B7341544FAD}" destId="{559CEB43-17E7-4F9D-8796-3B4EB5BA1448}" srcOrd="7" destOrd="0" presId="urn:microsoft.com/office/officeart/2005/8/layout/default"/>
    <dgm:cxn modelId="{7E6CB4F1-B239-40FA-A5C1-1B5770D205FA}" type="presParOf" srcId="{011E024D-4C1D-4E9B-B839-8B7341544FAD}" destId="{BEB14F66-AC21-428E-9507-4FCBBF6DA870}" srcOrd="8" destOrd="0" presId="urn:microsoft.com/office/officeart/2005/8/layout/default"/>
    <dgm:cxn modelId="{88883AF2-1812-4E1B-9C58-365303D6C6DF}" type="presParOf" srcId="{011E024D-4C1D-4E9B-B839-8B7341544FAD}" destId="{C508B31F-D0E0-4155-9612-BC3498A0384A}" srcOrd="9" destOrd="0" presId="urn:microsoft.com/office/officeart/2005/8/layout/default"/>
    <dgm:cxn modelId="{4B12AF26-B95D-42E2-8E3B-1C8FD32D4577}" type="presParOf" srcId="{011E024D-4C1D-4E9B-B839-8B7341544FAD}" destId="{46C4D2C1-5E11-42C2-B913-B3DC371AC99F}" srcOrd="10" destOrd="0" presId="urn:microsoft.com/office/officeart/2005/8/layout/default"/>
    <dgm:cxn modelId="{EC5CA943-2C3C-48D1-B74C-245D38EC6BC6}" type="presParOf" srcId="{011E024D-4C1D-4E9B-B839-8B7341544FAD}" destId="{D5030914-DFD2-4737-92F6-AD5864AD43D3}" srcOrd="11" destOrd="0" presId="urn:microsoft.com/office/officeart/2005/8/layout/default"/>
    <dgm:cxn modelId="{9B1D4557-EAED-4951-AE9F-7848996CF612}" type="presParOf" srcId="{011E024D-4C1D-4E9B-B839-8B7341544FAD}" destId="{A5045823-9C22-4454-B0EF-EEF530FC78A1}" srcOrd="12" destOrd="0" presId="urn:microsoft.com/office/officeart/2005/8/layout/default"/>
    <dgm:cxn modelId="{A040F467-703D-4377-B853-7BAF63794E4D}" type="presParOf" srcId="{011E024D-4C1D-4E9B-B839-8B7341544FAD}" destId="{CAEE6ED3-CEC0-46E9-AC9B-3575E54C8A8E}" srcOrd="13" destOrd="0" presId="urn:microsoft.com/office/officeart/2005/8/layout/default"/>
    <dgm:cxn modelId="{07D0F55C-C187-4379-8B71-DE3337D6A0A7}" type="presParOf" srcId="{011E024D-4C1D-4E9B-B839-8B7341544FAD}" destId="{B8D304D9-B543-4103-AEB0-AE302FCC3A6C}" srcOrd="14" destOrd="0" presId="urn:microsoft.com/office/officeart/2005/8/layout/default"/>
    <dgm:cxn modelId="{BE67976A-4846-4FFC-8989-EE035FABD3A2}" type="presParOf" srcId="{011E024D-4C1D-4E9B-B839-8B7341544FAD}" destId="{8313A2A7-67F6-4F9A-B1CB-CF9AE18A5266}" srcOrd="15" destOrd="0" presId="urn:microsoft.com/office/officeart/2005/8/layout/default"/>
    <dgm:cxn modelId="{FA5F758A-1DE0-4962-B1B1-F036C03DB1A8}" type="presParOf" srcId="{011E024D-4C1D-4E9B-B839-8B7341544FAD}" destId="{91760188-9AA4-4932-AD0C-D65995D45F88}" srcOrd="16" destOrd="0" presId="urn:microsoft.com/office/officeart/2005/8/layout/default"/>
    <dgm:cxn modelId="{5F1DA5D5-A9B4-41AF-8B60-F9B8FC5D2457}" type="presParOf" srcId="{011E024D-4C1D-4E9B-B839-8B7341544FAD}" destId="{203800BA-6B55-4859-AFD2-47FD4F041C3E}" srcOrd="17" destOrd="0" presId="urn:microsoft.com/office/officeart/2005/8/layout/default"/>
    <dgm:cxn modelId="{8528EAAC-868B-49B4-B68E-53EBDCFFCD57}" type="presParOf" srcId="{011E024D-4C1D-4E9B-B839-8B7341544FAD}" destId="{28E1E9BE-7498-4EBD-96D2-A2D8845B4924}" srcOrd="18" destOrd="0" presId="urn:microsoft.com/office/officeart/2005/8/layout/default"/>
    <dgm:cxn modelId="{251B5258-708C-4034-AD81-D9DECF97EBA4}" type="presParOf" srcId="{011E024D-4C1D-4E9B-B839-8B7341544FAD}" destId="{483A9B49-2493-4BEB-BA43-2A7821F1914E}" srcOrd="19" destOrd="0" presId="urn:microsoft.com/office/officeart/2005/8/layout/default"/>
    <dgm:cxn modelId="{C0B8F811-E31C-4F8A-A23F-5801BA48FC94}" type="presParOf" srcId="{011E024D-4C1D-4E9B-B839-8B7341544FAD}" destId="{26C22498-C5F0-4A9A-BD82-9691022F86F0}" srcOrd="20" destOrd="0" presId="urn:microsoft.com/office/officeart/2005/8/layout/default"/>
    <dgm:cxn modelId="{8295D33D-4ADA-4556-9D92-D06BADF6C553}" type="presParOf" srcId="{011E024D-4C1D-4E9B-B839-8B7341544FAD}" destId="{12D4CEE6-1092-40B6-B696-FC3F0F6BBCE5}" srcOrd="21" destOrd="0" presId="urn:microsoft.com/office/officeart/2005/8/layout/default"/>
    <dgm:cxn modelId="{4DA3DE0C-2802-4DAF-BE08-6802E05638A3}" type="presParOf" srcId="{011E024D-4C1D-4E9B-B839-8B7341544FAD}" destId="{F0DDA625-E1ED-48FB-B4F6-C0780F1D9BB2}" srcOrd="22" destOrd="0" presId="urn:microsoft.com/office/officeart/2005/8/layout/default"/>
    <dgm:cxn modelId="{90E00F70-31CF-4E29-AAFE-7119679087B7}" type="presParOf" srcId="{011E024D-4C1D-4E9B-B839-8B7341544FAD}" destId="{186158A5-B278-4B5E-8FF1-8F9410F13942}" srcOrd="23" destOrd="0" presId="urn:microsoft.com/office/officeart/2005/8/layout/default"/>
    <dgm:cxn modelId="{94431B78-64E0-4F64-B238-4643967803D8}" type="presParOf" srcId="{011E024D-4C1D-4E9B-B839-8B7341544FAD}" destId="{7786BF0D-9AC5-405C-A944-681DA637115B}"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4">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a:solidFill>
          <a:schemeClr val="accent6">
            <a:lumMod val="75000"/>
          </a:schemeClr>
        </a:solidFill>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7E1E69A5-1F79-4B3B-BFD4-246394ADB3DC}">
      <dgm:prSet phldrT="[Text]" phldr="1"/>
      <dgm:spPr>
        <a:solidFill>
          <a:schemeClr val="accent6">
            <a:lumMod val="75000"/>
          </a:schemeClr>
        </a:solidFill>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885B5371-F398-4BEA-ADD2-80A20146FF6D}">
      <dgm:prSet phldrT="[Text]"/>
      <dgm:spPr>
        <a:solidFill>
          <a:schemeClr val="accent4">
            <a:lumMod val="75000"/>
          </a:schemeClr>
        </a:solidFill>
      </dgm:spPr>
      <dgm:t>
        <a:bodyPr/>
        <a:lstStyle/>
        <a:p>
          <a:endParaRPr lang="en-US" dirty="0"/>
        </a:p>
      </dgm:t>
    </dgm:pt>
    <dgm:pt modelId="{61552840-DDE6-45BD-8D58-D1F01CDFD6CF}" type="parTrans" cxnId="{D4B7E990-F484-4D63-8B22-C0594D31C927}">
      <dgm:prSet/>
      <dgm:spPr/>
      <dgm:t>
        <a:bodyPr/>
        <a:lstStyle/>
        <a:p>
          <a:endParaRPr lang="en-US"/>
        </a:p>
      </dgm:t>
    </dgm:pt>
    <dgm:pt modelId="{837FC8EB-481C-41B8-B949-6E82A8278383}" type="sibTrans" cxnId="{D4B7E990-F484-4D63-8B22-C0594D31C927}">
      <dgm:prSet/>
      <dgm:spPr/>
      <dgm:t>
        <a:bodyPr/>
        <a:lstStyle/>
        <a:p>
          <a:endParaRPr lang="en-US"/>
        </a:p>
      </dgm:t>
    </dgm:pt>
    <dgm:pt modelId="{A2AD6A0B-302C-4406-8FB6-3EB429DE6AB0}">
      <dgm:prSet phldrT="[Text]"/>
      <dgm:spPr>
        <a:solidFill>
          <a:schemeClr val="accent4">
            <a:lumMod val="75000"/>
          </a:schemeClr>
        </a:solidFill>
      </dgm:spPr>
      <dgm:t>
        <a:bodyPr/>
        <a:lstStyle/>
        <a:p>
          <a:endParaRPr lang="en-US" dirty="0"/>
        </a:p>
      </dgm:t>
    </dgm:pt>
    <dgm:pt modelId="{3879714A-E0FF-42FC-83F9-F79293355E88}" type="parTrans" cxnId="{CFD46ED4-8E11-4359-8090-CD109EE95B1D}">
      <dgm:prSet/>
      <dgm:spPr/>
      <dgm:t>
        <a:bodyPr/>
        <a:lstStyle/>
        <a:p>
          <a:endParaRPr lang="en-US"/>
        </a:p>
      </dgm:t>
    </dgm:pt>
    <dgm:pt modelId="{BC0AE52B-6529-4F0E-9DEA-9ECE43F7C74D}" type="sibTrans" cxnId="{CFD46ED4-8E11-4359-8090-CD109EE95B1D}">
      <dgm:prSet/>
      <dgm:spPr/>
      <dgm:t>
        <a:bodyPr/>
        <a:lstStyle/>
        <a:p>
          <a:endParaRPr lang="en-US"/>
        </a:p>
      </dgm:t>
    </dgm:pt>
    <dgm:pt modelId="{FEC5E0E2-BF71-454B-A846-5CA0443E3450}">
      <dgm:prSet phldrT="[Text]" phldr="1"/>
      <dgm:spPr>
        <a:solidFill>
          <a:schemeClr val="accent6">
            <a:lumMod val="75000"/>
          </a:schemeClr>
        </a:solidFill>
      </dgm:spPr>
      <dgm:t>
        <a:bodyPr/>
        <a:lstStyle/>
        <a:p>
          <a:endParaRPr lang="en-US" dirty="0">
            <a:noFill/>
          </a:endParaRPr>
        </a:p>
      </dgm:t>
    </dgm:pt>
    <dgm:pt modelId="{CF811AB0-80A0-42BB-A559-D172383F2A75}" type="parTrans" cxnId="{AB41324A-1F08-4A3F-90F9-A6CAEED43F51}">
      <dgm:prSet/>
      <dgm:spPr/>
      <dgm:t>
        <a:bodyPr/>
        <a:lstStyle/>
        <a:p>
          <a:endParaRPr lang="en-US"/>
        </a:p>
      </dgm:t>
    </dgm:pt>
    <dgm:pt modelId="{FD75B6B5-9985-49DB-ACA1-2A306858A322}" type="sibTrans" cxnId="{AB41324A-1F08-4A3F-90F9-A6CAEED43F51}">
      <dgm:prSet/>
      <dgm:spPr/>
      <dgm:t>
        <a:bodyPr/>
        <a:lstStyle/>
        <a:p>
          <a:endParaRPr lang="en-US"/>
        </a:p>
      </dgm:t>
    </dgm:pt>
    <dgm:pt modelId="{0F6EE010-AE1E-4CC7-ADFC-A1E7D3ABA6AD}">
      <dgm:prSet phldrT="[Text]" phldr="1"/>
      <dgm:spPr>
        <a:solidFill>
          <a:schemeClr val="accent6">
            <a:lumMod val="75000"/>
          </a:schemeClr>
        </a:solidFill>
      </dgm:spPr>
      <dgm:t>
        <a:bodyPr/>
        <a:lstStyle/>
        <a:p>
          <a:endParaRPr lang="en-US" dirty="0">
            <a:noFill/>
          </a:endParaRPr>
        </a:p>
      </dgm:t>
    </dgm:pt>
    <dgm:pt modelId="{5E270F52-098E-439C-80C7-2CD14AAAC8F2}" type="parTrans" cxnId="{CC6DB411-6270-4022-9F42-BFA4668FC975}">
      <dgm:prSet/>
      <dgm:spPr/>
      <dgm:t>
        <a:bodyPr/>
        <a:lstStyle/>
        <a:p>
          <a:endParaRPr lang="en-US"/>
        </a:p>
      </dgm:t>
    </dgm:pt>
    <dgm:pt modelId="{B2BF7227-1386-4408-B9A0-8069263038D8}" type="sibTrans" cxnId="{CC6DB411-6270-4022-9F42-BFA4668FC975}">
      <dgm:prSet/>
      <dgm:spPr/>
      <dgm:t>
        <a:bodyPr/>
        <a:lstStyle/>
        <a:p>
          <a:endParaRPr lang="en-US"/>
        </a:p>
      </dgm:t>
    </dgm:pt>
    <dgm:pt modelId="{4A73ABD0-6F0E-417D-8CCF-4DBCA12DB0C5}">
      <dgm:prSet phldrT="[Text]"/>
      <dgm:spPr>
        <a:solidFill>
          <a:schemeClr val="accent4">
            <a:lumMod val="75000"/>
          </a:schemeClr>
        </a:solidFill>
      </dgm:spPr>
      <dgm:t>
        <a:bodyPr/>
        <a:lstStyle/>
        <a:p>
          <a:endParaRPr lang="en-US" dirty="0"/>
        </a:p>
      </dgm:t>
    </dgm:pt>
    <dgm:pt modelId="{F13A675F-A1D1-40EE-A10C-E101C3ADABBF}" type="parTrans" cxnId="{EDB050AB-6702-4955-91BA-D7074A8A292C}">
      <dgm:prSet/>
      <dgm:spPr/>
      <dgm:t>
        <a:bodyPr/>
        <a:lstStyle/>
        <a:p>
          <a:endParaRPr lang="en-US"/>
        </a:p>
      </dgm:t>
    </dgm:pt>
    <dgm:pt modelId="{C547A1F2-9F8A-4C4D-A36F-5905515E71D9}" type="sibTrans" cxnId="{EDB050AB-6702-4955-91BA-D7074A8A292C}">
      <dgm:prSet/>
      <dgm:spPr/>
      <dgm:t>
        <a:bodyPr/>
        <a:lstStyle/>
        <a:p>
          <a:endParaRPr lang="en-US"/>
        </a:p>
      </dgm:t>
    </dgm:pt>
    <dgm:pt modelId="{8F77AEFE-A128-46BC-82BB-6960F8BBD4D7}">
      <dgm:prSet phldrT="[Text]" phldr="1"/>
      <dgm:spPr/>
      <dgm:t>
        <a:bodyPr/>
        <a:lstStyle/>
        <a:p>
          <a:endParaRPr lang="en-US" dirty="0">
            <a:noFill/>
          </a:endParaRPr>
        </a:p>
      </dgm:t>
    </dgm:pt>
    <dgm:pt modelId="{3001B766-149F-470F-B05F-E8B0710560F0}" type="parTrans" cxnId="{8B1CC016-69BE-460C-ADC5-59DA520BCC62}">
      <dgm:prSet/>
      <dgm:spPr/>
      <dgm:t>
        <a:bodyPr/>
        <a:lstStyle/>
        <a:p>
          <a:endParaRPr lang="en-US"/>
        </a:p>
      </dgm:t>
    </dgm:pt>
    <dgm:pt modelId="{594D2656-9C6C-4389-BC06-C38F7571B365}" type="sibTrans" cxnId="{8B1CC016-69BE-460C-ADC5-59DA520BCC62}">
      <dgm:prSet/>
      <dgm:spPr/>
      <dgm:t>
        <a:bodyPr/>
        <a:lstStyle/>
        <a:p>
          <a:endParaRPr lang="en-US"/>
        </a:p>
      </dgm:t>
    </dgm:pt>
    <dgm:pt modelId="{CAB909A7-C0ED-4A09-9700-1D59AB7C54A1}">
      <dgm:prSet phldrT="[Text]" phldr="1"/>
      <dgm:spPr/>
      <dgm:t>
        <a:bodyPr/>
        <a:lstStyle/>
        <a:p>
          <a:endParaRPr lang="en-US" dirty="0">
            <a:noFill/>
          </a:endParaRPr>
        </a:p>
      </dgm:t>
    </dgm:pt>
    <dgm:pt modelId="{F339E781-9FB4-4ED3-A128-840F3427F3FA}" type="parTrans" cxnId="{06EE32CA-0AA8-49BC-B650-6A3780075D80}">
      <dgm:prSet/>
      <dgm:spPr/>
      <dgm:t>
        <a:bodyPr/>
        <a:lstStyle/>
        <a:p>
          <a:endParaRPr lang="en-US"/>
        </a:p>
      </dgm:t>
    </dgm:pt>
    <dgm:pt modelId="{E05D89D8-6CB2-4A44-8783-48B5BED08675}" type="sibTrans" cxnId="{06EE32CA-0AA8-49BC-B650-6A3780075D80}">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12">
        <dgm:presLayoutVars>
          <dgm:bulletEnabled val="1"/>
        </dgm:presLayoutVars>
      </dgm:prSet>
      <dgm:spPr/>
    </dgm:pt>
    <dgm:pt modelId="{BC1EFD62-C73F-4410-8A91-5327B0CC7EC7}" type="pres">
      <dgm:prSet presAssocID="{5680766A-5481-4BE3-AECA-2BD19E0E469D}" presName="sibTrans" presStyleCnt="0"/>
      <dgm:spPr/>
    </dgm:pt>
    <dgm:pt modelId="{988655D7-F43A-4D8F-9B7B-2D94C7CBD428}" type="pres">
      <dgm:prSet presAssocID="{885B5371-F398-4BEA-ADD2-80A20146FF6D}" presName="node" presStyleLbl="node1" presStyleIdx="1" presStyleCnt="12">
        <dgm:presLayoutVars>
          <dgm:bulletEnabled val="1"/>
        </dgm:presLayoutVars>
      </dgm:prSet>
      <dgm:spPr/>
    </dgm:pt>
    <dgm:pt modelId="{1B2CD1F2-FF49-4384-BE86-160990622F9A}" type="pres">
      <dgm:prSet presAssocID="{837FC8EB-481C-41B8-B949-6E82A8278383}" presName="sibTrans" presStyleCnt="0"/>
      <dgm:spPr/>
    </dgm:pt>
    <dgm:pt modelId="{0AD2919E-FC91-41CE-84D7-3B5DFFD8C90A}" type="pres">
      <dgm:prSet presAssocID="{A2AD6A0B-302C-4406-8FB6-3EB429DE6AB0}" presName="node" presStyleLbl="node1" presStyleIdx="2" presStyleCnt="12">
        <dgm:presLayoutVars>
          <dgm:bulletEnabled val="1"/>
        </dgm:presLayoutVars>
      </dgm:prSet>
      <dgm:spPr/>
    </dgm:pt>
    <dgm:pt modelId="{7643AE7C-ABFA-4E34-9C9E-DFB63EE5E67D}" type="pres">
      <dgm:prSet presAssocID="{BC0AE52B-6529-4F0E-9DEA-9ECE43F7C74D}" presName="sibTrans" presStyleCnt="0"/>
      <dgm:spPr/>
    </dgm:pt>
    <dgm:pt modelId="{EE84E255-114A-4E38-9D08-C1A979A8D889}" type="pres">
      <dgm:prSet presAssocID="{4A73ABD0-6F0E-417D-8CCF-4DBCA12DB0C5}" presName="node" presStyleLbl="node1" presStyleIdx="3" presStyleCnt="12">
        <dgm:presLayoutVars>
          <dgm:bulletEnabled val="1"/>
        </dgm:presLayoutVars>
      </dgm:prSet>
      <dgm:spPr/>
    </dgm:pt>
    <dgm:pt modelId="{559CEB43-17E7-4F9D-8796-3B4EB5BA1448}" type="pres">
      <dgm:prSet presAssocID="{C547A1F2-9F8A-4C4D-A36F-5905515E71D9}" presName="sibTrans" presStyleCnt="0"/>
      <dgm:spPr/>
    </dgm:pt>
    <dgm:pt modelId="{BEB14F66-AC21-428E-9507-4FCBBF6DA870}" type="pres">
      <dgm:prSet presAssocID="{02A605FA-5E07-4946-8CE2-3CE406ABB049}" presName="node" presStyleLbl="node1" presStyleIdx="4" presStyleCnt="12">
        <dgm:presLayoutVars>
          <dgm:bulletEnabled val="1"/>
        </dgm:presLayoutVars>
      </dgm:prSet>
      <dgm:spPr/>
    </dgm:pt>
    <dgm:pt modelId="{C508B31F-D0E0-4155-9612-BC3498A0384A}" type="pres">
      <dgm:prSet presAssocID="{978C231A-A1B2-4035-823A-3038D5AE83BC}" presName="sibTrans" presStyleCnt="0"/>
      <dgm:spPr/>
    </dgm:pt>
    <dgm:pt modelId="{46C4D2C1-5E11-42C2-B913-B3DC371AC99F}" type="pres">
      <dgm:prSet presAssocID="{FEC5E0E2-BF71-454B-A846-5CA0443E3450}" presName="node" presStyleLbl="node1" presStyleIdx="5" presStyleCnt="12">
        <dgm:presLayoutVars>
          <dgm:bulletEnabled val="1"/>
        </dgm:presLayoutVars>
      </dgm:prSet>
      <dgm:spPr/>
    </dgm:pt>
    <dgm:pt modelId="{D5030914-DFD2-4737-92F6-AD5864AD43D3}" type="pres">
      <dgm:prSet presAssocID="{FD75B6B5-9985-49DB-ACA1-2A306858A322}" presName="sibTrans" presStyleCnt="0"/>
      <dgm:spPr/>
    </dgm:pt>
    <dgm:pt modelId="{A5045823-9C22-4454-B0EF-EEF530FC78A1}" type="pres">
      <dgm:prSet presAssocID="{0F6EE010-AE1E-4CC7-ADFC-A1E7D3ABA6AD}" presName="node" presStyleLbl="node1" presStyleIdx="6" presStyleCnt="12">
        <dgm:presLayoutVars>
          <dgm:bulletEnabled val="1"/>
        </dgm:presLayoutVars>
      </dgm:prSet>
      <dgm:spPr/>
    </dgm:pt>
    <dgm:pt modelId="{CAEE6ED3-CEC0-46E9-AC9B-3575E54C8A8E}" type="pres">
      <dgm:prSet presAssocID="{B2BF7227-1386-4408-B9A0-8069263038D8}" presName="sibTrans" presStyleCnt="0"/>
      <dgm:spPr/>
    </dgm:pt>
    <dgm:pt modelId="{B8D304D9-B543-4103-AEB0-AE302FCC3A6C}" type="pres">
      <dgm:prSet presAssocID="{7E1E69A5-1F79-4B3B-BFD4-246394ADB3DC}" presName="node" presStyleLbl="node1" presStyleIdx="7" presStyleCnt="12">
        <dgm:presLayoutVars>
          <dgm:bulletEnabled val="1"/>
        </dgm:presLayoutVars>
      </dgm:prSet>
      <dgm:spPr/>
    </dgm:pt>
    <dgm:pt modelId="{8313A2A7-67F6-4F9A-B1CB-CF9AE18A5266}" type="pres">
      <dgm:prSet presAssocID="{F2FE859F-EC8C-4F4E-9EDC-1C4E3C58BF78}" presName="sibTrans" presStyleCnt="0"/>
      <dgm:spPr/>
    </dgm:pt>
    <dgm:pt modelId="{91760188-9AA4-4932-AD0C-D65995D45F88}" type="pres">
      <dgm:prSet presAssocID="{8F77AEFE-A128-46BC-82BB-6960F8BBD4D7}" presName="node" presStyleLbl="node1" presStyleIdx="8" presStyleCnt="12">
        <dgm:presLayoutVars>
          <dgm:bulletEnabled val="1"/>
        </dgm:presLayoutVars>
      </dgm:prSet>
      <dgm:spPr/>
    </dgm:pt>
    <dgm:pt modelId="{203800BA-6B55-4859-AFD2-47FD4F041C3E}" type="pres">
      <dgm:prSet presAssocID="{594D2656-9C6C-4389-BC06-C38F7571B365}" presName="sibTrans" presStyleCnt="0"/>
      <dgm:spPr/>
    </dgm:pt>
    <dgm:pt modelId="{28E1E9BE-7498-4EBD-96D2-A2D8845B4924}" type="pres">
      <dgm:prSet presAssocID="{CAB909A7-C0ED-4A09-9700-1D59AB7C54A1}" presName="node" presStyleLbl="node1" presStyleIdx="9" presStyleCnt="12">
        <dgm:presLayoutVars>
          <dgm:bulletEnabled val="1"/>
        </dgm:presLayoutVars>
      </dgm:prSet>
      <dgm:spPr/>
    </dgm:pt>
    <dgm:pt modelId="{483A9B49-2493-4BEB-BA43-2A7821F1914E}" type="pres">
      <dgm:prSet presAssocID="{E05D89D8-6CB2-4A44-8783-48B5BED08675}" presName="sibTrans" presStyleCnt="0"/>
      <dgm:spPr/>
    </dgm:pt>
    <dgm:pt modelId="{26C22498-C5F0-4A9A-BD82-9691022F86F0}" type="pres">
      <dgm:prSet presAssocID="{F03B0A47-F4FA-476C-956C-26163D36A6EC}" presName="node" presStyleLbl="node1" presStyleIdx="10" presStyleCnt="12">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11" presStyleCnt="12">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CC6DB411-6270-4022-9F42-BFA4668FC975}" srcId="{998F9B1F-812D-4B61-9D1E-C5B715AEE3DB}" destId="{0F6EE010-AE1E-4CC7-ADFC-A1E7D3ABA6AD}" srcOrd="6" destOrd="0" parTransId="{5E270F52-098E-439C-80C7-2CD14AAAC8F2}" sibTransId="{B2BF7227-1386-4408-B9A0-8069263038D8}"/>
    <dgm:cxn modelId="{8B1CC016-69BE-460C-ADC5-59DA520BCC62}" srcId="{998F9B1F-812D-4B61-9D1E-C5B715AEE3DB}" destId="{8F77AEFE-A128-46BC-82BB-6960F8BBD4D7}" srcOrd="8" destOrd="0" parTransId="{3001B766-149F-470F-B05F-E8B0710560F0}" sibTransId="{594D2656-9C6C-4389-BC06-C38F7571B365}"/>
    <dgm:cxn modelId="{17448E1C-65A2-4074-9945-14E552FE9DAB}" type="presOf" srcId="{A2AD6A0B-302C-4406-8FB6-3EB429DE6AB0}" destId="{0AD2919E-FC91-41CE-84D7-3B5DFFD8C90A}" srcOrd="0" destOrd="0" presId="urn:microsoft.com/office/officeart/2005/8/layout/default"/>
    <dgm:cxn modelId="{0DAD1520-262F-4367-82B8-21C56A405E45}" type="presOf" srcId="{885B5371-F398-4BEA-ADD2-80A20146FF6D}" destId="{988655D7-F43A-4D8F-9B7B-2D94C7CBD428}"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25F0843E-4F3C-42CB-8918-2B920E188AF1}" type="presOf" srcId="{CAB909A7-C0ED-4A09-9700-1D59AB7C54A1}" destId="{28E1E9BE-7498-4EBD-96D2-A2D8845B4924}" srcOrd="0" destOrd="0" presId="urn:microsoft.com/office/officeart/2005/8/layout/default"/>
    <dgm:cxn modelId="{F786BC41-1196-4356-8076-594BF8382471}" type="presOf" srcId="{FEC5E0E2-BF71-454B-A846-5CA0443E3450}" destId="{46C4D2C1-5E11-42C2-B913-B3DC371AC99F}" srcOrd="0" destOrd="0" presId="urn:microsoft.com/office/officeart/2005/8/layout/default"/>
    <dgm:cxn modelId="{AB41324A-1F08-4A3F-90F9-A6CAEED43F51}" srcId="{998F9B1F-812D-4B61-9D1E-C5B715AEE3DB}" destId="{FEC5E0E2-BF71-454B-A846-5CA0443E3450}" srcOrd="5" destOrd="0" parTransId="{CF811AB0-80A0-42BB-A559-D172383F2A75}" sibTransId="{FD75B6B5-9985-49DB-ACA1-2A306858A322}"/>
    <dgm:cxn modelId="{7F0BB64D-4C0F-49FC-AEC0-F56EF0A84E14}" type="presOf" srcId="{BFF9A2BA-1A08-43CB-ABC9-B83E4F0CBDA4}" destId="{970B80F1-D51E-4D21-ABAA-88292119F999}" srcOrd="0" destOrd="0" presId="urn:microsoft.com/office/officeart/2005/8/layout/default"/>
    <dgm:cxn modelId="{1039634E-5945-41FF-BEB4-5A695E9679FD}" type="presOf" srcId="{8F77AEFE-A128-46BC-82BB-6960F8BBD4D7}" destId="{91760188-9AA4-4932-AD0C-D65995D45F88}"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10"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D4B7E990-F484-4D63-8B22-C0594D31C927}" srcId="{998F9B1F-812D-4B61-9D1E-C5B715AEE3DB}" destId="{885B5371-F398-4BEA-ADD2-80A20146FF6D}" srcOrd="1" destOrd="0" parTransId="{61552840-DDE6-45BD-8D58-D1F01CDFD6CF}" sibTransId="{837FC8EB-481C-41B8-B949-6E82A8278383}"/>
    <dgm:cxn modelId="{EDB050AB-6702-4955-91BA-D7074A8A292C}" srcId="{998F9B1F-812D-4B61-9D1E-C5B715AEE3DB}" destId="{4A73ABD0-6F0E-417D-8CCF-4DBCA12DB0C5}" srcOrd="3" destOrd="0" parTransId="{F13A675F-A1D1-40EE-A10C-E101C3ADABBF}" sibTransId="{C547A1F2-9F8A-4C4D-A36F-5905515E71D9}"/>
    <dgm:cxn modelId="{348411B7-3EAE-43A2-AC69-533D6E380FAB}" type="presOf" srcId="{4A73ABD0-6F0E-417D-8CCF-4DBCA12DB0C5}" destId="{EE84E255-114A-4E38-9D08-C1A979A8D889}" srcOrd="0" destOrd="0" presId="urn:microsoft.com/office/officeart/2005/8/layout/default"/>
    <dgm:cxn modelId="{06EE32CA-0AA8-49BC-B650-6A3780075D80}" srcId="{998F9B1F-812D-4B61-9D1E-C5B715AEE3DB}" destId="{CAB909A7-C0ED-4A09-9700-1D59AB7C54A1}" srcOrd="9" destOrd="0" parTransId="{F339E781-9FB4-4ED3-A128-840F3427F3FA}" sibTransId="{E05D89D8-6CB2-4A44-8783-48B5BED08675}"/>
    <dgm:cxn modelId="{AE71EDD3-D450-4A4B-A49C-87CDDF47C0CF}" srcId="{998F9B1F-812D-4B61-9D1E-C5B715AEE3DB}" destId="{85ACA80E-D72B-4ED7-ABA0-0C12E17B182B}" srcOrd="11" destOrd="0" parTransId="{EBEB6AF1-E98A-46AB-8EAB-80057BE15010}" sibTransId="{A8A4A6E5-7849-4C48-89CC-F83BD6E491DB}"/>
    <dgm:cxn modelId="{CFD46ED4-8E11-4359-8090-CD109EE95B1D}" srcId="{998F9B1F-812D-4B61-9D1E-C5B715AEE3DB}" destId="{A2AD6A0B-302C-4406-8FB6-3EB429DE6AB0}" srcOrd="2" destOrd="0" parTransId="{3879714A-E0FF-42FC-83F9-F79293355E88}" sibTransId="{BC0AE52B-6529-4F0E-9DEA-9ECE43F7C74D}"/>
    <dgm:cxn modelId="{4AF1BED8-5483-4AE7-AE04-27AC50C0EA82}" type="presOf" srcId="{0F6EE010-AE1E-4CC7-ADFC-A1E7D3ABA6AD}" destId="{A5045823-9C22-4454-B0EF-EEF530FC78A1}" srcOrd="0" destOrd="0" presId="urn:microsoft.com/office/officeart/2005/8/layout/default"/>
    <dgm:cxn modelId="{35C1F7E5-960E-40B1-82FB-F14B5FC6485C}" srcId="{998F9B1F-812D-4B61-9D1E-C5B715AEE3DB}" destId="{7E1E69A5-1F79-4B3B-BFD4-246394ADB3DC}" srcOrd="7" destOrd="0" parTransId="{2DE6E91B-F077-4C1C-836B-8AE7BA827377}" sibTransId="{F2FE859F-EC8C-4F4E-9EDC-1C4E3C58BF78}"/>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4"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43040590-44DE-40D0-8D20-3B1F807FE15A}" type="presParOf" srcId="{011E024D-4C1D-4E9B-B839-8B7341544FAD}" destId="{988655D7-F43A-4D8F-9B7B-2D94C7CBD428}" srcOrd="2" destOrd="0" presId="urn:microsoft.com/office/officeart/2005/8/layout/default"/>
    <dgm:cxn modelId="{44BF0D9C-4ACB-45F8-A097-A4CA271F160C}" type="presParOf" srcId="{011E024D-4C1D-4E9B-B839-8B7341544FAD}" destId="{1B2CD1F2-FF49-4384-BE86-160990622F9A}" srcOrd="3" destOrd="0" presId="urn:microsoft.com/office/officeart/2005/8/layout/default"/>
    <dgm:cxn modelId="{728FFD74-1CF6-49A4-A9C9-D4024A8C5B9A}" type="presParOf" srcId="{011E024D-4C1D-4E9B-B839-8B7341544FAD}" destId="{0AD2919E-FC91-41CE-84D7-3B5DFFD8C90A}" srcOrd="4" destOrd="0" presId="urn:microsoft.com/office/officeart/2005/8/layout/default"/>
    <dgm:cxn modelId="{E3822E6F-7CD2-4923-B1E7-3F2047985C80}" type="presParOf" srcId="{011E024D-4C1D-4E9B-B839-8B7341544FAD}" destId="{7643AE7C-ABFA-4E34-9C9E-DFB63EE5E67D}" srcOrd="5" destOrd="0" presId="urn:microsoft.com/office/officeart/2005/8/layout/default"/>
    <dgm:cxn modelId="{CF200972-8CC6-4E41-87DD-FBA66F086A83}" type="presParOf" srcId="{011E024D-4C1D-4E9B-B839-8B7341544FAD}" destId="{EE84E255-114A-4E38-9D08-C1A979A8D889}" srcOrd="6" destOrd="0" presId="urn:microsoft.com/office/officeart/2005/8/layout/default"/>
    <dgm:cxn modelId="{C4922CF6-9A68-4F7C-A12E-FE0ECA98C5D7}" type="presParOf" srcId="{011E024D-4C1D-4E9B-B839-8B7341544FAD}" destId="{559CEB43-17E7-4F9D-8796-3B4EB5BA1448}" srcOrd="7" destOrd="0" presId="urn:microsoft.com/office/officeart/2005/8/layout/default"/>
    <dgm:cxn modelId="{7E6CB4F1-B239-40FA-A5C1-1B5770D205FA}" type="presParOf" srcId="{011E024D-4C1D-4E9B-B839-8B7341544FAD}" destId="{BEB14F66-AC21-428E-9507-4FCBBF6DA870}" srcOrd="8" destOrd="0" presId="urn:microsoft.com/office/officeart/2005/8/layout/default"/>
    <dgm:cxn modelId="{88883AF2-1812-4E1B-9C58-365303D6C6DF}" type="presParOf" srcId="{011E024D-4C1D-4E9B-B839-8B7341544FAD}" destId="{C508B31F-D0E0-4155-9612-BC3498A0384A}" srcOrd="9" destOrd="0" presId="urn:microsoft.com/office/officeart/2005/8/layout/default"/>
    <dgm:cxn modelId="{4B12AF26-B95D-42E2-8E3B-1C8FD32D4577}" type="presParOf" srcId="{011E024D-4C1D-4E9B-B839-8B7341544FAD}" destId="{46C4D2C1-5E11-42C2-B913-B3DC371AC99F}" srcOrd="10" destOrd="0" presId="urn:microsoft.com/office/officeart/2005/8/layout/default"/>
    <dgm:cxn modelId="{EC5CA943-2C3C-48D1-B74C-245D38EC6BC6}" type="presParOf" srcId="{011E024D-4C1D-4E9B-B839-8B7341544FAD}" destId="{D5030914-DFD2-4737-92F6-AD5864AD43D3}" srcOrd="11" destOrd="0" presId="urn:microsoft.com/office/officeart/2005/8/layout/default"/>
    <dgm:cxn modelId="{9B1D4557-EAED-4951-AE9F-7848996CF612}" type="presParOf" srcId="{011E024D-4C1D-4E9B-B839-8B7341544FAD}" destId="{A5045823-9C22-4454-B0EF-EEF530FC78A1}" srcOrd="12" destOrd="0" presId="urn:microsoft.com/office/officeart/2005/8/layout/default"/>
    <dgm:cxn modelId="{A040F467-703D-4377-B853-7BAF63794E4D}" type="presParOf" srcId="{011E024D-4C1D-4E9B-B839-8B7341544FAD}" destId="{CAEE6ED3-CEC0-46E9-AC9B-3575E54C8A8E}" srcOrd="13" destOrd="0" presId="urn:microsoft.com/office/officeart/2005/8/layout/default"/>
    <dgm:cxn modelId="{07D0F55C-C187-4379-8B71-DE3337D6A0A7}" type="presParOf" srcId="{011E024D-4C1D-4E9B-B839-8B7341544FAD}" destId="{B8D304D9-B543-4103-AEB0-AE302FCC3A6C}" srcOrd="14" destOrd="0" presId="urn:microsoft.com/office/officeart/2005/8/layout/default"/>
    <dgm:cxn modelId="{BE67976A-4846-4FFC-8989-EE035FABD3A2}" type="presParOf" srcId="{011E024D-4C1D-4E9B-B839-8B7341544FAD}" destId="{8313A2A7-67F6-4F9A-B1CB-CF9AE18A5266}" srcOrd="15" destOrd="0" presId="urn:microsoft.com/office/officeart/2005/8/layout/default"/>
    <dgm:cxn modelId="{FA5F758A-1DE0-4962-B1B1-F036C03DB1A8}" type="presParOf" srcId="{011E024D-4C1D-4E9B-B839-8B7341544FAD}" destId="{91760188-9AA4-4932-AD0C-D65995D45F88}" srcOrd="16" destOrd="0" presId="urn:microsoft.com/office/officeart/2005/8/layout/default"/>
    <dgm:cxn modelId="{5F1DA5D5-A9B4-41AF-8B60-F9B8FC5D2457}" type="presParOf" srcId="{011E024D-4C1D-4E9B-B839-8B7341544FAD}" destId="{203800BA-6B55-4859-AFD2-47FD4F041C3E}" srcOrd="17" destOrd="0" presId="urn:microsoft.com/office/officeart/2005/8/layout/default"/>
    <dgm:cxn modelId="{8528EAAC-868B-49B4-B68E-53EBDCFFCD57}" type="presParOf" srcId="{011E024D-4C1D-4E9B-B839-8B7341544FAD}" destId="{28E1E9BE-7498-4EBD-96D2-A2D8845B4924}" srcOrd="18" destOrd="0" presId="urn:microsoft.com/office/officeart/2005/8/layout/default"/>
    <dgm:cxn modelId="{251B5258-708C-4034-AD81-D9DECF97EBA4}" type="presParOf" srcId="{011E024D-4C1D-4E9B-B839-8B7341544FAD}" destId="{483A9B49-2493-4BEB-BA43-2A7821F1914E}" srcOrd="19" destOrd="0" presId="urn:microsoft.com/office/officeart/2005/8/layout/default"/>
    <dgm:cxn modelId="{C0B8F811-E31C-4F8A-A23F-5801BA48FC94}" type="presParOf" srcId="{011E024D-4C1D-4E9B-B839-8B7341544FAD}" destId="{26C22498-C5F0-4A9A-BD82-9691022F86F0}" srcOrd="20" destOrd="0" presId="urn:microsoft.com/office/officeart/2005/8/layout/default"/>
    <dgm:cxn modelId="{8295D33D-4ADA-4556-9D92-D06BADF6C553}" type="presParOf" srcId="{011E024D-4C1D-4E9B-B839-8B7341544FAD}" destId="{12D4CEE6-1092-40B6-B696-FC3F0F6BBCE5}" srcOrd="21" destOrd="0" presId="urn:microsoft.com/office/officeart/2005/8/layout/default"/>
    <dgm:cxn modelId="{4DA3DE0C-2802-4DAF-BE08-6802E05638A3}" type="presParOf" srcId="{011E024D-4C1D-4E9B-B839-8B7341544FAD}" destId="{F0DDA625-E1ED-48FB-B4F6-C0780F1D9BB2}" srcOrd="2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custT="1"/>
      <dgm:spPr/>
      <dgm:t>
        <a:bodyPr/>
        <a:lstStyle/>
        <a:p>
          <a:r>
            <a:rPr lang="en-US" sz="2100" dirty="0"/>
            <a:t>Marker</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45701" custLinFactNeighborY="-15653"/>
      <dgm:spPr/>
    </dgm:pt>
    <dgm:pt modelId="{784CB1A4-22B1-4544-8EBF-292C349B3759}" type="pres">
      <dgm:prSet presAssocID="{9AFF0230-9CBF-46B9-8D5D-63DBFA4EE99B}" presName="txNode1" presStyleLbl="revTx" presStyleIdx="0" presStyleCnt="1" custScaleX="152991" custScaleY="171914" custLinFactNeighborX="34576" custLinFactNeighborY="40674">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2">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85ACA80E-D72B-4ED7-ABA0-0C12E17B182B}">
      <dgm:prSet phldrT="[Text]"/>
      <dgm:spPr>
        <a:solidFill>
          <a:schemeClr val="accent2">
            <a:lumMod val="75000"/>
          </a:schemeClr>
        </a:solidFill>
      </dgm:spPr>
      <dgm:t>
        <a:bodyPr/>
        <a:lstStyle/>
        <a:p>
          <a:br>
            <a:rPr lang="en-US" dirty="0"/>
          </a:br>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7E1E69A5-1F79-4B3B-BFD4-246394ADB3DC}">
      <dgm:prSet phldrT="[Text]"/>
      <dgm:spPr>
        <a:solidFill>
          <a:schemeClr val="accent2">
            <a:lumMod val="75000"/>
          </a:schemeClr>
        </a:solidFill>
      </dgm:spPr>
      <dgm:t>
        <a:bodyPr/>
        <a:lstStyle/>
        <a:p>
          <a:endParaRPr lang="en-US" dirty="0">
            <a:solidFill>
              <a:schemeClr val="tx1"/>
            </a:solid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77A6D135-CFEF-4040-8327-7C147CB0D0DA}">
      <dgm:prSet phldrT="[Text]"/>
      <dgm:spPr>
        <a:solidFill>
          <a:schemeClr val="accent4">
            <a:lumMod val="60000"/>
            <a:lumOff val="40000"/>
          </a:schemeClr>
        </a:solidFill>
      </dgm:spPr>
      <dgm:t>
        <a:bodyPr/>
        <a:lstStyle/>
        <a:p>
          <a:br>
            <a:rPr lang="en-US" dirty="0"/>
          </a:br>
          <a:endParaRPr lang="en-US" dirty="0">
            <a:noFill/>
          </a:endParaRPr>
        </a:p>
      </dgm:t>
    </dgm:pt>
    <dgm:pt modelId="{67E7F57E-5CA9-4F09-A70B-CA60834DDAC3}" type="parTrans" cxnId="{4E9650F8-7D2C-489E-8F06-566450826FA3}">
      <dgm:prSet/>
      <dgm:spPr/>
      <dgm:t>
        <a:bodyPr/>
        <a:lstStyle/>
        <a:p>
          <a:endParaRPr lang="en-US"/>
        </a:p>
      </dgm:t>
    </dgm:pt>
    <dgm:pt modelId="{29D76534-5929-4373-A740-E2BF0C9CCB64}" type="sibTrans" cxnId="{4E9650F8-7D2C-489E-8F06-566450826FA3}">
      <dgm:prSet/>
      <dgm:spPr/>
      <dgm:t>
        <a:bodyPr/>
        <a:lstStyle/>
        <a:p>
          <a:endParaRPr lang="en-US"/>
        </a:p>
      </dgm:t>
    </dgm:pt>
    <dgm:pt modelId="{468A1F91-C121-478F-A6B7-E12B204286CC}">
      <dgm:prSet phldrT="[Text]" custT="1"/>
      <dgm:spPr>
        <a:noFill/>
      </dgm:spPr>
      <dgm:t>
        <a:bodyPr/>
        <a:lstStyle/>
        <a:p>
          <a:r>
            <a:rPr lang="en-US" sz="3100" dirty="0">
              <a:solidFill>
                <a:schemeClr val="tx1"/>
              </a:solidFill>
            </a:rPr>
            <a:t>…</a:t>
          </a:r>
          <a:endParaRPr lang="en-US" sz="3100" dirty="0">
            <a:noFill/>
          </a:endParaRPr>
        </a:p>
      </dgm:t>
    </dgm:pt>
    <dgm:pt modelId="{31315A8C-1D60-4444-A733-CAC60DD150AE}" type="parTrans" cxnId="{FEFE9171-8D19-400D-99AE-367901C52E4A}">
      <dgm:prSet/>
      <dgm:spPr/>
      <dgm:t>
        <a:bodyPr/>
        <a:lstStyle/>
        <a:p>
          <a:endParaRPr lang="en-US"/>
        </a:p>
      </dgm:t>
    </dgm:pt>
    <dgm:pt modelId="{9D4E66C2-B15D-46B1-BCA5-BBAE7D061CE4}" type="sibTrans" cxnId="{FEFE9171-8D19-400D-99AE-367901C52E4A}">
      <dgm:prSet/>
      <dgm:spPr/>
      <dgm:t>
        <a:bodyPr/>
        <a:lstStyle/>
        <a:p>
          <a:endParaRPr lang="en-US"/>
        </a:p>
      </dgm:t>
    </dgm:pt>
    <dgm:pt modelId="{26E8A0BA-327C-4E46-BDF4-39FD97DB52BA}">
      <dgm:prSet phldrT="[Text]"/>
      <dgm:spPr>
        <a:solidFill>
          <a:schemeClr val="accent2">
            <a:lumMod val="75000"/>
          </a:schemeClr>
        </a:solidFill>
      </dgm:spPr>
      <dgm:t>
        <a:bodyPr/>
        <a:lstStyle/>
        <a:p>
          <a:br>
            <a:rPr lang="en-US" dirty="0"/>
          </a:br>
          <a:endParaRPr lang="en-US" dirty="0">
            <a:noFill/>
          </a:endParaRPr>
        </a:p>
      </dgm:t>
    </dgm:pt>
    <dgm:pt modelId="{29A7336A-DA8E-459F-88E8-B3CAC99C0048}" type="parTrans" cxnId="{39F9DDDF-E475-45D7-8C14-E2C95CDBA32E}">
      <dgm:prSet/>
      <dgm:spPr/>
      <dgm:t>
        <a:bodyPr/>
        <a:lstStyle/>
        <a:p>
          <a:endParaRPr lang="en-US"/>
        </a:p>
      </dgm:t>
    </dgm:pt>
    <dgm:pt modelId="{0A5C4211-9DFE-4906-B54F-54940F2E70C2}" type="sibTrans" cxnId="{39F9DDDF-E475-45D7-8C14-E2C95CDBA32E}">
      <dgm:prSet/>
      <dgm:spPr/>
      <dgm:t>
        <a:bodyPr/>
        <a:lstStyle/>
        <a:p>
          <a:endParaRPr lang="en-US"/>
        </a:p>
      </dgm:t>
    </dgm:pt>
    <dgm:pt modelId="{8065B410-FF38-4A25-B620-5075602AF3A9}">
      <dgm:prSet/>
      <dgm:spPr>
        <a:solidFill>
          <a:schemeClr val="accent4">
            <a:lumMod val="60000"/>
            <a:lumOff val="40000"/>
          </a:schemeClr>
        </a:solidFill>
      </dgm:spPr>
      <dgm:t>
        <a:bodyPr/>
        <a:lstStyle/>
        <a:p>
          <a:r>
            <a:rPr lang="en-US" dirty="0" err="1">
              <a:solidFill>
                <a:schemeClr val="tx1"/>
              </a:solidFill>
            </a:rPr>
            <a:t>PG_Readahead</a:t>
          </a:r>
          <a:endParaRPr lang="en-US" dirty="0">
            <a:solidFill>
              <a:schemeClr val="tx1"/>
            </a:solidFill>
          </a:endParaRPr>
        </a:p>
      </dgm:t>
    </dgm:pt>
    <dgm:pt modelId="{D8A7091D-E707-42BB-863F-433E0DA65883}" type="parTrans" cxnId="{B32E426E-A49D-400E-AF7C-54B092B33053}">
      <dgm:prSet/>
      <dgm:spPr/>
      <dgm:t>
        <a:bodyPr/>
        <a:lstStyle/>
        <a:p>
          <a:endParaRPr lang="en-US"/>
        </a:p>
      </dgm:t>
    </dgm:pt>
    <dgm:pt modelId="{38F750AF-25A9-4946-9D00-FD0D6B12E32D}" type="sibTrans" cxnId="{B32E426E-A49D-400E-AF7C-54B092B33053}">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B8D304D9-B543-4103-AEB0-AE302FCC3A6C}" type="pres">
      <dgm:prSet presAssocID="{7E1E69A5-1F79-4B3B-BFD4-246394ADB3DC}" presName="node" presStyleLbl="node1" presStyleIdx="1" presStyleCnt="7">
        <dgm:presLayoutVars>
          <dgm:bulletEnabled val="1"/>
        </dgm:presLayoutVars>
      </dgm:prSet>
      <dgm:spPr/>
    </dgm:pt>
    <dgm:pt modelId="{8313A2A7-67F6-4F9A-B1CB-CF9AE18A5266}" type="pres">
      <dgm:prSet presAssocID="{F2FE859F-EC8C-4F4E-9EDC-1C4E3C58BF78}" presName="sibTrans" presStyleCnt="0"/>
      <dgm:spPr/>
    </dgm:pt>
    <dgm:pt modelId="{F0DDA625-E1ED-48FB-B4F6-C0780F1D9BB2}" type="pres">
      <dgm:prSet presAssocID="{85ACA80E-D72B-4ED7-ABA0-0C12E17B182B}" presName="node" presStyleLbl="node1" presStyleIdx="2" presStyleCnt="7">
        <dgm:presLayoutVars>
          <dgm:bulletEnabled val="1"/>
        </dgm:presLayoutVars>
      </dgm:prSet>
      <dgm:spPr/>
    </dgm:pt>
    <dgm:pt modelId="{C1AD23E5-DFD8-4EEB-BE14-813203CB84F8}" type="pres">
      <dgm:prSet presAssocID="{A8A4A6E5-7849-4C48-89CC-F83BD6E491DB}" presName="sibTrans" presStyleCnt="0"/>
      <dgm:spPr/>
    </dgm:pt>
    <dgm:pt modelId="{ACB6953B-72A6-4014-A693-5AEB2122C989}" type="pres">
      <dgm:prSet presAssocID="{26E8A0BA-327C-4E46-BDF4-39FD97DB52BA}" presName="node" presStyleLbl="node1" presStyleIdx="3" presStyleCnt="7">
        <dgm:presLayoutVars>
          <dgm:bulletEnabled val="1"/>
        </dgm:presLayoutVars>
      </dgm:prSet>
      <dgm:spPr/>
    </dgm:pt>
    <dgm:pt modelId="{CD473514-C880-45DB-A7D8-C8A96F5FA856}" type="pres">
      <dgm:prSet presAssocID="{0A5C4211-9DFE-4906-B54F-54940F2E70C2}" presName="sibTrans" presStyleCnt="0"/>
      <dgm:spPr/>
    </dgm:pt>
    <dgm:pt modelId="{8D3E0053-0886-4232-AD41-DD927E416CAE}" type="pres">
      <dgm:prSet presAssocID="{8065B410-FF38-4A25-B620-5075602AF3A9}" presName="node" presStyleLbl="node1" presStyleIdx="4" presStyleCnt="7">
        <dgm:presLayoutVars>
          <dgm:bulletEnabled val="1"/>
        </dgm:presLayoutVars>
      </dgm:prSet>
      <dgm:spPr/>
    </dgm:pt>
    <dgm:pt modelId="{EBA8B14F-3459-4488-BFF9-E8AD740C1577}" type="pres">
      <dgm:prSet presAssocID="{38F750AF-25A9-4946-9D00-FD0D6B12E32D}" presName="sibTrans" presStyleCnt="0"/>
      <dgm:spPr/>
    </dgm:pt>
    <dgm:pt modelId="{E341C1AC-86DE-43F4-82E4-213C155F954D}" type="pres">
      <dgm:prSet presAssocID="{77A6D135-CFEF-4040-8327-7C147CB0D0DA}" presName="node" presStyleLbl="node1" presStyleIdx="5" presStyleCnt="7">
        <dgm:presLayoutVars>
          <dgm:bulletEnabled val="1"/>
        </dgm:presLayoutVars>
      </dgm:prSet>
      <dgm:spPr/>
    </dgm:pt>
    <dgm:pt modelId="{92B3BCAD-6D93-42AB-9F59-3210AA52D935}" type="pres">
      <dgm:prSet presAssocID="{29D76534-5929-4373-A740-E2BF0C9CCB64}" presName="sibTrans" presStyleCnt="0"/>
      <dgm:spPr/>
    </dgm:pt>
    <dgm:pt modelId="{5FBF120C-0857-4FB5-8009-C4BEE76F634B}" type="pres">
      <dgm:prSet presAssocID="{468A1F91-C121-478F-A6B7-E12B204286CC}" presName="node" presStyleLbl="node1" presStyleIdx="6" presStyleCnt="7">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9783C823-B99C-46A4-B6F8-8817C263BEA9}" type="presOf" srcId="{77A6D135-CFEF-4040-8327-7C147CB0D0DA}" destId="{E341C1AC-86DE-43F4-82E4-213C155F954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CF7F3D6A-B42D-4860-864A-1DFD7F427FB3}" type="presOf" srcId="{468A1F91-C121-478F-A6B7-E12B204286CC}" destId="{5FBF120C-0857-4FB5-8009-C4BEE76F634B}"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B32E426E-A49D-400E-AF7C-54B092B33053}" srcId="{998F9B1F-812D-4B61-9D1E-C5B715AEE3DB}" destId="{8065B410-FF38-4A25-B620-5075602AF3A9}" srcOrd="4" destOrd="0" parTransId="{D8A7091D-E707-42BB-863F-433E0DA65883}" sibTransId="{38F750AF-25A9-4946-9D00-FD0D6B12E32D}"/>
    <dgm:cxn modelId="{9B03A64E-6E10-424D-9F4A-87639A13E32A}" type="presOf" srcId="{8065B410-FF38-4A25-B620-5075602AF3A9}" destId="{8D3E0053-0886-4232-AD41-DD927E416CAE}" srcOrd="0" destOrd="0" presId="urn:microsoft.com/office/officeart/2005/8/layout/default"/>
    <dgm:cxn modelId="{FEFE9171-8D19-400D-99AE-367901C52E4A}" srcId="{998F9B1F-812D-4B61-9D1E-C5B715AEE3DB}" destId="{468A1F91-C121-478F-A6B7-E12B204286CC}" srcOrd="6" destOrd="0" parTransId="{31315A8C-1D60-4444-A733-CAC60DD150AE}" sibTransId="{9D4E66C2-B15D-46B1-BCA5-BBAE7D061CE4}"/>
    <dgm:cxn modelId="{FE4CA071-7C27-430A-8536-B15A6853BB26}" type="presOf" srcId="{26E8A0BA-327C-4E46-BDF4-39FD97DB52BA}" destId="{ACB6953B-72A6-4014-A693-5AEB2122C989}" srcOrd="0" destOrd="0" presId="urn:microsoft.com/office/officeart/2005/8/layout/default"/>
    <dgm:cxn modelId="{C7BA0856-3FFD-4193-8F8E-B234B64B7463}" srcId="{998F9B1F-812D-4B61-9D1E-C5B715AEE3DB}" destId="{BFF9A2BA-1A08-43CB-ABC9-B83E4F0CBDA4}" srcOrd="0" destOrd="0" parTransId="{34CC956B-EFEA-4A14-B321-211A36BE4CEE}" sibTransId="{5680766A-5481-4BE3-AECA-2BD19E0E469D}"/>
    <dgm:cxn modelId="{AE71EDD3-D450-4A4B-A49C-87CDDF47C0CF}" srcId="{998F9B1F-812D-4B61-9D1E-C5B715AEE3DB}" destId="{85ACA80E-D72B-4ED7-ABA0-0C12E17B182B}" srcOrd="2" destOrd="0" parTransId="{EBEB6AF1-E98A-46AB-8EAB-80057BE15010}" sibTransId="{A8A4A6E5-7849-4C48-89CC-F83BD6E491DB}"/>
    <dgm:cxn modelId="{39F9DDDF-E475-45D7-8C14-E2C95CDBA32E}" srcId="{998F9B1F-812D-4B61-9D1E-C5B715AEE3DB}" destId="{26E8A0BA-327C-4E46-BDF4-39FD97DB52BA}" srcOrd="3" destOrd="0" parTransId="{29A7336A-DA8E-459F-88E8-B3CAC99C0048}" sibTransId="{0A5C4211-9DFE-4906-B54F-54940F2E70C2}"/>
    <dgm:cxn modelId="{35C1F7E5-960E-40B1-82FB-F14B5FC6485C}" srcId="{998F9B1F-812D-4B61-9D1E-C5B715AEE3DB}" destId="{7E1E69A5-1F79-4B3B-BFD4-246394ADB3DC}" srcOrd="1" destOrd="0" parTransId="{2DE6E91B-F077-4C1C-836B-8AE7BA827377}" sibTransId="{F2FE859F-EC8C-4F4E-9EDC-1C4E3C58BF78}"/>
    <dgm:cxn modelId="{0F7515F8-5E60-4779-BBD4-A7C49391345E}" type="presOf" srcId="{85ACA80E-D72B-4ED7-ABA0-0C12E17B182B}" destId="{F0DDA625-E1ED-48FB-B4F6-C0780F1D9BB2}" srcOrd="0" destOrd="0" presId="urn:microsoft.com/office/officeart/2005/8/layout/default"/>
    <dgm:cxn modelId="{4E9650F8-7D2C-489E-8F06-566450826FA3}" srcId="{998F9B1F-812D-4B61-9D1E-C5B715AEE3DB}" destId="{77A6D135-CFEF-4040-8327-7C147CB0D0DA}" srcOrd="5" destOrd="0" parTransId="{67E7F57E-5CA9-4F09-A70B-CA60834DDAC3}" sibTransId="{29D76534-5929-4373-A740-E2BF0C9CCB64}"/>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07D0F55C-C187-4379-8B71-DE3337D6A0A7}" type="presParOf" srcId="{011E024D-4C1D-4E9B-B839-8B7341544FAD}" destId="{B8D304D9-B543-4103-AEB0-AE302FCC3A6C}" srcOrd="2" destOrd="0" presId="urn:microsoft.com/office/officeart/2005/8/layout/default"/>
    <dgm:cxn modelId="{BE67976A-4846-4FFC-8989-EE035FABD3A2}" type="presParOf" srcId="{011E024D-4C1D-4E9B-B839-8B7341544FAD}" destId="{8313A2A7-67F6-4F9A-B1CB-CF9AE18A5266}" srcOrd="3" destOrd="0" presId="urn:microsoft.com/office/officeart/2005/8/layout/default"/>
    <dgm:cxn modelId="{4DA3DE0C-2802-4DAF-BE08-6802E05638A3}" type="presParOf" srcId="{011E024D-4C1D-4E9B-B839-8B7341544FAD}" destId="{F0DDA625-E1ED-48FB-B4F6-C0780F1D9BB2}" srcOrd="4" destOrd="0" presId="urn:microsoft.com/office/officeart/2005/8/layout/default"/>
    <dgm:cxn modelId="{A6EBE39B-6B05-402E-8D45-70A3FFF0BF05}" type="presParOf" srcId="{011E024D-4C1D-4E9B-B839-8B7341544FAD}" destId="{C1AD23E5-DFD8-4EEB-BE14-813203CB84F8}" srcOrd="5" destOrd="0" presId="urn:microsoft.com/office/officeart/2005/8/layout/default"/>
    <dgm:cxn modelId="{E5C69757-8765-4B08-B49A-F6D3D02ACE20}" type="presParOf" srcId="{011E024D-4C1D-4E9B-B839-8B7341544FAD}" destId="{ACB6953B-72A6-4014-A693-5AEB2122C989}" srcOrd="6" destOrd="0" presId="urn:microsoft.com/office/officeart/2005/8/layout/default"/>
    <dgm:cxn modelId="{C628A8EF-FB68-4F35-B28D-CDB080279404}" type="presParOf" srcId="{011E024D-4C1D-4E9B-B839-8B7341544FAD}" destId="{CD473514-C880-45DB-A7D8-C8A96F5FA856}" srcOrd="7" destOrd="0" presId="urn:microsoft.com/office/officeart/2005/8/layout/default"/>
    <dgm:cxn modelId="{73A7233F-4BB8-4FB9-B480-19B438C7104E}" type="presParOf" srcId="{011E024D-4C1D-4E9B-B839-8B7341544FAD}" destId="{8D3E0053-0886-4232-AD41-DD927E416CAE}" srcOrd="8" destOrd="0" presId="urn:microsoft.com/office/officeart/2005/8/layout/default"/>
    <dgm:cxn modelId="{DABE45F4-A3F5-4FA3-A71A-107DFAA30946}" type="presParOf" srcId="{011E024D-4C1D-4E9B-B839-8B7341544FAD}" destId="{EBA8B14F-3459-4488-BFF9-E8AD740C1577}" srcOrd="9" destOrd="0" presId="urn:microsoft.com/office/officeart/2005/8/layout/default"/>
    <dgm:cxn modelId="{70E2CBD5-3247-4CD8-BB75-706CEED23F24}" type="presParOf" srcId="{011E024D-4C1D-4E9B-B839-8B7341544FAD}" destId="{E341C1AC-86DE-43F4-82E4-213C155F954D}" srcOrd="10" destOrd="0" presId="urn:microsoft.com/office/officeart/2005/8/layout/default"/>
    <dgm:cxn modelId="{8B4723A5-5475-4B36-A983-A3FD769F89E7}" type="presParOf" srcId="{011E024D-4C1D-4E9B-B839-8B7341544FAD}" destId="{92B3BCAD-6D93-42AB-9F59-3210AA52D935}" srcOrd="11" destOrd="0" presId="urn:microsoft.com/office/officeart/2005/8/layout/default"/>
    <dgm:cxn modelId="{981AD8A9-5C9E-46BD-99BA-3BACBABD5F2D}" type="presParOf" srcId="{011E024D-4C1D-4E9B-B839-8B7341544FAD}" destId="{5FBF120C-0857-4FB5-8009-C4BEE76F634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dgm:spPr>
        <a:solidFill>
          <a:schemeClr val="accent2">
            <a:lumMod val="75000"/>
          </a:schemeClr>
        </a:solidFill>
      </dgm:spPr>
      <dgm:t>
        <a:bodyPr/>
        <a:lstStyle/>
        <a:p>
          <a:endParaRPr lang="en-US" dirty="0"/>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a:solidFill>
          <a:schemeClr val="accent6">
            <a:lumMod val="75000"/>
          </a:schemeClr>
        </a:solidFill>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AADACB69-D54C-42A8-9151-8BCA75B1E54D}">
      <dgm:prSet phldrT="[Text]"/>
      <dgm:spPr>
        <a:solidFill>
          <a:schemeClr val="accent2">
            <a:lumMod val="75000"/>
          </a:schemeClr>
        </a:solidFill>
      </dgm:spPr>
      <dgm:t>
        <a:bodyPr/>
        <a:lstStyle/>
        <a:p>
          <a:r>
            <a:rPr lang="en-US" dirty="0" err="1">
              <a:solidFill>
                <a:schemeClr val="tx1"/>
              </a:solidFill>
            </a:rPr>
            <a:t>PG_Readahead</a:t>
          </a:r>
          <a:endParaRPr lang="en-US" dirty="0"/>
        </a:p>
      </dgm:t>
    </dgm:pt>
    <dgm:pt modelId="{E28403D9-5A48-415D-8395-0C7A1EA70395}" type="parTrans" cxnId="{9478039D-0E14-484F-A216-1045BF75B5F6}">
      <dgm:prSet/>
      <dgm:spPr/>
      <dgm:t>
        <a:bodyPr/>
        <a:lstStyle/>
        <a:p>
          <a:endParaRPr lang="en-US"/>
        </a:p>
      </dgm:t>
    </dgm:pt>
    <dgm:pt modelId="{A6CBAEEA-6421-44BC-A672-651861BB0773}" type="sibTrans" cxnId="{9478039D-0E14-484F-A216-1045BF75B5F6}">
      <dgm:prSet/>
      <dgm:spPr/>
      <dgm:t>
        <a:bodyPr/>
        <a:lstStyle/>
        <a:p>
          <a:endParaRPr lang="en-US"/>
        </a:p>
      </dgm:t>
    </dgm:pt>
    <dgm:pt modelId="{9B623E9B-9834-4F2F-A7F4-3EA78772E8C4}">
      <dgm:prSet phldrT="[Text]"/>
      <dgm:spPr>
        <a:solidFill>
          <a:schemeClr val="accent4">
            <a:lumMod val="60000"/>
            <a:lumOff val="40000"/>
          </a:schemeClr>
        </a:solidFill>
      </dgm:spPr>
      <dgm:t>
        <a:bodyPr/>
        <a:lstStyle/>
        <a:p>
          <a:endParaRPr lang="en-US" dirty="0"/>
        </a:p>
      </dgm:t>
    </dgm:pt>
    <dgm:pt modelId="{FF8484A4-7C8C-4822-B91E-56BF56F25DA2}" type="parTrans" cxnId="{35D731C1-76B0-4F03-9412-6E61FE84DB56}">
      <dgm:prSet/>
      <dgm:spPr/>
      <dgm:t>
        <a:bodyPr/>
        <a:lstStyle/>
        <a:p>
          <a:endParaRPr lang="en-US"/>
        </a:p>
      </dgm:t>
    </dgm:pt>
    <dgm:pt modelId="{F15AC3ED-8B6B-4D6A-AB04-EF5C8586D5CF}" type="sibTrans" cxnId="{35D731C1-76B0-4F03-9412-6E61FE84DB56}">
      <dgm:prSet/>
      <dgm:spPr/>
      <dgm:t>
        <a:bodyPr/>
        <a:lstStyle/>
        <a:p>
          <a:endParaRPr lang="en-US"/>
        </a:p>
      </dgm:t>
    </dgm:pt>
    <dgm:pt modelId="{77D0DE20-117A-424F-8E65-FCE6E2ACB44B}">
      <dgm:prSet phldrT="[Text]" custT="1"/>
      <dgm:spPr>
        <a:noFill/>
      </dgm:spPr>
      <dgm:t>
        <a:bodyPr/>
        <a:lstStyle/>
        <a:p>
          <a:r>
            <a:rPr lang="en-US" sz="3100" dirty="0">
              <a:solidFill>
                <a:schemeClr val="tx1"/>
              </a:solidFill>
            </a:rPr>
            <a:t>…</a:t>
          </a:r>
          <a:endParaRPr lang="en-US" sz="3100" dirty="0">
            <a:noFill/>
          </a:endParaRPr>
        </a:p>
      </dgm:t>
    </dgm:pt>
    <dgm:pt modelId="{F3184328-74AE-4E2B-AB8F-2401B872DE21}" type="parTrans" cxnId="{412A79A8-9581-4F09-85E7-408B086BD470}">
      <dgm:prSet/>
      <dgm:spPr/>
      <dgm:t>
        <a:bodyPr/>
        <a:lstStyle/>
        <a:p>
          <a:endParaRPr lang="en-US"/>
        </a:p>
      </dgm:t>
    </dgm:pt>
    <dgm:pt modelId="{CC348042-6D44-4C0A-92A9-7FDDE70F8773}" type="sibTrans" cxnId="{412A79A8-9581-4F09-85E7-408B086BD470}">
      <dgm:prSet/>
      <dgm:spPr/>
      <dgm:t>
        <a:bodyPr/>
        <a:lstStyle/>
        <a:p>
          <a:endParaRPr lang="en-US"/>
        </a:p>
      </dgm:t>
    </dgm:pt>
    <dgm:pt modelId="{1A2488EA-863C-4B87-AF2C-2B4ABAEEFC3C}">
      <dgm:prSet phldrT="[Text]" phldr="1"/>
      <dgm:spPr>
        <a:solidFill>
          <a:schemeClr val="accent6">
            <a:lumMod val="75000"/>
          </a:schemeClr>
        </a:solidFill>
      </dgm:spPr>
      <dgm:t>
        <a:bodyPr/>
        <a:lstStyle/>
        <a:p>
          <a:endParaRPr lang="en-US" dirty="0">
            <a:noFill/>
          </a:endParaRPr>
        </a:p>
      </dgm:t>
    </dgm:pt>
    <dgm:pt modelId="{26262875-3A52-4F0B-9237-FCF16ADF4026}" type="parTrans" cxnId="{7BBD16EE-192B-4059-941F-A04794233A6B}">
      <dgm:prSet/>
      <dgm:spPr/>
      <dgm:t>
        <a:bodyPr/>
        <a:lstStyle/>
        <a:p>
          <a:endParaRPr lang="en-US"/>
        </a:p>
      </dgm:t>
    </dgm:pt>
    <dgm:pt modelId="{F523E2C8-AD38-49F9-8EEA-7C16A8DB3D6F}" type="sibTrans" cxnId="{7BBD16EE-192B-4059-941F-A04794233A6B}">
      <dgm:prSet/>
      <dgm:spPr/>
      <dgm:t>
        <a:bodyPr/>
        <a:lstStyle/>
        <a:p>
          <a:endParaRPr lang="en-US"/>
        </a:p>
      </dgm:t>
    </dgm:pt>
    <dgm:pt modelId="{6B9ABE99-57A9-45EB-B675-4F3B97397418}">
      <dgm:prSet phldrT="[Text]"/>
      <dgm:spPr>
        <a:solidFill>
          <a:schemeClr val="accent4">
            <a:lumMod val="60000"/>
            <a:lumOff val="40000"/>
          </a:schemeClr>
        </a:solidFill>
      </dgm:spPr>
      <dgm:t>
        <a:bodyPr/>
        <a:lstStyle/>
        <a:p>
          <a:endParaRPr lang="en-US" dirty="0"/>
        </a:p>
      </dgm:t>
    </dgm:pt>
    <dgm:pt modelId="{1AA93353-CC1C-4D9C-9FB5-920862674E1F}" type="parTrans" cxnId="{B6E3A095-4CE6-4C9E-8423-2E9DC5AF364B}">
      <dgm:prSet/>
      <dgm:spPr/>
      <dgm:t>
        <a:bodyPr/>
        <a:lstStyle/>
        <a:p>
          <a:endParaRPr lang="en-US"/>
        </a:p>
      </dgm:t>
    </dgm:pt>
    <dgm:pt modelId="{7FCC465A-90EF-44CD-A983-859E41433E23}" type="sibTrans" cxnId="{B6E3A095-4CE6-4C9E-8423-2E9DC5AF364B}">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4E4DFA29-0241-4294-A149-B6287673F0D2}" type="pres">
      <dgm:prSet presAssocID="{AADACB69-D54C-42A8-9151-8BCA75B1E54D}" presName="node" presStyleLbl="node1" presStyleIdx="1" presStyleCnt="7">
        <dgm:presLayoutVars>
          <dgm:bulletEnabled val="1"/>
        </dgm:presLayoutVars>
      </dgm:prSet>
      <dgm:spPr/>
    </dgm:pt>
    <dgm:pt modelId="{1CB21BFE-4805-4DC8-A7CE-8E26F21A7A42}" type="pres">
      <dgm:prSet presAssocID="{A6CBAEEA-6421-44BC-A672-651861BB0773}" presName="sibTrans" presStyleCnt="0"/>
      <dgm:spPr/>
    </dgm:pt>
    <dgm:pt modelId="{8A31C786-0A78-4532-968F-10A70D5F640D}" type="pres">
      <dgm:prSet presAssocID="{9B623E9B-9834-4F2F-A7F4-3EA78772E8C4}" presName="node" presStyleLbl="node1" presStyleIdx="2" presStyleCnt="7">
        <dgm:presLayoutVars>
          <dgm:bulletEnabled val="1"/>
        </dgm:presLayoutVars>
      </dgm:prSet>
      <dgm:spPr/>
    </dgm:pt>
    <dgm:pt modelId="{08F3C18C-4A6C-4397-9B2E-76DDE6284F68}" type="pres">
      <dgm:prSet presAssocID="{F15AC3ED-8B6B-4D6A-AB04-EF5C8586D5CF}" presName="sibTrans" presStyleCnt="0"/>
      <dgm:spPr/>
    </dgm:pt>
    <dgm:pt modelId="{2CFFAF78-29AC-4175-8C4E-6350210DD8E5}" type="pres">
      <dgm:prSet presAssocID="{6B9ABE99-57A9-45EB-B675-4F3B97397418}" presName="node" presStyleLbl="node1" presStyleIdx="3" presStyleCnt="7">
        <dgm:presLayoutVars>
          <dgm:bulletEnabled val="1"/>
        </dgm:presLayoutVars>
      </dgm:prSet>
      <dgm:spPr/>
    </dgm:pt>
    <dgm:pt modelId="{A3256A41-6749-4886-B312-F8162660B5CA}" type="pres">
      <dgm:prSet presAssocID="{7FCC465A-90EF-44CD-A983-859E41433E23}" presName="sibTrans" presStyleCnt="0"/>
      <dgm:spPr/>
    </dgm:pt>
    <dgm:pt modelId="{BEB14F66-AC21-428E-9507-4FCBBF6DA870}" type="pres">
      <dgm:prSet presAssocID="{02A605FA-5E07-4946-8CE2-3CE406ABB049}" presName="node" presStyleLbl="node1" presStyleIdx="4" presStyleCnt="7">
        <dgm:presLayoutVars>
          <dgm:bulletEnabled val="1"/>
        </dgm:presLayoutVars>
      </dgm:prSet>
      <dgm:spPr/>
    </dgm:pt>
    <dgm:pt modelId="{C508B31F-D0E0-4155-9612-BC3498A0384A}" type="pres">
      <dgm:prSet presAssocID="{978C231A-A1B2-4035-823A-3038D5AE83BC}" presName="sibTrans" presStyleCnt="0"/>
      <dgm:spPr/>
    </dgm:pt>
    <dgm:pt modelId="{0492E629-6449-4EB9-B9F1-8074BFE6C37F}" type="pres">
      <dgm:prSet presAssocID="{1A2488EA-863C-4B87-AF2C-2B4ABAEEFC3C}" presName="node" presStyleLbl="node1" presStyleIdx="5" presStyleCnt="7">
        <dgm:presLayoutVars>
          <dgm:bulletEnabled val="1"/>
        </dgm:presLayoutVars>
      </dgm:prSet>
      <dgm:spPr/>
    </dgm:pt>
    <dgm:pt modelId="{CC32D08E-BFFF-4A0F-9CFC-6628D4F5299A}" type="pres">
      <dgm:prSet presAssocID="{F523E2C8-AD38-49F9-8EEA-7C16A8DB3D6F}" presName="sibTrans" presStyleCnt="0"/>
      <dgm:spPr/>
    </dgm:pt>
    <dgm:pt modelId="{40AC0DA1-67C7-4C10-96A6-3A05DE284399}" type="pres">
      <dgm:prSet presAssocID="{77D0DE20-117A-424F-8E65-FCE6E2ACB44B}" presName="node" presStyleLbl="node1" presStyleIdx="6" presStyleCnt="7">
        <dgm:presLayoutVars>
          <dgm:bulletEnabled val="1"/>
        </dgm:presLayoutVars>
      </dgm:prSet>
      <dgm:spPr/>
    </dgm:pt>
  </dgm:ptLst>
  <dgm:cxnLst>
    <dgm:cxn modelId="{8198D70B-263E-4250-9DE6-8CA412FF12C2}" type="presOf" srcId="{998F9B1F-812D-4B61-9D1E-C5B715AEE3DB}" destId="{011E024D-4C1D-4E9B-B839-8B7341544FAD}" srcOrd="0" destOrd="0" presId="urn:microsoft.com/office/officeart/2005/8/layout/default"/>
    <dgm:cxn modelId="{6A0FBE25-8226-4488-8EF2-592FA6167489}" type="presOf" srcId="{77D0DE20-117A-424F-8E65-FCE6E2ACB44B}" destId="{40AC0DA1-67C7-4C10-96A6-3A05DE284399}" srcOrd="0" destOrd="0" presId="urn:microsoft.com/office/officeart/2005/8/layout/default"/>
    <dgm:cxn modelId="{4D0FFD46-FC29-4030-AE26-1E4C7E8ABC72}" type="presOf" srcId="{9B623E9B-9834-4F2F-A7F4-3EA78772E8C4}" destId="{8A31C786-0A78-4532-968F-10A70D5F640D}" srcOrd="0" destOrd="0" presId="urn:microsoft.com/office/officeart/2005/8/layout/default"/>
    <dgm:cxn modelId="{7F0BB64D-4C0F-49FC-AEC0-F56EF0A84E14}" type="presOf" srcId="{BFF9A2BA-1A08-43CB-ABC9-B83E4F0CBDA4}" destId="{970B80F1-D51E-4D21-ABAA-88292119F999}" srcOrd="0" destOrd="0" presId="urn:microsoft.com/office/officeart/2005/8/layout/default"/>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C0039C7E-D81A-421B-A58B-3BDC3FF9D183}" type="presOf" srcId="{6B9ABE99-57A9-45EB-B675-4F3B97397418}" destId="{2CFFAF78-29AC-4175-8C4E-6350210DD8E5}" srcOrd="0" destOrd="0" presId="urn:microsoft.com/office/officeart/2005/8/layout/default"/>
    <dgm:cxn modelId="{53F09691-AD31-459B-AD1D-505D510B655D}" type="presOf" srcId="{1A2488EA-863C-4B87-AF2C-2B4ABAEEFC3C}" destId="{0492E629-6449-4EB9-B9F1-8074BFE6C37F}" srcOrd="0" destOrd="0" presId="urn:microsoft.com/office/officeart/2005/8/layout/default"/>
    <dgm:cxn modelId="{B6E3A095-4CE6-4C9E-8423-2E9DC5AF364B}" srcId="{998F9B1F-812D-4B61-9D1E-C5B715AEE3DB}" destId="{6B9ABE99-57A9-45EB-B675-4F3B97397418}" srcOrd="3" destOrd="0" parTransId="{1AA93353-CC1C-4D9C-9FB5-920862674E1F}" sibTransId="{7FCC465A-90EF-44CD-A983-859E41433E23}"/>
    <dgm:cxn modelId="{9478039D-0E14-484F-A216-1045BF75B5F6}" srcId="{998F9B1F-812D-4B61-9D1E-C5B715AEE3DB}" destId="{AADACB69-D54C-42A8-9151-8BCA75B1E54D}" srcOrd="1" destOrd="0" parTransId="{E28403D9-5A48-415D-8395-0C7A1EA70395}" sibTransId="{A6CBAEEA-6421-44BC-A672-651861BB0773}"/>
    <dgm:cxn modelId="{94F810A7-5D6A-48A7-945D-03B313BE22D9}" type="presOf" srcId="{AADACB69-D54C-42A8-9151-8BCA75B1E54D}" destId="{4E4DFA29-0241-4294-A149-B6287673F0D2}" srcOrd="0" destOrd="0" presId="urn:microsoft.com/office/officeart/2005/8/layout/default"/>
    <dgm:cxn modelId="{412A79A8-9581-4F09-85E7-408B086BD470}" srcId="{998F9B1F-812D-4B61-9D1E-C5B715AEE3DB}" destId="{77D0DE20-117A-424F-8E65-FCE6E2ACB44B}" srcOrd="6" destOrd="0" parTransId="{F3184328-74AE-4E2B-AB8F-2401B872DE21}" sibTransId="{CC348042-6D44-4C0A-92A9-7FDDE70F8773}"/>
    <dgm:cxn modelId="{35D731C1-76B0-4F03-9412-6E61FE84DB56}" srcId="{998F9B1F-812D-4B61-9D1E-C5B715AEE3DB}" destId="{9B623E9B-9834-4F2F-A7F4-3EA78772E8C4}" srcOrd="2" destOrd="0" parTransId="{FF8484A4-7C8C-4822-B91E-56BF56F25DA2}" sibTransId="{F15AC3ED-8B6B-4D6A-AB04-EF5C8586D5CF}"/>
    <dgm:cxn modelId="{7BBD16EE-192B-4059-941F-A04794233A6B}" srcId="{998F9B1F-812D-4B61-9D1E-C5B715AEE3DB}" destId="{1A2488EA-863C-4B87-AF2C-2B4ABAEEFC3C}" srcOrd="5" destOrd="0" parTransId="{26262875-3A52-4F0B-9237-FCF16ADF4026}" sibTransId="{F523E2C8-AD38-49F9-8EEA-7C16A8DB3D6F}"/>
    <dgm:cxn modelId="{7A7A07FE-7A8C-4CFD-BA67-687CDB8A6D00}" srcId="{998F9B1F-812D-4B61-9D1E-C5B715AEE3DB}" destId="{02A605FA-5E07-4946-8CE2-3CE406ABB049}" srcOrd="4"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B119F99D-AD8F-4179-95BD-463D02DBC905}" type="presParOf" srcId="{011E024D-4C1D-4E9B-B839-8B7341544FAD}" destId="{4E4DFA29-0241-4294-A149-B6287673F0D2}" srcOrd="2" destOrd="0" presId="urn:microsoft.com/office/officeart/2005/8/layout/default"/>
    <dgm:cxn modelId="{4C343EB0-D8CA-406D-9E33-18847B45AC29}" type="presParOf" srcId="{011E024D-4C1D-4E9B-B839-8B7341544FAD}" destId="{1CB21BFE-4805-4DC8-A7CE-8E26F21A7A42}" srcOrd="3" destOrd="0" presId="urn:microsoft.com/office/officeart/2005/8/layout/default"/>
    <dgm:cxn modelId="{696F0DAE-165A-4CE1-B177-BCCE5833B2C5}" type="presParOf" srcId="{011E024D-4C1D-4E9B-B839-8B7341544FAD}" destId="{8A31C786-0A78-4532-968F-10A70D5F640D}" srcOrd="4" destOrd="0" presId="urn:microsoft.com/office/officeart/2005/8/layout/default"/>
    <dgm:cxn modelId="{92A44C4E-F544-4B97-8859-87987A456B3C}" type="presParOf" srcId="{011E024D-4C1D-4E9B-B839-8B7341544FAD}" destId="{08F3C18C-4A6C-4397-9B2E-76DDE6284F68}" srcOrd="5" destOrd="0" presId="urn:microsoft.com/office/officeart/2005/8/layout/default"/>
    <dgm:cxn modelId="{63CDD87E-E2D2-41EB-A1C4-4874287AC951}" type="presParOf" srcId="{011E024D-4C1D-4E9B-B839-8B7341544FAD}" destId="{2CFFAF78-29AC-4175-8C4E-6350210DD8E5}" srcOrd="6" destOrd="0" presId="urn:microsoft.com/office/officeart/2005/8/layout/default"/>
    <dgm:cxn modelId="{2223991A-DCEB-4F8F-86E1-B7570768914B}" type="presParOf" srcId="{011E024D-4C1D-4E9B-B839-8B7341544FAD}" destId="{A3256A41-6749-4886-B312-F8162660B5CA}" srcOrd="7" destOrd="0" presId="urn:microsoft.com/office/officeart/2005/8/layout/default"/>
    <dgm:cxn modelId="{7E6CB4F1-B239-40FA-A5C1-1B5770D205FA}" type="presParOf" srcId="{011E024D-4C1D-4E9B-B839-8B7341544FAD}" destId="{BEB14F66-AC21-428E-9507-4FCBBF6DA870}" srcOrd="8" destOrd="0" presId="urn:microsoft.com/office/officeart/2005/8/layout/default"/>
    <dgm:cxn modelId="{88883AF2-1812-4E1B-9C58-365303D6C6DF}" type="presParOf" srcId="{011E024D-4C1D-4E9B-B839-8B7341544FAD}" destId="{C508B31F-D0E0-4155-9612-BC3498A0384A}" srcOrd="9" destOrd="0" presId="urn:microsoft.com/office/officeart/2005/8/layout/default"/>
    <dgm:cxn modelId="{66D6BD8C-CC87-4529-A8B7-6D2D15D84CA0}" type="presParOf" srcId="{011E024D-4C1D-4E9B-B839-8B7341544FAD}" destId="{0492E629-6449-4EB9-B9F1-8074BFE6C37F}" srcOrd="10" destOrd="0" presId="urn:microsoft.com/office/officeart/2005/8/layout/default"/>
    <dgm:cxn modelId="{4F221B8A-F00F-40C4-9FCF-8AB8B78A0A48}" type="presParOf" srcId="{011E024D-4C1D-4E9B-B839-8B7341544FAD}" destId="{CC32D08E-BFFF-4A0F-9CFC-6628D4F5299A}" srcOrd="11" destOrd="0" presId="urn:microsoft.com/office/officeart/2005/8/layout/default"/>
    <dgm:cxn modelId="{E1C07FE7-209A-49F9-ADBA-8597D923B796}" type="presParOf" srcId="{011E024D-4C1D-4E9B-B839-8B7341544FAD}" destId="{40AC0DA1-67C7-4C10-96A6-3A05DE284399}" srcOrd="1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8F9B1F-812D-4B61-9D1E-C5B715AEE3D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FF9A2BA-1A08-43CB-ABC9-B83E4F0CBDA4}">
      <dgm:prSet phldrT="[Text]" phldr="1"/>
      <dgm:spPr>
        <a:solidFill>
          <a:schemeClr val="accent2">
            <a:lumMod val="75000"/>
          </a:schemeClr>
        </a:solidFill>
      </dgm:spPr>
      <dgm:t>
        <a:bodyPr/>
        <a:lstStyle/>
        <a:p>
          <a:endParaRPr lang="en-US" dirty="0">
            <a:noFill/>
          </a:endParaRPr>
        </a:p>
      </dgm:t>
    </dgm:pt>
    <dgm:pt modelId="{34CC956B-EFEA-4A14-B321-211A36BE4CEE}" type="parTrans" cxnId="{C7BA0856-3FFD-4193-8F8E-B234B64B7463}">
      <dgm:prSet/>
      <dgm:spPr/>
      <dgm:t>
        <a:bodyPr/>
        <a:lstStyle/>
        <a:p>
          <a:endParaRPr lang="en-US"/>
        </a:p>
      </dgm:t>
    </dgm:pt>
    <dgm:pt modelId="{5680766A-5481-4BE3-AECA-2BD19E0E469D}" type="sibTrans" cxnId="{C7BA0856-3FFD-4193-8F8E-B234B64B7463}">
      <dgm:prSet/>
      <dgm:spPr/>
      <dgm:t>
        <a:bodyPr/>
        <a:lstStyle/>
        <a:p>
          <a:endParaRPr lang="en-US"/>
        </a:p>
      </dgm:t>
    </dgm:pt>
    <dgm:pt modelId="{02A605FA-5E07-4946-8CE2-3CE406ABB049}">
      <dgm:prSet phldrT="[Text]" phldr="1"/>
      <dgm:spPr>
        <a:solidFill>
          <a:schemeClr val="accent2">
            <a:lumMod val="75000"/>
          </a:schemeClr>
        </a:solidFill>
      </dgm:spPr>
      <dgm:t>
        <a:bodyPr/>
        <a:lstStyle/>
        <a:p>
          <a:endParaRPr lang="en-US" dirty="0">
            <a:noFill/>
          </a:endParaRPr>
        </a:p>
      </dgm:t>
    </dgm:pt>
    <dgm:pt modelId="{A850C7BB-5853-4045-9C7E-D0214D054BDC}" type="parTrans" cxnId="{7A7A07FE-7A8C-4CFD-BA67-687CDB8A6D00}">
      <dgm:prSet/>
      <dgm:spPr/>
      <dgm:t>
        <a:bodyPr/>
        <a:lstStyle/>
        <a:p>
          <a:endParaRPr lang="en-US"/>
        </a:p>
      </dgm:t>
    </dgm:pt>
    <dgm:pt modelId="{978C231A-A1B2-4035-823A-3038D5AE83BC}" type="sibTrans" cxnId="{7A7A07FE-7A8C-4CFD-BA67-687CDB8A6D00}">
      <dgm:prSet/>
      <dgm:spPr/>
      <dgm:t>
        <a:bodyPr/>
        <a:lstStyle/>
        <a:p>
          <a:endParaRPr lang="en-US"/>
        </a:p>
      </dgm:t>
    </dgm:pt>
    <dgm:pt modelId="{F03B0A47-F4FA-476C-956C-26163D36A6EC}">
      <dgm:prSet phldrT="[Text]" phldr="1"/>
      <dgm:spPr>
        <a:solidFill>
          <a:schemeClr val="accent2">
            <a:lumMod val="75000"/>
          </a:schemeClr>
        </a:solidFill>
      </dgm:spPr>
      <dgm:t>
        <a:bodyPr/>
        <a:lstStyle/>
        <a:p>
          <a:endParaRPr lang="en-US" dirty="0">
            <a:noFill/>
          </a:endParaRPr>
        </a:p>
      </dgm:t>
    </dgm:pt>
    <dgm:pt modelId="{D42A4963-AA9F-4DEF-9BD8-03AB885E647A}" type="parTrans" cxnId="{B260B96E-9B6A-4572-ADCD-527DBBC47617}">
      <dgm:prSet/>
      <dgm:spPr/>
      <dgm:t>
        <a:bodyPr/>
        <a:lstStyle/>
        <a:p>
          <a:endParaRPr lang="en-US"/>
        </a:p>
      </dgm:t>
    </dgm:pt>
    <dgm:pt modelId="{E04A53BE-29D2-4438-971B-EE5A630DF62C}" type="sibTrans" cxnId="{B260B96E-9B6A-4572-ADCD-527DBBC47617}">
      <dgm:prSet/>
      <dgm:spPr/>
      <dgm:t>
        <a:bodyPr/>
        <a:lstStyle/>
        <a:p>
          <a:endParaRPr lang="en-US"/>
        </a:p>
      </dgm:t>
    </dgm:pt>
    <dgm:pt modelId="{85ACA80E-D72B-4ED7-ABA0-0C12E17B182B}">
      <dgm:prSet phldrT="[Text]" phldr="1"/>
      <dgm:spPr>
        <a:solidFill>
          <a:schemeClr val="accent2">
            <a:lumMod val="75000"/>
          </a:schemeClr>
        </a:solidFill>
      </dgm:spPr>
      <dgm:t>
        <a:bodyPr/>
        <a:lstStyle/>
        <a:p>
          <a:endParaRPr lang="en-US" dirty="0">
            <a:noFill/>
          </a:endParaRPr>
        </a:p>
      </dgm:t>
    </dgm:pt>
    <dgm:pt modelId="{EBEB6AF1-E98A-46AB-8EAB-80057BE15010}" type="parTrans" cxnId="{AE71EDD3-D450-4A4B-A49C-87CDDF47C0CF}">
      <dgm:prSet/>
      <dgm:spPr/>
      <dgm:t>
        <a:bodyPr/>
        <a:lstStyle/>
        <a:p>
          <a:endParaRPr lang="en-US"/>
        </a:p>
      </dgm:t>
    </dgm:pt>
    <dgm:pt modelId="{A8A4A6E5-7849-4C48-89CC-F83BD6E491DB}" type="sibTrans" cxnId="{AE71EDD3-D450-4A4B-A49C-87CDDF47C0CF}">
      <dgm:prSet/>
      <dgm:spPr/>
      <dgm:t>
        <a:bodyPr/>
        <a:lstStyle/>
        <a:p>
          <a:endParaRPr lang="en-US"/>
        </a:p>
      </dgm:t>
    </dgm:pt>
    <dgm:pt modelId="{8BB71FAB-9A6D-47E0-ABDA-76141E8EF793}">
      <dgm:prSet phldrT="[Text]"/>
      <dgm:spPr>
        <a:noFill/>
      </dgm:spPr>
      <dgm:t>
        <a:bodyPr/>
        <a:lstStyle/>
        <a:p>
          <a:r>
            <a:rPr lang="en-US" dirty="0">
              <a:solidFill>
                <a:schemeClr val="tx1"/>
              </a:solidFill>
            </a:rPr>
            <a:t>…</a:t>
          </a:r>
        </a:p>
      </dgm:t>
    </dgm:pt>
    <dgm:pt modelId="{69FBADBB-E469-4EFC-B957-5F93FBFE1173}" type="parTrans" cxnId="{013C48EE-2A3F-4BE3-8A5B-8C9D5F96828D}">
      <dgm:prSet/>
      <dgm:spPr/>
      <dgm:t>
        <a:bodyPr/>
        <a:lstStyle/>
        <a:p>
          <a:endParaRPr lang="en-US"/>
        </a:p>
      </dgm:t>
    </dgm:pt>
    <dgm:pt modelId="{7A40A9E5-6CCD-4686-9EB6-B49FC49A0B0C}" type="sibTrans" cxnId="{013C48EE-2A3F-4BE3-8A5B-8C9D5F96828D}">
      <dgm:prSet/>
      <dgm:spPr/>
      <dgm:t>
        <a:bodyPr/>
        <a:lstStyle/>
        <a:p>
          <a:endParaRPr lang="en-US"/>
        </a:p>
      </dgm:t>
    </dgm:pt>
    <dgm:pt modelId="{7E1E69A5-1F79-4B3B-BFD4-246394ADB3DC}">
      <dgm:prSet phldrT="[Text]" phldr="1"/>
      <dgm:spPr>
        <a:solidFill>
          <a:schemeClr val="accent2">
            <a:lumMod val="75000"/>
          </a:schemeClr>
        </a:solidFill>
      </dgm:spPr>
      <dgm:t>
        <a:bodyPr/>
        <a:lstStyle/>
        <a:p>
          <a:endParaRPr lang="en-US" dirty="0">
            <a:noFill/>
          </a:endParaRPr>
        </a:p>
      </dgm:t>
    </dgm:pt>
    <dgm:pt modelId="{2DE6E91B-F077-4C1C-836B-8AE7BA827377}" type="parTrans" cxnId="{35C1F7E5-960E-40B1-82FB-F14B5FC6485C}">
      <dgm:prSet/>
      <dgm:spPr/>
      <dgm:t>
        <a:bodyPr/>
        <a:lstStyle/>
        <a:p>
          <a:endParaRPr lang="en-US"/>
        </a:p>
      </dgm:t>
    </dgm:pt>
    <dgm:pt modelId="{F2FE859F-EC8C-4F4E-9EDC-1C4E3C58BF78}" type="sibTrans" cxnId="{35C1F7E5-960E-40B1-82FB-F14B5FC6485C}">
      <dgm:prSet/>
      <dgm:spPr/>
      <dgm:t>
        <a:bodyPr/>
        <a:lstStyle/>
        <a:p>
          <a:endParaRPr lang="en-US"/>
        </a:p>
      </dgm:t>
    </dgm:pt>
    <dgm:pt modelId="{9CD85ADF-420E-43FF-8ACD-C06DAACC6BD1}">
      <dgm:prSet phldrT="[Text]" phldr="1"/>
      <dgm:spPr>
        <a:solidFill>
          <a:schemeClr val="accent2">
            <a:lumMod val="75000"/>
          </a:schemeClr>
        </a:solidFill>
      </dgm:spPr>
      <dgm:t>
        <a:bodyPr/>
        <a:lstStyle/>
        <a:p>
          <a:endParaRPr lang="en-US" dirty="0">
            <a:noFill/>
          </a:endParaRPr>
        </a:p>
      </dgm:t>
    </dgm:pt>
    <dgm:pt modelId="{136394C1-6949-4623-AAA2-4FAAB3806B36}" type="parTrans" cxnId="{BB947E4B-B4AE-465B-B6B9-E72C99592DD7}">
      <dgm:prSet/>
      <dgm:spPr/>
      <dgm:t>
        <a:bodyPr/>
        <a:lstStyle/>
        <a:p>
          <a:endParaRPr lang="en-US"/>
        </a:p>
      </dgm:t>
    </dgm:pt>
    <dgm:pt modelId="{334C512D-B8DE-480D-943E-54FE011E3335}" type="sibTrans" cxnId="{BB947E4B-B4AE-465B-B6B9-E72C99592DD7}">
      <dgm:prSet/>
      <dgm:spPr/>
      <dgm:t>
        <a:bodyPr/>
        <a:lstStyle/>
        <a:p>
          <a:endParaRPr lang="en-US"/>
        </a:p>
      </dgm:t>
    </dgm:pt>
    <dgm:pt modelId="{011E024D-4C1D-4E9B-B839-8B7341544FAD}" type="pres">
      <dgm:prSet presAssocID="{998F9B1F-812D-4B61-9D1E-C5B715AEE3DB}" presName="diagram" presStyleCnt="0">
        <dgm:presLayoutVars>
          <dgm:dir/>
          <dgm:resizeHandles val="exact"/>
        </dgm:presLayoutVars>
      </dgm:prSet>
      <dgm:spPr/>
    </dgm:pt>
    <dgm:pt modelId="{970B80F1-D51E-4D21-ABAA-88292119F999}" type="pres">
      <dgm:prSet presAssocID="{BFF9A2BA-1A08-43CB-ABC9-B83E4F0CBDA4}" presName="node" presStyleLbl="node1" presStyleIdx="0" presStyleCnt="7">
        <dgm:presLayoutVars>
          <dgm:bulletEnabled val="1"/>
        </dgm:presLayoutVars>
      </dgm:prSet>
      <dgm:spPr/>
    </dgm:pt>
    <dgm:pt modelId="{BC1EFD62-C73F-4410-8A91-5327B0CC7EC7}" type="pres">
      <dgm:prSet presAssocID="{5680766A-5481-4BE3-AECA-2BD19E0E469D}" presName="sibTrans" presStyleCnt="0"/>
      <dgm:spPr/>
    </dgm:pt>
    <dgm:pt modelId="{BEB14F66-AC21-428E-9507-4FCBBF6DA870}" type="pres">
      <dgm:prSet presAssocID="{02A605FA-5E07-4946-8CE2-3CE406ABB049}" presName="node" presStyleLbl="node1" presStyleIdx="1" presStyleCnt="7">
        <dgm:presLayoutVars>
          <dgm:bulletEnabled val="1"/>
        </dgm:presLayoutVars>
      </dgm:prSet>
      <dgm:spPr/>
    </dgm:pt>
    <dgm:pt modelId="{C508B31F-D0E0-4155-9612-BC3498A0384A}" type="pres">
      <dgm:prSet presAssocID="{978C231A-A1B2-4035-823A-3038D5AE83BC}" presName="sibTrans" presStyleCnt="0"/>
      <dgm:spPr/>
    </dgm:pt>
    <dgm:pt modelId="{B8D304D9-B543-4103-AEB0-AE302FCC3A6C}" type="pres">
      <dgm:prSet presAssocID="{7E1E69A5-1F79-4B3B-BFD4-246394ADB3DC}" presName="node" presStyleLbl="node1" presStyleIdx="2" presStyleCnt="7">
        <dgm:presLayoutVars>
          <dgm:bulletEnabled val="1"/>
        </dgm:presLayoutVars>
      </dgm:prSet>
      <dgm:spPr/>
    </dgm:pt>
    <dgm:pt modelId="{8313A2A7-67F6-4F9A-B1CB-CF9AE18A5266}" type="pres">
      <dgm:prSet presAssocID="{F2FE859F-EC8C-4F4E-9EDC-1C4E3C58BF78}" presName="sibTrans" presStyleCnt="0"/>
      <dgm:spPr/>
    </dgm:pt>
    <dgm:pt modelId="{26C22498-C5F0-4A9A-BD82-9691022F86F0}" type="pres">
      <dgm:prSet presAssocID="{F03B0A47-F4FA-476C-956C-26163D36A6EC}" presName="node" presStyleLbl="node1" presStyleIdx="3" presStyleCnt="7">
        <dgm:presLayoutVars>
          <dgm:bulletEnabled val="1"/>
        </dgm:presLayoutVars>
      </dgm:prSet>
      <dgm:spPr/>
    </dgm:pt>
    <dgm:pt modelId="{12D4CEE6-1092-40B6-B696-FC3F0F6BBCE5}" type="pres">
      <dgm:prSet presAssocID="{E04A53BE-29D2-4438-971B-EE5A630DF62C}" presName="sibTrans" presStyleCnt="0"/>
      <dgm:spPr/>
    </dgm:pt>
    <dgm:pt modelId="{F0DDA625-E1ED-48FB-B4F6-C0780F1D9BB2}" type="pres">
      <dgm:prSet presAssocID="{85ACA80E-D72B-4ED7-ABA0-0C12E17B182B}" presName="node" presStyleLbl="node1" presStyleIdx="4" presStyleCnt="7">
        <dgm:presLayoutVars>
          <dgm:bulletEnabled val="1"/>
        </dgm:presLayoutVars>
      </dgm:prSet>
      <dgm:spPr/>
    </dgm:pt>
    <dgm:pt modelId="{C1AD23E5-DFD8-4EEB-BE14-813203CB84F8}" type="pres">
      <dgm:prSet presAssocID="{A8A4A6E5-7849-4C48-89CC-F83BD6E491DB}" presName="sibTrans" presStyleCnt="0"/>
      <dgm:spPr/>
    </dgm:pt>
    <dgm:pt modelId="{1DB47F52-350A-461E-BD19-DE13627C0A2D}" type="pres">
      <dgm:prSet presAssocID="{9CD85ADF-420E-43FF-8ACD-C06DAACC6BD1}" presName="node" presStyleLbl="node1" presStyleIdx="5" presStyleCnt="7">
        <dgm:presLayoutVars>
          <dgm:bulletEnabled val="1"/>
        </dgm:presLayoutVars>
      </dgm:prSet>
      <dgm:spPr/>
    </dgm:pt>
    <dgm:pt modelId="{5ABEAC51-B548-48D5-8C71-271955AC4B27}" type="pres">
      <dgm:prSet presAssocID="{334C512D-B8DE-480D-943E-54FE011E3335}" presName="sibTrans" presStyleCnt="0"/>
      <dgm:spPr/>
    </dgm:pt>
    <dgm:pt modelId="{6FA83A93-F3BE-48F3-B5A4-59E10709D2C2}" type="pres">
      <dgm:prSet presAssocID="{8BB71FAB-9A6D-47E0-ABDA-76141E8EF793}" presName="node" presStyleLbl="node1" presStyleIdx="6" presStyleCnt="7">
        <dgm:presLayoutVars>
          <dgm:bulletEnabled val="1"/>
        </dgm:presLayoutVars>
      </dgm:prSet>
      <dgm:spPr/>
    </dgm:pt>
  </dgm:ptLst>
  <dgm:cxnLst>
    <dgm:cxn modelId="{5AD02405-D116-43CE-A0C9-F29F40784D58}" type="presOf" srcId="{8BB71FAB-9A6D-47E0-ABDA-76141E8EF793}" destId="{6FA83A93-F3BE-48F3-B5A4-59E10709D2C2}" srcOrd="0" destOrd="0" presId="urn:microsoft.com/office/officeart/2005/8/layout/default"/>
    <dgm:cxn modelId="{8198D70B-263E-4250-9DE6-8CA412FF12C2}" type="presOf" srcId="{998F9B1F-812D-4B61-9D1E-C5B715AEE3DB}" destId="{011E024D-4C1D-4E9B-B839-8B7341544FAD}" srcOrd="0" destOrd="0" presId="urn:microsoft.com/office/officeart/2005/8/layout/default"/>
    <dgm:cxn modelId="{B6A2EF28-612A-4088-A93D-34A18535825A}" type="presOf" srcId="{7E1E69A5-1F79-4B3B-BFD4-246394ADB3DC}" destId="{B8D304D9-B543-4103-AEB0-AE302FCC3A6C}" srcOrd="0" destOrd="0" presId="urn:microsoft.com/office/officeart/2005/8/layout/default"/>
    <dgm:cxn modelId="{326B4E48-B979-4FEE-947E-FE56BD7541E4}" type="presOf" srcId="{9CD85ADF-420E-43FF-8ACD-C06DAACC6BD1}" destId="{1DB47F52-350A-461E-BD19-DE13627C0A2D}" srcOrd="0" destOrd="0" presId="urn:microsoft.com/office/officeart/2005/8/layout/default"/>
    <dgm:cxn modelId="{BB947E4B-B4AE-465B-B6B9-E72C99592DD7}" srcId="{998F9B1F-812D-4B61-9D1E-C5B715AEE3DB}" destId="{9CD85ADF-420E-43FF-8ACD-C06DAACC6BD1}" srcOrd="5" destOrd="0" parTransId="{136394C1-6949-4623-AAA2-4FAAB3806B36}" sibTransId="{334C512D-B8DE-480D-943E-54FE011E3335}"/>
    <dgm:cxn modelId="{7F0BB64D-4C0F-49FC-AEC0-F56EF0A84E14}" type="presOf" srcId="{BFF9A2BA-1A08-43CB-ABC9-B83E4F0CBDA4}" destId="{970B80F1-D51E-4D21-ABAA-88292119F999}" srcOrd="0" destOrd="0" presId="urn:microsoft.com/office/officeart/2005/8/layout/default"/>
    <dgm:cxn modelId="{BB34486E-E908-4FC8-9A14-7E9AA2F0B309}" type="presOf" srcId="{F03B0A47-F4FA-476C-956C-26163D36A6EC}" destId="{26C22498-C5F0-4A9A-BD82-9691022F86F0}" srcOrd="0" destOrd="0" presId="urn:microsoft.com/office/officeart/2005/8/layout/default"/>
    <dgm:cxn modelId="{B260B96E-9B6A-4572-ADCD-527DBBC47617}" srcId="{998F9B1F-812D-4B61-9D1E-C5B715AEE3DB}" destId="{F03B0A47-F4FA-476C-956C-26163D36A6EC}" srcOrd="3" destOrd="0" parTransId="{D42A4963-AA9F-4DEF-9BD8-03AB885E647A}" sibTransId="{E04A53BE-29D2-4438-971B-EE5A630DF62C}"/>
    <dgm:cxn modelId="{C7BA0856-3FFD-4193-8F8E-B234B64B7463}" srcId="{998F9B1F-812D-4B61-9D1E-C5B715AEE3DB}" destId="{BFF9A2BA-1A08-43CB-ABC9-B83E4F0CBDA4}" srcOrd="0" destOrd="0" parTransId="{34CC956B-EFEA-4A14-B321-211A36BE4CEE}" sibTransId="{5680766A-5481-4BE3-AECA-2BD19E0E469D}"/>
    <dgm:cxn modelId="{A1CE9379-63B6-40E5-B349-2EF2CF0EEDC5}" type="presOf" srcId="{02A605FA-5E07-4946-8CE2-3CE406ABB049}" destId="{BEB14F66-AC21-428E-9507-4FCBBF6DA870}" srcOrd="0" destOrd="0" presId="urn:microsoft.com/office/officeart/2005/8/layout/default"/>
    <dgm:cxn modelId="{AE71EDD3-D450-4A4B-A49C-87CDDF47C0CF}" srcId="{998F9B1F-812D-4B61-9D1E-C5B715AEE3DB}" destId="{85ACA80E-D72B-4ED7-ABA0-0C12E17B182B}" srcOrd="4" destOrd="0" parTransId="{EBEB6AF1-E98A-46AB-8EAB-80057BE15010}" sibTransId="{A8A4A6E5-7849-4C48-89CC-F83BD6E491DB}"/>
    <dgm:cxn modelId="{35C1F7E5-960E-40B1-82FB-F14B5FC6485C}" srcId="{998F9B1F-812D-4B61-9D1E-C5B715AEE3DB}" destId="{7E1E69A5-1F79-4B3B-BFD4-246394ADB3DC}" srcOrd="2" destOrd="0" parTransId="{2DE6E91B-F077-4C1C-836B-8AE7BA827377}" sibTransId="{F2FE859F-EC8C-4F4E-9EDC-1C4E3C58BF78}"/>
    <dgm:cxn modelId="{013C48EE-2A3F-4BE3-8A5B-8C9D5F96828D}" srcId="{998F9B1F-812D-4B61-9D1E-C5B715AEE3DB}" destId="{8BB71FAB-9A6D-47E0-ABDA-76141E8EF793}" srcOrd="6" destOrd="0" parTransId="{69FBADBB-E469-4EFC-B957-5F93FBFE1173}" sibTransId="{7A40A9E5-6CCD-4686-9EB6-B49FC49A0B0C}"/>
    <dgm:cxn modelId="{0F7515F8-5E60-4779-BBD4-A7C49391345E}" type="presOf" srcId="{85ACA80E-D72B-4ED7-ABA0-0C12E17B182B}" destId="{F0DDA625-E1ED-48FB-B4F6-C0780F1D9BB2}" srcOrd="0" destOrd="0" presId="urn:microsoft.com/office/officeart/2005/8/layout/default"/>
    <dgm:cxn modelId="{7A7A07FE-7A8C-4CFD-BA67-687CDB8A6D00}" srcId="{998F9B1F-812D-4B61-9D1E-C5B715AEE3DB}" destId="{02A605FA-5E07-4946-8CE2-3CE406ABB049}" srcOrd="1" destOrd="0" parTransId="{A850C7BB-5853-4045-9C7E-D0214D054BDC}" sibTransId="{978C231A-A1B2-4035-823A-3038D5AE83BC}"/>
    <dgm:cxn modelId="{793F2E23-A813-4931-B7DF-027D2B655306}" type="presParOf" srcId="{011E024D-4C1D-4E9B-B839-8B7341544FAD}" destId="{970B80F1-D51E-4D21-ABAA-88292119F999}" srcOrd="0" destOrd="0" presId="urn:microsoft.com/office/officeart/2005/8/layout/default"/>
    <dgm:cxn modelId="{8BB1FDE9-CCFB-4800-B4EC-5105B0C6C5D3}" type="presParOf" srcId="{011E024D-4C1D-4E9B-B839-8B7341544FAD}" destId="{BC1EFD62-C73F-4410-8A91-5327B0CC7EC7}" srcOrd="1" destOrd="0" presId="urn:microsoft.com/office/officeart/2005/8/layout/default"/>
    <dgm:cxn modelId="{7E6CB4F1-B239-40FA-A5C1-1B5770D205FA}" type="presParOf" srcId="{011E024D-4C1D-4E9B-B839-8B7341544FAD}" destId="{BEB14F66-AC21-428E-9507-4FCBBF6DA870}" srcOrd="2" destOrd="0" presId="urn:microsoft.com/office/officeart/2005/8/layout/default"/>
    <dgm:cxn modelId="{88883AF2-1812-4E1B-9C58-365303D6C6DF}" type="presParOf" srcId="{011E024D-4C1D-4E9B-B839-8B7341544FAD}" destId="{C508B31F-D0E0-4155-9612-BC3498A0384A}" srcOrd="3" destOrd="0" presId="urn:microsoft.com/office/officeart/2005/8/layout/default"/>
    <dgm:cxn modelId="{07D0F55C-C187-4379-8B71-DE3337D6A0A7}" type="presParOf" srcId="{011E024D-4C1D-4E9B-B839-8B7341544FAD}" destId="{B8D304D9-B543-4103-AEB0-AE302FCC3A6C}" srcOrd="4" destOrd="0" presId="urn:microsoft.com/office/officeart/2005/8/layout/default"/>
    <dgm:cxn modelId="{BE67976A-4846-4FFC-8989-EE035FABD3A2}" type="presParOf" srcId="{011E024D-4C1D-4E9B-B839-8B7341544FAD}" destId="{8313A2A7-67F6-4F9A-B1CB-CF9AE18A5266}" srcOrd="5" destOrd="0" presId="urn:microsoft.com/office/officeart/2005/8/layout/default"/>
    <dgm:cxn modelId="{C0B8F811-E31C-4F8A-A23F-5801BA48FC94}" type="presParOf" srcId="{011E024D-4C1D-4E9B-B839-8B7341544FAD}" destId="{26C22498-C5F0-4A9A-BD82-9691022F86F0}" srcOrd="6" destOrd="0" presId="urn:microsoft.com/office/officeart/2005/8/layout/default"/>
    <dgm:cxn modelId="{8295D33D-4ADA-4556-9D92-D06BADF6C553}" type="presParOf" srcId="{011E024D-4C1D-4E9B-B839-8B7341544FAD}" destId="{12D4CEE6-1092-40B6-B696-FC3F0F6BBCE5}" srcOrd="7" destOrd="0" presId="urn:microsoft.com/office/officeart/2005/8/layout/default"/>
    <dgm:cxn modelId="{4DA3DE0C-2802-4DAF-BE08-6802E05638A3}" type="presParOf" srcId="{011E024D-4C1D-4E9B-B839-8B7341544FAD}" destId="{F0DDA625-E1ED-48FB-B4F6-C0780F1D9BB2}" srcOrd="8" destOrd="0" presId="urn:microsoft.com/office/officeart/2005/8/layout/default"/>
    <dgm:cxn modelId="{A6EBE39B-6B05-402E-8D45-70A3FFF0BF05}" type="presParOf" srcId="{011E024D-4C1D-4E9B-B839-8B7341544FAD}" destId="{C1AD23E5-DFD8-4EEB-BE14-813203CB84F8}" srcOrd="9" destOrd="0" presId="urn:microsoft.com/office/officeart/2005/8/layout/default"/>
    <dgm:cxn modelId="{A5C0E133-63AD-4896-8441-FB14D3D7BD0C}" type="presParOf" srcId="{011E024D-4C1D-4E9B-B839-8B7341544FAD}" destId="{1DB47F52-350A-461E-BD19-DE13627C0A2D}" srcOrd="10" destOrd="0" presId="urn:microsoft.com/office/officeart/2005/8/layout/default"/>
    <dgm:cxn modelId="{EC60F7A4-9995-43D9-9B21-0FE4412AD529}" type="presParOf" srcId="{011E024D-4C1D-4E9B-B839-8B7341544FAD}" destId="{5ABEAC51-B548-48D5-8C71-271955AC4B27}" srcOrd="11" destOrd="0" presId="urn:microsoft.com/office/officeart/2005/8/layout/default"/>
    <dgm:cxn modelId="{37BD2B5F-5E58-49E1-9122-99418069C6BC}" type="presParOf" srcId="{011E024D-4C1D-4E9B-B839-8B7341544FAD}" destId="{6FA83A93-F3BE-48F3-B5A4-59E10709D2C2}" srcOrd="12"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0EC859-0050-4A08-AF86-197DFB8EA36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9AFF0230-9CBF-46B9-8D5D-63DBFA4EE99B}">
      <dgm:prSet phldrT="[Text]"/>
      <dgm:spPr/>
      <dgm:t>
        <a:bodyPr/>
        <a:lstStyle/>
        <a:p>
          <a:r>
            <a:rPr lang="en-US" dirty="0"/>
            <a:t>Async Read</a:t>
          </a:r>
        </a:p>
      </dgm:t>
    </dgm:pt>
    <dgm:pt modelId="{73654966-5ED6-45EE-8B96-80FC6F5356A7}" type="parTrans" cxnId="{DAE243F9-FFAF-473F-85AF-404B2D9F4DE9}">
      <dgm:prSet/>
      <dgm:spPr/>
      <dgm:t>
        <a:bodyPr/>
        <a:lstStyle/>
        <a:p>
          <a:endParaRPr lang="en-US"/>
        </a:p>
      </dgm:t>
    </dgm:pt>
    <dgm:pt modelId="{1B60BEE1-9882-4E75-8F8D-97E36189FA60}" type="sibTrans" cxnId="{DAE243F9-FFAF-473F-85AF-404B2D9F4DE9}">
      <dgm:prSet/>
      <dgm:spPr/>
      <dgm:t>
        <a:bodyPr/>
        <a:lstStyle/>
        <a:p>
          <a:endParaRPr lang="en-US"/>
        </a:p>
      </dgm:t>
    </dgm:pt>
    <dgm:pt modelId="{08BB650D-DF14-4F9B-AD76-77DA6E30BC57}" type="pres">
      <dgm:prSet presAssocID="{080EC859-0050-4A08-AF86-197DFB8EA36B}" presName="Name0" presStyleCnt="0">
        <dgm:presLayoutVars>
          <dgm:chMax val="7"/>
          <dgm:chPref val="5"/>
        </dgm:presLayoutVars>
      </dgm:prSet>
      <dgm:spPr/>
    </dgm:pt>
    <dgm:pt modelId="{73BA2EDB-CBAB-4366-A4CD-32C80650C0A1}" type="pres">
      <dgm:prSet presAssocID="{080EC859-0050-4A08-AF86-197DFB8EA36B}" presName="arrowNode" presStyleLbl="node1" presStyleIdx="0" presStyleCnt="1" custAng="20644093" custScaleX="74372" custScaleY="64029" custLinFactNeighborX="-56594" custLinFactNeighborY="-30401"/>
      <dgm:spPr/>
    </dgm:pt>
    <dgm:pt modelId="{784CB1A4-22B1-4544-8EBF-292C349B3759}" type="pres">
      <dgm:prSet presAssocID="{9AFF0230-9CBF-46B9-8D5D-63DBFA4EE99B}" presName="txNode1" presStyleLbl="revTx" presStyleIdx="0" presStyleCnt="1" custScaleX="172206" custScaleY="194539" custLinFactNeighborX="70876" custLinFactNeighborY="-41994">
        <dgm:presLayoutVars>
          <dgm:bulletEnabled val="1"/>
        </dgm:presLayoutVars>
      </dgm:prSet>
      <dgm:spPr/>
    </dgm:pt>
  </dgm:ptLst>
  <dgm:cxnLst>
    <dgm:cxn modelId="{751EFD32-820E-4079-A2CF-D2C66A73023B}" type="presOf" srcId="{9AFF0230-9CBF-46B9-8D5D-63DBFA4EE99B}" destId="{784CB1A4-22B1-4544-8EBF-292C349B3759}" srcOrd="0" destOrd="0" presId="urn:microsoft.com/office/officeart/2009/3/layout/DescendingProcess"/>
    <dgm:cxn modelId="{A812B3AC-9619-4608-9AEF-36B6FEB33964}" type="presOf" srcId="{080EC859-0050-4A08-AF86-197DFB8EA36B}" destId="{08BB650D-DF14-4F9B-AD76-77DA6E30BC57}" srcOrd="0" destOrd="0" presId="urn:microsoft.com/office/officeart/2009/3/layout/DescendingProcess"/>
    <dgm:cxn modelId="{DAE243F9-FFAF-473F-85AF-404B2D9F4DE9}" srcId="{080EC859-0050-4A08-AF86-197DFB8EA36B}" destId="{9AFF0230-9CBF-46B9-8D5D-63DBFA4EE99B}" srcOrd="0" destOrd="0" parTransId="{73654966-5ED6-45EE-8B96-80FC6F5356A7}" sibTransId="{1B60BEE1-9882-4E75-8F8D-97E36189FA60}"/>
    <dgm:cxn modelId="{A0CC768B-8D7A-4356-BB13-29533F9823A2}" type="presParOf" srcId="{08BB650D-DF14-4F9B-AD76-77DA6E30BC57}" destId="{73BA2EDB-CBAB-4366-A4CD-32C80650C0A1}" srcOrd="0" destOrd="0" presId="urn:microsoft.com/office/officeart/2009/3/layout/DescendingProcess"/>
    <dgm:cxn modelId="{49BF8874-9C3B-4CAB-BD64-2CDD57FC7869}" type="presParOf" srcId="{08BB650D-DF14-4F9B-AD76-77DA6E30BC57}" destId="{784CB1A4-22B1-4544-8EBF-292C349B3759}" srcOrd="1" destOrd="0" presId="urn:microsoft.com/office/officeart/2009/3/layout/DescendingProcess"/>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7526" y="223934"/>
        <a:ext cx="1124737" cy="674842"/>
      </dsp:txXfrm>
    </dsp:sp>
    <dsp:sp modelId="{B8D304D9-B543-4103-AEB0-AE302FCC3A6C}">
      <dsp:nvSpPr>
        <dsp:cNvPr id="0" name=""/>
        <dsp:cNvSpPr/>
      </dsp:nvSpPr>
      <dsp:spPr>
        <a:xfrm>
          <a:off x="1250237"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tx1"/>
              </a:solidFill>
            </a:rPr>
            <a:t>PG_Readahead</a:t>
          </a:r>
          <a:endParaRPr lang="en-US" sz="1300" kern="1200" dirty="0">
            <a:solidFill>
              <a:schemeClr val="tx1"/>
            </a:solidFill>
          </a:endParaRPr>
        </a:p>
      </dsp:txBody>
      <dsp:txXfrm>
        <a:off x="1250237" y="223934"/>
        <a:ext cx="1124737" cy="674842"/>
      </dsp:txXfrm>
    </dsp:sp>
    <dsp:sp modelId="{9435D2BE-4934-4297-AE4C-8C4891E97B30}">
      <dsp:nvSpPr>
        <dsp:cNvPr id="0" name=""/>
        <dsp:cNvSpPr/>
      </dsp:nvSpPr>
      <dsp:spPr>
        <a:xfrm>
          <a:off x="2481947"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481947" y="223934"/>
        <a:ext cx="1124737" cy="674842"/>
      </dsp:txXfrm>
    </dsp:sp>
    <dsp:sp modelId="{F0DDA625-E1ED-48FB-B4F6-C0780F1D9BB2}">
      <dsp:nvSpPr>
        <dsp:cNvPr id="0" name=""/>
        <dsp:cNvSpPr/>
      </dsp:nvSpPr>
      <dsp:spPr>
        <a:xfrm>
          <a:off x="3719158"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br>
            <a:rPr lang="en-US" sz="1300" kern="1200" dirty="0"/>
          </a:br>
          <a:endParaRPr lang="en-US" sz="1300" kern="1200" dirty="0">
            <a:noFill/>
          </a:endParaRPr>
        </a:p>
      </dsp:txBody>
      <dsp:txXfrm>
        <a:off x="3719158" y="223934"/>
        <a:ext cx="1124737" cy="674842"/>
      </dsp:txXfrm>
    </dsp:sp>
    <dsp:sp modelId="{08942392-E878-45F1-9AD3-D4F502652B72}">
      <dsp:nvSpPr>
        <dsp:cNvPr id="0" name=""/>
        <dsp:cNvSpPr/>
      </dsp:nvSpPr>
      <dsp:spPr>
        <a:xfrm>
          <a:off x="4956369"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4956369" y="223934"/>
        <a:ext cx="1124737" cy="674842"/>
      </dsp:txXfrm>
    </dsp:sp>
    <dsp:sp modelId="{6FA83A93-F3BE-48F3-B5A4-59E10709D2C2}">
      <dsp:nvSpPr>
        <dsp:cNvPr id="0" name=""/>
        <dsp:cNvSpPr/>
      </dsp:nvSpPr>
      <dsp:spPr>
        <a:xfrm>
          <a:off x="6193580"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6193580" y="223934"/>
        <a:ext cx="1124737" cy="674842"/>
      </dsp:txXfrm>
    </dsp:sp>
    <dsp:sp modelId="{1CFE109F-2C10-4632-898B-9024EF1B6E74}">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endParaRPr lang="en-US" sz="3100" kern="1200" dirty="0">
            <a:noFill/>
          </a:endParaRPr>
        </a:p>
      </dsp:txBody>
      <dsp:txXfrm>
        <a:off x="7430791" y="223934"/>
        <a:ext cx="1124737" cy="6748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223336" y="149343"/>
          <a:ext cx="952747" cy="8801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916234" y="0"/>
          <a:ext cx="1276054" cy="56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b" anchorCtr="0">
          <a:noAutofit/>
        </a:bodyPr>
        <a:lstStyle/>
        <a:p>
          <a:pPr marL="0" lvl="0" indent="0" algn="ctr" defTabSz="844550">
            <a:lnSpc>
              <a:spcPct val="90000"/>
            </a:lnSpc>
            <a:spcBef>
              <a:spcPct val="0"/>
            </a:spcBef>
            <a:spcAft>
              <a:spcPct val="35000"/>
            </a:spcAft>
            <a:buNone/>
          </a:pPr>
          <a:r>
            <a:rPr lang="en-US" sz="1900" kern="1200" dirty="0"/>
            <a:t>New Marker</a:t>
          </a:r>
        </a:p>
      </dsp:txBody>
      <dsp:txXfrm>
        <a:off x="916234" y="0"/>
        <a:ext cx="1276054" cy="5666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2785" y="264592"/>
          <a:ext cx="989211" cy="593526"/>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2785" y="264592"/>
        <a:ext cx="989211" cy="593526"/>
      </dsp:txXfrm>
    </dsp:sp>
    <dsp:sp modelId="{BEB14F66-AC21-428E-9507-4FCBBF6DA870}">
      <dsp:nvSpPr>
        <dsp:cNvPr id="0" name=""/>
        <dsp:cNvSpPr/>
      </dsp:nvSpPr>
      <dsp:spPr>
        <a:xfrm>
          <a:off x="1090918" y="264592"/>
          <a:ext cx="989211" cy="593526"/>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a:t>
          </a:r>
          <a:endParaRPr lang="en-US" sz="3600" kern="1200" dirty="0">
            <a:noFill/>
          </a:endParaRPr>
        </a:p>
      </dsp:txBody>
      <dsp:txXfrm>
        <a:off x="1090918" y="264592"/>
        <a:ext cx="989211" cy="593526"/>
      </dsp:txXfrm>
    </dsp:sp>
    <dsp:sp modelId="{C63EDFE3-EFA3-4A87-AEA7-919EEC02F623}">
      <dsp:nvSpPr>
        <dsp:cNvPr id="0" name=""/>
        <dsp:cNvSpPr/>
      </dsp:nvSpPr>
      <dsp:spPr>
        <a:xfrm>
          <a:off x="2179051" y="264592"/>
          <a:ext cx="989211" cy="593526"/>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solidFill>
                <a:schemeClr val="tx1"/>
              </a:solidFill>
            </a:rPr>
            <a:t>PG_Readahead</a:t>
          </a:r>
          <a:endParaRPr lang="en-US" sz="1100" kern="1200" dirty="0">
            <a:solidFill>
              <a:schemeClr val="tx1"/>
            </a:solidFill>
          </a:endParaRPr>
        </a:p>
      </dsp:txBody>
      <dsp:txXfrm>
        <a:off x="2179051" y="264592"/>
        <a:ext cx="989211" cy="593526"/>
      </dsp:txXfrm>
    </dsp:sp>
    <dsp:sp modelId="{3B5B3F07-7A75-4F6B-9603-19BCF45159EC}">
      <dsp:nvSpPr>
        <dsp:cNvPr id="0" name=""/>
        <dsp:cNvSpPr/>
      </dsp:nvSpPr>
      <dsp:spPr>
        <a:xfrm>
          <a:off x="3267184" y="264592"/>
          <a:ext cx="989211" cy="593526"/>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3267184" y="264592"/>
        <a:ext cx="989211" cy="593526"/>
      </dsp:txXfrm>
    </dsp:sp>
    <dsp:sp modelId="{B8D304D9-B543-4103-AEB0-AE302FCC3A6C}">
      <dsp:nvSpPr>
        <dsp:cNvPr id="0" name=""/>
        <dsp:cNvSpPr/>
      </dsp:nvSpPr>
      <dsp:spPr>
        <a:xfrm>
          <a:off x="4355317" y="264592"/>
          <a:ext cx="989211" cy="593526"/>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4355317" y="264592"/>
        <a:ext cx="989211" cy="593526"/>
      </dsp:txXfrm>
    </dsp:sp>
    <dsp:sp modelId="{0C93D3B6-14FD-4103-BC16-356EDAC490B0}">
      <dsp:nvSpPr>
        <dsp:cNvPr id="0" name=""/>
        <dsp:cNvSpPr/>
      </dsp:nvSpPr>
      <dsp:spPr>
        <a:xfrm>
          <a:off x="5443449" y="264592"/>
          <a:ext cx="989211" cy="593526"/>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a:t>
          </a:r>
        </a:p>
      </dsp:txBody>
      <dsp:txXfrm>
        <a:off x="5443449" y="264592"/>
        <a:ext cx="989211" cy="593526"/>
      </dsp:txXfrm>
    </dsp:sp>
    <dsp:sp modelId="{07F4ABA7-7B4A-4106-8766-3E392805E3DF}">
      <dsp:nvSpPr>
        <dsp:cNvPr id="0" name=""/>
        <dsp:cNvSpPr/>
      </dsp:nvSpPr>
      <dsp:spPr>
        <a:xfrm>
          <a:off x="6531582" y="264592"/>
          <a:ext cx="989211" cy="593526"/>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6531582" y="264592"/>
        <a:ext cx="989211" cy="593526"/>
      </dsp:txXfrm>
    </dsp:sp>
    <dsp:sp modelId="{F2930D25-659C-454C-9FB6-7EF8C9B4ED70}">
      <dsp:nvSpPr>
        <dsp:cNvPr id="0" name=""/>
        <dsp:cNvSpPr/>
      </dsp:nvSpPr>
      <dsp:spPr>
        <a:xfrm>
          <a:off x="7619715" y="264592"/>
          <a:ext cx="989211" cy="593526"/>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7619715" y="264592"/>
        <a:ext cx="989211" cy="5935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2770" y="266269"/>
          <a:ext cx="983622" cy="590173"/>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2770" y="266269"/>
        <a:ext cx="983622" cy="590173"/>
      </dsp:txXfrm>
    </dsp:sp>
    <dsp:sp modelId="{56555300-22E6-4A69-8E9C-CB584A03788A}">
      <dsp:nvSpPr>
        <dsp:cNvPr id="0" name=""/>
        <dsp:cNvSpPr/>
      </dsp:nvSpPr>
      <dsp:spPr>
        <a:xfrm>
          <a:off x="1084754" y="266269"/>
          <a:ext cx="983622" cy="590173"/>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t>
          </a:r>
        </a:p>
      </dsp:txBody>
      <dsp:txXfrm>
        <a:off x="1084754" y="266269"/>
        <a:ext cx="983622" cy="590173"/>
      </dsp:txXfrm>
    </dsp:sp>
    <dsp:sp modelId="{7E59508F-5B48-47C7-9C40-F7E37F058497}">
      <dsp:nvSpPr>
        <dsp:cNvPr id="0" name=""/>
        <dsp:cNvSpPr/>
      </dsp:nvSpPr>
      <dsp:spPr>
        <a:xfrm>
          <a:off x="2166739" y="266269"/>
          <a:ext cx="983622" cy="590173"/>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solidFill>
                <a:schemeClr val="tx1"/>
              </a:solidFill>
            </a:rPr>
            <a:t>PG_Readahead</a:t>
          </a:r>
          <a:endParaRPr lang="en-US" sz="1100" kern="1200" dirty="0">
            <a:solidFill>
              <a:schemeClr val="tx1"/>
            </a:solidFill>
          </a:endParaRPr>
        </a:p>
      </dsp:txBody>
      <dsp:txXfrm>
        <a:off x="2166739" y="266269"/>
        <a:ext cx="983622" cy="590173"/>
      </dsp:txXfrm>
    </dsp:sp>
    <dsp:sp modelId="{6C8EC21B-D47C-4D20-9FE3-7E8FD5A4A5EF}">
      <dsp:nvSpPr>
        <dsp:cNvPr id="0" name=""/>
        <dsp:cNvSpPr/>
      </dsp:nvSpPr>
      <dsp:spPr>
        <a:xfrm>
          <a:off x="3248723" y="266269"/>
          <a:ext cx="983622" cy="590173"/>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3248723" y="266269"/>
        <a:ext cx="983622" cy="590173"/>
      </dsp:txXfrm>
    </dsp:sp>
    <dsp:sp modelId="{6F16456F-00DB-49F2-BC5C-ED321B578A15}">
      <dsp:nvSpPr>
        <dsp:cNvPr id="0" name=""/>
        <dsp:cNvSpPr/>
      </dsp:nvSpPr>
      <dsp:spPr>
        <a:xfrm>
          <a:off x="4330708" y="266269"/>
          <a:ext cx="983622" cy="590173"/>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4330708" y="266269"/>
        <a:ext cx="983622" cy="590173"/>
      </dsp:txXfrm>
    </dsp:sp>
    <dsp:sp modelId="{E1B1ADF9-209D-4C3A-BDFD-99747E6945BC}">
      <dsp:nvSpPr>
        <dsp:cNvPr id="0" name=""/>
        <dsp:cNvSpPr/>
      </dsp:nvSpPr>
      <dsp:spPr>
        <a:xfrm>
          <a:off x="5412693" y="266269"/>
          <a:ext cx="983622" cy="590173"/>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5412693" y="266269"/>
        <a:ext cx="983622" cy="590173"/>
      </dsp:txXfrm>
    </dsp:sp>
    <dsp:sp modelId="{9D39B25A-7DA6-4BBE-AE40-7B2AA0F3351B}">
      <dsp:nvSpPr>
        <dsp:cNvPr id="0" name=""/>
        <dsp:cNvSpPr/>
      </dsp:nvSpPr>
      <dsp:spPr>
        <a:xfrm>
          <a:off x="6494677" y="266269"/>
          <a:ext cx="983622" cy="590173"/>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6494677" y="266269"/>
        <a:ext cx="983622" cy="590173"/>
      </dsp:txXfrm>
    </dsp:sp>
    <dsp:sp modelId="{6772854D-0B7A-4FE3-A9D6-9BC8C9FC9759}">
      <dsp:nvSpPr>
        <dsp:cNvPr id="0" name=""/>
        <dsp:cNvSpPr/>
      </dsp:nvSpPr>
      <dsp:spPr>
        <a:xfrm>
          <a:off x="7576662" y="266269"/>
          <a:ext cx="983622" cy="590173"/>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7576662" y="266269"/>
        <a:ext cx="983622" cy="5901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4703" y="299509"/>
          <a:ext cx="872821" cy="52369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4703" y="299509"/>
        <a:ext cx="872821" cy="523692"/>
      </dsp:txXfrm>
    </dsp:sp>
    <dsp:sp modelId="{BEB14F66-AC21-428E-9507-4FCBBF6DA870}">
      <dsp:nvSpPr>
        <dsp:cNvPr id="0" name=""/>
        <dsp:cNvSpPr/>
      </dsp:nvSpPr>
      <dsp:spPr>
        <a:xfrm>
          <a:off x="964807" y="299509"/>
          <a:ext cx="872821" cy="52369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a:t>
          </a:r>
          <a:endParaRPr lang="en-US" sz="2400" kern="1200" dirty="0">
            <a:noFill/>
          </a:endParaRPr>
        </a:p>
      </dsp:txBody>
      <dsp:txXfrm>
        <a:off x="964807" y="299509"/>
        <a:ext cx="872821" cy="523692"/>
      </dsp:txXfrm>
    </dsp:sp>
    <dsp:sp modelId="{3B5B3F07-7A75-4F6B-9603-19BCF45159EC}">
      <dsp:nvSpPr>
        <dsp:cNvPr id="0" name=""/>
        <dsp:cNvSpPr/>
      </dsp:nvSpPr>
      <dsp:spPr>
        <a:xfrm>
          <a:off x="1924910" y="299509"/>
          <a:ext cx="872821" cy="52369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1924910" y="299509"/>
        <a:ext cx="872821" cy="523692"/>
      </dsp:txXfrm>
    </dsp:sp>
    <dsp:sp modelId="{FB00D7C5-99C5-46AE-9FE8-06F5804BC3CB}">
      <dsp:nvSpPr>
        <dsp:cNvPr id="0" name=""/>
        <dsp:cNvSpPr/>
      </dsp:nvSpPr>
      <dsp:spPr>
        <a:xfrm>
          <a:off x="2885013" y="299509"/>
          <a:ext cx="872821" cy="52369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2885013" y="299509"/>
        <a:ext cx="872821" cy="523692"/>
      </dsp:txXfrm>
    </dsp:sp>
    <dsp:sp modelId="{B8D304D9-B543-4103-AEB0-AE302FCC3A6C}">
      <dsp:nvSpPr>
        <dsp:cNvPr id="0" name=""/>
        <dsp:cNvSpPr/>
      </dsp:nvSpPr>
      <dsp:spPr>
        <a:xfrm>
          <a:off x="3845116" y="299509"/>
          <a:ext cx="872821" cy="523692"/>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3845116" y="299509"/>
        <a:ext cx="872821" cy="523692"/>
      </dsp:txXfrm>
    </dsp:sp>
    <dsp:sp modelId="{26C22498-C5F0-4A9A-BD82-9691022F86F0}">
      <dsp:nvSpPr>
        <dsp:cNvPr id="0" name=""/>
        <dsp:cNvSpPr/>
      </dsp:nvSpPr>
      <dsp:spPr>
        <a:xfrm>
          <a:off x="4805220" y="299509"/>
          <a:ext cx="872821" cy="52369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a:t>
          </a:r>
        </a:p>
      </dsp:txBody>
      <dsp:txXfrm>
        <a:off x="4805220" y="299509"/>
        <a:ext cx="872821" cy="523692"/>
      </dsp:txXfrm>
    </dsp:sp>
    <dsp:sp modelId="{6FA83A93-F3BE-48F3-B5A4-59E10709D2C2}">
      <dsp:nvSpPr>
        <dsp:cNvPr id="0" name=""/>
        <dsp:cNvSpPr/>
      </dsp:nvSpPr>
      <dsp:spPr>
        <a:xfrm>
          <a:off x="5765323" y="299509"/>
          <a:ext cx="872821" cy="523692"/>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5765323" y="299509"/>
        <a:ext cx="872821" cy="523692"/>
      </dsp:txXfrm>
    </dsp:sp>
    <dsp:sp modelId="{A8A4D604-75DA-4900-B09F-EB9EACE7C1C9}">
      <dsp:nvSpPr>
        <dsp:cNvPr id="0" name=""/>
        <dsp:cNvSpPr/>
      </dsp:nvSpPr>
      <dsp:spPr>
        <a:xfrm>
          <a:off x="6725426" y="299509"/>
          <a:ext cx="872821" cy="52369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a:t>
          </a:r>
          <a:endParaRPr lang="en-US" sz="2400" kern="1200" dirty="0">
            <a:noFill/>
          </a:endParaRPr>
        </a:p>
      </dsp:txBody>
      <dsp:txXfrm>
        <a:off x="6725426" y="299509"/>
        <a:ext cx="872821" cy="523692"/>
      </dsp:txXfrm>
    </dsp:sp>
    <dsp:sp modelId="{A8B4360A-A49E-4A45-8649-EBF9E6E1FFE0}">
      <dsp:nvSpPr>
        <dsp:cNvPr id="0" name=""/>
        <dsp:cNvSpPr/>
      </dsp:nvSpPr>
      <dsp:spPr>
        <a:xfrm>
          <a:off x="7685530" y="299509"/>
          <a:ext cx="872821" cy="523692"/>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noFill/>
          </a:endParaRPr>
        </a:p>
      </dsp:txBody>
      <dsp:txXfrm>
        <a:off x="7685530" y="299509"/>
        <a:ext cx="872821" cy="52369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870072" y="392554"/>
          <a:ext cx="1091416" cy="10082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1475275" y="226187"/>
          <a:ext cx="1298673" cy="57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ctr" defTabSz="933450">
            <a:lnSpc>
              <a:spcPct val="90000"/>
            </a:lnSpc>
            <a:spcBef>
              <a:spcPct val="0"/>
            </a:spcBef>
            <a:spcAft>
              <a:spcPct val="35000"/>
            </a:spcAft>
            <a:buNone/>
          </a:pPr>
          <a:r>
            <a:rPr lang="en-US" sz="2100" kern="1200" dirty="0"/>
            <a:t>Marker</a:t>
          </a:r>
        </a:p>
      </dsp:txBody>
      <dsp:txXfrm>
        <a:off x="1475275" y="226187"/>
        <a:ext cx="1298673" cy="57368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870072" y="392554"/>
          <a:ext cx="1091416" cy="10082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1510333" y="209318"/>
          <a:ext cx="1298673" cy="57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ctr" defTabSz="933450">
            <a:lnSpc>
              <a:spcPct val="90000"/>
            </a:lnSpc>
            <a:spcBef>
              <a:spcPct val="0"/>
            </a:spcBef>
            <a:spcAft>
              <a:spcPct val="35000"/>
            </a:spcAft>
            <a:buNone/>
          </a:pPr>
          <a:r>
            <a:rPr lang="en-US" sz="2100" kern="1200" dirty="0"/>
            <a:t>Marker</a:t>
          </a:r>
        </a:p>
      </dsp:txBody>
      <dsp:txXfrm>
        <a:off x="1510333" y="209318"/>
        <a:ext cx="1298673" cy="5736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1045" y="166234"/>
          <a:ext cx="1317071" cy="7902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045" y="166234"/>
        <a:ext cx="1317071" cy="790242"/>
      </dsp:txXfrm>
    </dsp:sp>
    <dsp:sp modelId="{BEB14F66-AC21-428E-9507-4FCBBF6DA870}">
      <dsp:nvSpPr>
        <dsp:cNvPr id="0" name=""/>
        <dsp:cNvSpPr/>
      </dsp:nvSpPr>
      <dsp:spPr>
        <a:xfrm>
          <a:off x="1449823"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solidFill>
                <a:schemeClr val="tx1"/>
              </a:solidFill>
            </a:rPr>
            <a:t>PG_Readahead</a:t>
          </a:r>
          <a:endParaRPr lang="en-US" sz="1500" kern="1200" dirty="0">
            <a:noFill/>
          </a:endParaRPr>
        </a:p>
      </dsp:txBody>
      <dsp:txXfrm>
        <a:off x="1449823" y="166234"/>
        <a:ext cx="1317071" cy="790242"/>
      </dsp:txXfrm>
    </dsp:sp>
    <dsp:sp modelId="{B8D304D9-B543-4103-AEB0-AE302FCC3A6C}">
      <dsp:nvSpPr>
        <dsp:cNvPr id="0" name=""/>
        <dsp:cNvSpPr/>
      </dsp:nvSpPr>
      <dsp:spPr>
        <a:xfrm>
          <a:off x="2898602"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solidFill>
              <a:schemeClr val="tx1"/>
            </a:solidFill>
          </a:endParaRPr>
        </a:p>
      </dsp:txBody>
      <dsp:txXfrm>
        <a:off x="2898602" y="166234"/>
        <a:ext cx="1317071" cy="790242"/>
      </dsp:txXfrm>
    </dsp:sp>
    <dsp:sp modelId="{26C22498-C5F0-4A9A-BD82-9691022F86F0}">
      <dsp:nvSpPr>
        <dsp:cNvPr id="0" name=""/>
        <dsp:cNvSpPr/>
      </dsp:nvSpPr>
      <dsp:spPr>
        <a:xfrm>
          <a:off x="4347381"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347381" y="166234"/>
        <a:ext cx="1317071" cy="790242"/>
      </dsp:txXfrm>
    </dsp:sp>
    <dsp:sp modelId="{F0DDA625-E1ED-48FB-B4F6-C0780F1D9BB2}">
      <dsp:nvSpPr>
        <dsp:cNvPr id="0" name=""/>
        <dsp:cNvSpPr/>
      </dsp:nvSpPr>
      <dsp:spPr>
        <a:xfrm>
          <a:off x="5796159"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noFill/>
          </a:endParaRPr>
        </a:p>
      </dsp:txBody>
      <dsp:txXfrm>
        <a:off x="5796159" y="166234"/>
        <a:ext cx="1317071" cy="790242"/>
      </dsp:txXfrm>
    </dsp:sp>
    <dsp:sp modelId="{6FA83A93-F3BE-48F3-B5A4-59E10709D2C2}">
      <dsp:nvSpPr>
        <dsp:cNvPr id="0" name=""/>
        <dsp:cNvSpPr/>
      </dsp:nvSpPr>
      <dsp:spPr>
        <a:xfrm>
          <a:off x="7244938"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noFill/>
          </a:endParaRPr>
        </a:p>
      </dsp:txBody>
      <dsp:txXfrm>
        <a:off x="7244938" y="166234"/>
        <a:ext cx="1317071" cy="7902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870072" y="392554"/>
          <a:ext cx="1091416" cy="10082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1560322" y="304133"/>
          <a:ext cx="1298673" cy="57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ctr" defTabSz="933450">
            <a:lnSpc>
              <a:spcPct val="90000"/>
            </a:lnSpc>
            <a:spcBef>
              <a:spcPct val="0"/>
            </a:spcBef>
            <a:spcAft>
              <a:spcPct val="35000"/>
            </a:spcAft>
            <a:buNone/>
          </a:pPr>
          <a:r>
            <a:rPr lang="en-US" sz="2100" kern="1200" dirty="0"/>
            <a:t>Marker</a:t>
          </a:r>
        </a:p>
      </dsp:txBody>
      <dsp:txXfrm>
        <a:off x="1560322" y="304133"/>
        <a:ext cx="1298673" cy="5736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1045" y="166234"/>
          <a:ext cx="1317071" cy="7902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045" y="166234"/>
        <a:ext cx="1317071" cy="790242"/>
      </dsp:txXfrm>
    </dsp:sp>
    <dsp:sp modelId="{BEB14F66-AC21-428E-9507-4FCBBF6DA870}">
      <dsp:nvSpPr>
        <dsp:cNvPr id="0" name=""/>
        <dsp:cNvSpPr/>
      </dsp:nvSpPr>
      <dsp:spPr>
        <a:xfrm>
          <a:off x="1449823"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PG_Readahead</a:t>
          </a:r>
          <a:endParaRPr lang="en-US" sz="1500" kern="1200" dirty="0">
            <a:noFill/>
          </a:endParaRPr>
        </a:p>
      </dsp:txBody>
      <dsp:txXfrm>
        <a:off x="1449823" y="166234"/>
        <a:ext cx="1317071" cy="790242"/>
      </dsp:txXfrm>
    </dsp:sp>
    <dsp:sp modelId="{B8D304D9-B543-4103-AEB0-AE302FCC3A6C}">
      <dsp:nvSpPr>
        <dsp:cNvPr id="0" name=""/>
        <dsp:cNvSpPr/>
      </dsp:nvSpPr>
      <dsp:spPr>
        <a:xfrm>
          <a:off x="2898602"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solidFill>
              <a:schemeClr val="tx1"/>
            </a:solidFill>
          </a:endParaRPr>
        </a:p>
      </dsp:txBody>
      <dsp:txXfrm>
        <a:off x="2898602" y="166234"/>
        <a:ext cx="1317071" cy="790242"/>
      </dsp:txXfrm>
    </dsp:sp>
    <dsp:sp modelId="{26C22498-C5F0-4A9A-BD82-9691022F86F0}">
      <dsp:nvSpPr>
        <dsp:cNvPr id="0" name=""/>
        <dsp:cNvSpPr/>
      </dsp:nvSpPr>
      <dsp:spPr>
        <a:xfrm>
          <a:off x="4347381" y="166234"/>
          <a:ext cx="1317071" cy="7902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347381" y="166234"/>
        <a:ext cx="1317071" cy="790242"/>
      </dsp:txXfrm>
    </dsp:sp>
    <dsp:sp modelId="{CCDAAC5E-F62D-476A-B652-A7186A0076BE}">
      <dsp:nvSpPr>
        <dsp:cNvPr id="0" name=""/>
        <dsp:cNvSpPr/>
      </dsp:nvSpPr>
      <dsp:spPr>
        <a:xfrm>
          <a:off x="5796159" y="166234"/>
          <a:ext cx="1317071" cy="790242"/>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noFill/>
          </a:endParaRPr>
        </a:p>
      </dsp:txBody>
      <dsp:txXfrm>
        <a:off x="5796159" y="166234"/>
        <a:ext cx="1317071" cy="790242"/>
      </dsp:txXfrm>
    </dsp:sp>
    <dsp:sp modelId="{F4786FF6-9EBD-48AE-81FC-D80B4DFC289C}">
      <dsp:nvSpPr>
        <dsp:cNvPr id="0" name=""/>
        <dsp:cNvSpPr/>
      </dsp:nvSpPr>
      <dsp:spPr>
        <a:xfrm>
          <a:off x="7244938"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noFill/>
          </a:endParaRPr>
        </a:p>
      </dsp:txBody>
      <dsp:txXfrm>
        <a:off x="7244938" y="166234"/>
        <a:ext cx="1317071" cy="7902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1045" y="166234"/>
          <a:ext cx="1317071" cy="790242"/>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045" y="166234"/>
        <a:ext cx="1317071" cy="790242"/>
      </dsp:txXfrm>
    </dsp:sp>
    <dsp:sp modelId="{BEB14F66-AC21-428E-9507-4FCBBF6DA870}">
      <dsp:nvSpPr>
        <dsp:cNvPr id="0" name=""/>
        <dsp:cNvSpPr/>
      </dsp:nvSpPr>
      <dsp:spPr>
        <a:xfrm>
          <a:off x="1449823"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noFill/>
          </a:endParaRPr>
        </a:p>
      </dsp:txBody>
      <dsp:txXfrm>
        <a:off x="1449823" y="166234"/>
        <a:ext cx="1317071" cy="790242"/>
      </dsp:txXfrm>
    </dsp:sp>
    <dsp:sp modelId="{B8D304D9-B543-4103-AEB0-AE302FCC3A6C}">
      <dsp:nvSpPr>
        <dsp:cNvPr id="0" name=""/>
        <dsp:cNvSpPr/>
      </dsp:nvSpPr>
      <dsp:spPr>
        <a:xfrm>
          <a:off x="2898602"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noFill/>
          </a:endParaRPr>
        </a:p>
      </dsp:txBody>
      <dsp:txXfrm>
        <a:off x="2898602" y="166234"/>
        <a:ext cx="1317071" cy="790242"/>
      </dsp:txXfrm>
    </dsp:sp>
    <dsp:sp modelId="{26C22498-C5F0-4A9A-BD82-9691022F86F0}">
      <dsp:nvSpPr>
        <dsp:cNvPr id="0" name=""/>
        <dsp:cNvSpPr/>
      </dsp:nvSpPr>
      <dsp:spPr>
        <a:xfrm>
          <a:off x="4347381"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noFill/>
          </a:endParaRPr>
        </a:p>
      </dsp:txBody>
      <dsp:txXfrm>
        <a:off x="4347381" y="166234"/>
        <a:ext cx="1317071" cy="790242"/>
      </dsp:txXfrm>
    </dsp:sp>
    <dsp:sp modelId="{F0DDA625-E1ED-48FB-B4F6-C0780F1D9BB2}">
      <dsp:nvSpPr>
        <dsp:cNvPr id="0" name=""/>
        <dsp:cNvSpPr/>
      </dsp:nvSpPr>
      <dsp:spPr>
        <a:xfrm>
          <a:off x="5796159"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noFill/>
          </a:endParaRPr>
        </a:p>
      </dsp:txBody>
      <dsp:txXfrm>
        <a:off x="5796159" y="166234"/>
        <a:ext cx="1317071" cy="790242"/>
      </dsp:txXfrm>
    </dsp:sp>
    <dsp:sp modelId="{6FA83A93-F3BE-48F3-B5A4-59E10709D2C2}">
      <dsp:nvSpPr>
        <dsp:cNvPr id="0" name=""/>
        <dsp:cNvSpPr/>
      </dsp:nvSpPr>
      <dsp:spPr>
        <a:xfrm>
          <a:off x="7244938" y="166234"/>
          <a:ext cx="1317071" cy="7902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US" sz="3600" kern="1200" dirty="0">
            <a:noFill/>
          </a:endParaRPr>
        </a:p>
      </dsp:txBody>
      <dsp:txXfrm>
        <a:off x="7244938" y="166234"/>
        <a:ext cx="1317071" cy="790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rgbClr val="FF0000"/>
            </a:solidFill>
          </a:endParaRPr>
        </a:p>
      </dsp:txBody>
      <dsp:txXfrm>
        <a:off x="7526" y="223934"/>
        <a:ext cx="1124737" cy="674842"/>
      </dsp:txXfrm>
    </dsp:sp>
    <dsp:sp modelId="{BEB14F66-AC21-428E-9507-4FCBBF6DA870}">
      <dsp:nvSpPr>
        <dsp:cNvPr id="0" name=""/>
        <dsp:cNvSpPr/>
      </dsp:nvSpPr>
      <dsp:spPr>
        <a:xfrm>
          <a:off x="1244737"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1244737" y="223934"/>
        <a:ext cx="1124737" cy="674842"/>
      </dsp:txXfrm>
    </dsp:sp>
    <dsp:sp modelId="{B8D304D9-B543-4103-AEB0-AE302FCC3A6C}">
      <dsp:nvSpPr>
        <dsp:cNvPr id="0" name=""/>
        <dsp:cNvSpPr/>
      </dsp:nvSpPr>
      <dsp:spPr>
        <a:xfrm>
          <a:off x="2481947"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2481947" y="223934"/>
        <a:ext cx="1124737" cy="674842"/>
      </dsp:txXfrm>
    </dsp:sp>
    <dsp:sp modelId="{26C22498-C5F0-4A9A-BD82-9691022F86F0}">
      <dsp:nvSpPr>
        <dsp:cNvPr id="0" name=""/>
        <dsp:cNvSpPr/>
      </dsp:nvSpPr>
      <dsp:spPr>
        <a:xfrm>
          <a:off x="3719158"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3719158" y="223934"/>
        <a:ext cx="1124737" cy="674842"/>
      </dsp:txXfrm>
    </dsp:sp>
    <dsp:sp modelId="{F0DDA625-E1ED-48FB-B4F6-C0780F1D9BB2}">
      <dsp:nvSpPr>
        <dsp:cNvPr id="0" name=""/>
        <dsp:cNvSpPr/>
      </dsp:nvSpPr>
      <dsp:spPr>
        <a:xfrm>
          <a:off x="4956369"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4956369" y="223934"/>
        <a:ext cx="1124737" cy="674842"/>
      </dsp:txXfrm>
    </dsp:sp>
    <dsp:sp modelId="{FE54EB50-2431-468E-8E93-9433FCB4D7A7}">
      <dsp:nvSpPr>
        <dsp:cNvPr id="0" name=""/>
        <dsp:cNvSpPr/>
      </dsp:nvSpPr>
      <dsp:spPr>
        <a:xfrm>
          <a:off x="6193580"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6193580" y="223934"/>
        <a:ext cx="1124737" cy="674842"/>
      </dsp:txXfrm>
    </dsp:sp>
    <dsp:sp modelId="{6FA83A93-F3BE-48F3-B5A4-59E10709D2C2}">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endParaRPr lang="en-US" sz="3100" kern="1200" dirty="0">
            <a:noFill/>
          </a:endParaRPr>
        </a:p>
      </dsp:txBody>
      <dsp:txXfrm>
        <a:off x="7430791" y="223934"/>
        <a:ext cx="1124737" cy="6748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872198">
          <a:off x="223336" y="149343"/>
          <a:ext cx="952747" cy="8801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874256" y="151809"/>
          <a:ext cx="1276054" cy="56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New Sync Read</a:t>
          </a:r>
        </a:p>
      </dsp:txBody>
      <dsp:txXfrm>
        <a:off x="874256" y="151809"/>
        <a:ext cx="1276054" cy="5666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565750" y="224406"/>
          <a:ext cx="952747" cy="8801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1" y="0"/>
          <a:ext cx="2499356" cy="43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First Access</a:t>
          </a:r>
          <a:r>
            <a:rPr lang="el-GR" sz="1800" kern="1200" dirty="0"/>
            <a:t> </a:t>
          </a:r>
          <a:r>
            <a:rPr lang="en-US" sz="1800" kern="1200" dirty="0"/>
            <a:t>\ Sync read</a:t>
          </a:r>
        </a:p>
      </dsp:txBody>
      <dsp:txXfrm>
        <a:off x="1" y="0"/>
        <a:ext cx="2499356" cy="43072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383964"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683"/>
        <a:ext cx="741033" cy="444620"/>
      </dsp:txXfrm>
    </dsp:sp>
    <dsp:sp modelId="{3B0D2D95-45D7-43C7-B1D0-7BC0F5525BA1}">
      <dsp:nvSpPr>
        <dsp:cNvPr id="0" name=""/>
        <dsp:cNvSpPr/>
      </dsp:nvSpPr>
      <dsp:spPr>
        <a:xfrm>
          <a:off x="1199101"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683"/>
        <a:ext cx="741033" cy="444620"/>
      </dsp:txXfrm>
    </dsp:sp>
    <dsp:sp modelId="{208D104B-7763-4645-8FA5-28D2083DAA17}">
      <dsp:nvSpPr>
        <dsp:cNvPr id="0" name=""/>
        <dsp:cNvSpPr/>
      </dsp:nvSpPr>
      <dsp:spPr>
        <a:xfrm>
          <a:off x="383964"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519406"/>
        <a:ext cx="741033" cy="444620"/>
      </dsp:txXfrm>
    </dsp:sp>
    <dsp:sp modelId="{888D4171-B103-410D-B450-204B35E12BBF}">
      <dsp:nvSpPr>
        <dsp:cNvPr id="0" name=""/>
        <dsp:cNvSpPr/>
      </dsp:nvSpPr>
      <dsp:spPr>
        <a:xfrm>
          <a:off x="1199101"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1199101" y="519406"/>
        <a:ext cx="741033" cy="4446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898AC-BC56-4087-B7B2-00949E1AD7A5}">
      <dsp:nvSpPr>
        <dsp:cNvPr id="0" name=""/>
        <dsp:cNvSpPr/>
      </dsp:nvSpPr>
      <dsp:spPr>
        <a:xfrm rot="10800000" flipH="1">
          <a:off x="1168919" y="1128547"/>
          <a:ext cx="2072588" cy="982622"/>
        </a:xfrm>
        <a:prstGeom prst="rightArrow">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F4DE46-E165-4FDD-9A12-5AFB74A49E86}">
      <dsp:nvSpPr>
        <dsp:cNvPr id="0" name=""/>
        <dsp:cNvSpPr/>
      </dsp:nvSpPr>
      <dsp:spPr>
        <a:xfrm>
          <a:off x="887208" y="1216550"/>
          <a:ext cx="2350013" cy="40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Page Offsets</a:t>
          </a:r>
        </a:p>
      </dsp:txBody>
      <dsp:txXfrm>
        <a:off x="887208" y="1216550"/>
        <a:ext cx="2350013" cy="4078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75069" y="20"/>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75069" y="20"/>
        <a:ext cx="366368" cy="219821"/>
      </dsp:txXfrm>
    </dsp:sp>
    <dsp:sp modelId="{3B0D2D95-45D7-43C7-B1D0-7BC0F5525BA1}">
      <dsp:nvSpPr>
        <dsp:cNvPr id="0" name=""/>
        <dsp:cNvSpPr/>
      </dsp:nvSpPr>
      <dsp:spPr>
        <a:xfrm>
          <a:off x="478075" y="20"/>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478075" y="20"/>
        <a:ext cx="366368" cy="219821"/>
      </dsp:txXfrm>
    </dsp:sp>
    <dsp:sp modelId="{208D104B-7763-4645-8FA5-28D2083DAA17}">
      <dsp:nvSpPr>
        <dsp:cNvPr id="0" name=""/>
        <dsp:cNvSpPr/>
      </dsp:nvSpPr>
      <dsp:spPr>
        <a:xfrm>
          <a:off x="75069" y="256478"/>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noFill/>
          </a:endParaRPr>
        </a:p>
      </dsp:txBody>
      <dsp:txXfrm>
        <a:off x="75069" y="256478"/>
        <a:ext cx="366368" cy="219821"/>
      </dsp:txXfrm>
    </dsp:sp>
    <dsp:sp modelId="{888D4171-B103-410D-B450-204B35E12BBF}">
      <dsp:nvSpPr>
        <dsp:cNvPr id="0" name=""/>
        <dsp:cNvSpPr/>
      </dsp:nvSpPr>
      <dsp:spPr>
        <a:xfrm>
          <a:off x="478075" y="256478"/>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478075" y="256478"/>
        <a:ext cx="366368" cy="21982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75069" y="20"/>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75069" y="20"/>
        <a:ext cx="366368" cy="219821"/>
      </dsp:txXfrm>
    </dsp:sp>
    <dsp:sp modelId="{3B0D2D95-45D7-43C7-B1D0-7BC0F5525BA1}">
      <dsp:nvSpPr>
        <dsp:cNvPr id="0" name=""/>
        <dsp:cNvSpPr/>
      </dsp:nvSpPr>
      <dsp:spPr>
        <a:xfrm>
          <a:off x="478075" y="20"/>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478075" y="20"/>
        <a:ext cx="366368" cy="219821"/>
      </dsp:txXfrm>
    </dsp:sp>
    <dsp:sp modelId="{208D104B-7763-4645-8FA5-28D2083DAA17}">
      <dsp:nvSpPr>
        <dsp:cNvPr id="0" name=""/>
        <dsp:cNvSpPr/>
      </dsp:nvSpPr>
      <dsp:spPr>
        <a:xfrm>
          <a:off x="75069" y="256478"/>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noFill/>
          </a:endParaRPr>
        </a:p>
      </dsp:txBody>
      <dsp:txXfrm>
        <a:off x="75069" y="256478"/>
        <a:ext cx="366368" cy="219821"/>
      </dsp:txXfrm>
    </dsp:sp>
    <dsp:sp modelId="{888D4171-B103-410D-B450-204B35E12BBF}">
      <dsp:nvSpPr>
        <dsp:cNvPr id="0" name=""/>
        <dsp:cNvSpPr/>
      </dsp:nvSpPr>
      <dsp:spPr>
        <a:xfrm>
          <a:off x="478075" y="256478"/>
          <a:ext cx="366368" cy="2198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noFill/>
          </a:endParaRPr>
        </a:p>
      </dsp:txBody>
      <dsp:txXfrm>
        <a:off x="478075" y="256478"/>
        <a:ext cx="366368" cy="21982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383964" y="683"/>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383964" y="683"/>
        <a:ext cx="741033" cy="444620"/>
      </dsp:txXfrm>
    </dsp:sp>
    <dsp:sp modelId="{642959D5-5ACA-4B74-B1DD-3B3E050E07F0}">
      <dsp:nvSpPr>
        <dsp:cNvPr id="0" name=""/>
        <dsp:cNvSpPr/>
      </dsp:nvSpPr>
      <dsp:spPr>
        <a:xfrm>
          <a:off x="1199101" y="683"/>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683"/>
        <a:ext cx="741033" cy="444620"/>
      </dsp:txXfrm>
    </dsp:sp>
    <dsp:sp modelId="{ACC8765B-388D-4586-B454-CD2871BC2B91}">
      <dsp:nvSpPr>
        <dsp:cNvPr id="0" name=""/>
        <dsp:cNvSpPr/>
      </dsp:nvSpPr>
      <dsp:spPr>
        <a:xfrm>
          <a:off x="383964" y="519406"/>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519406"/>
        <a:ext cx="741033" cy="444620"/>
      </dsp:txXfrm>
    </dsp:sp>
    <dsp:sp modelId="{AE7748F0-D96E-4555-A4CE-9249874BBEBE}">
      <dsp:nvSpPr>
        <dsp:cNvPr id="0" name=""/>
        <dsp:cNvSpPr/>
      </dsp:nvSpPr>
      <dsp:spPr>
        <a:xfrm>
          <a:off x="1199101" y="519406"/>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519406"/>
        <a:ext cx="741033" cy="4446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383964"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383964" y="683"/>
        <a:ext cx="741033" cy="444620"/>
      </dsp:txXfrm>
    </dsp:sp>
    <dsp:sp modelId="{3B0D2D95-45D7-43C7-B1D0-7BC0F5525BA1}">
      <dsp:nvSpPr>
        <dsp:cNvPr id="0" name=""/>
        <dsp:cNvSpPr/>
      </dsp:nvSpPr>
      <dsp:spPr>
        <a:xfrm>
          <a:off x="1199101"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683"/>
        <a:ext cx="741033" cy="444620"/>
      </dsp:txXfrm>
    </dsp:sp>
    <dsp:sp modelId="{208D104B-7763-4645-8FA5-28D2083DAA17}">
      <dsp:nvSpPr>
        <dsp:cNvPr id="0" name=""/>
        <dsp:cNvSpPr/>
      </dsp:nvSpPr>
      <dsp:spPr>
        <a:xfrm>
          <a:off x="383964"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519406"/>
        <a:ext cx="741033" cy="444620"/>
      </dsp:txXfrm>
    </dsp:sp>
    <dsp:sp modelId="{888D4171-B103-410D-B450-204B35E12BBF}">
      <dsp:nvSpPr>
        <dsp:cNvPr id="0" name=""/>
        <dsp:cNvSpPr/>
      </dsp:nvSpPr>
      <dsp:spPr>
        <a:xfrm>
          <a:off x="1199101"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1199101" y="519406"/>
        <a:ext cx="741033" cy="4446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898AC-BC56-4087-B7B2-00949E1AD7A5}">
      <dsp:nvSpPr>
        <dsp:cNvPr id="0" name=""/>
        <dsp:cNvSpPr/>
      </dsp:nvSpPr>
      <dsp:spPr>
        <a:xfrm rot="10800000" flipH="1">
          <a:off x="879197" y="1065649"/>
          <a:ext cx="2048210" cy="982622"/>
        </a:xfrm>
        <a:prstGeom prst="rightArrow">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F4DE46-E165-4FDD-9A12-5AFB74A49E86}">
      <dsp:nvSpPr>
        <dsp:cNvPr id="0" name=""/>
        <dsp:cNvSpPr/>
      </dsp:nvSpPr>
      <dsp:spPr>
        <a:xfrm>
          <a:off x="723494" y="1158661"/>
          <a:ext cx="2232950" cy="40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page offsets</a:t>
          </a:r>
        </a:p>
      </dsp:txBody>
      <dsp:txXfrm>
        <a:off x="723494" y="1158661"/>
        <a:ext cx="2232950" cy="4078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111959" y="196"/>
          <a:ext cx="417933" cy="25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111959" y="196"/>
        <a:ext cx="417933" cy="250760"/>
      </dsp:txXfrm>
    </dsp:sp>
    <dsp:sp modelId="{3B0D2D95-45D7-43C7-B1D0-7BC0F5525BA1}">
      <dsp:nvSpPr>
        <dsp:cNvPr id="0" name=""/>
        <dsp:cNvSpPr/>
      </dsp:nvSpPr>
      <dsp:spPr>
        <a:xfrm>
          <a:off x="571686" y="196"/>
          <a:ext cx="417933" cy="25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571686" y="196"/>
        <a:ext cx="417933" cy="250760"/>
      </dsp:txXfrm>
    </dsp:sp>
    <dsp:sp modelId="{208D104B-7763-4645-8FA5-28D2083DAA17}">
      <dsp:nvSpPr>
        <dsp:cNvPr id="0" name=""/>
        <dsp:cNvSpPr/>
      </dsp:nvSpPr>
      <dsp:spPr>
        <a:xfrm>
          <a:off x="111959" y="292749"/>
          <a:ext cx="417933" cy="25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a:noFill/>
          </a:endParaRPr>
        </a:p>
      </dsp:txBody>
      <dsp:txXfrm>
        <a:off x="111959" y="292749"/>
        <a:ext cx="417933" cy="250760"/>
      </dsp:txXfrm>
    </dsp:sp>
    <dsp:sp modelId="{888D4171-B103-410D-B450-204B35E12BBF}">
      <dsp:nvSpPr>
        <dsp:cNvPr id="0" name=""/>
        <dsp:cNvSpPr/>
      </dsp:nvSpPr>
      <dsp:spPr>
        <a:xfrm>
          <a:off x="571686" y="292749"/>
          <a:ext cx="417933" cy="250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noFill/>
          </a:endParaRPr>
        </a:p>
      </dsp:txBody>
      <dsp:txXfrm>
        <a:off x="571686" y="292749"/>
        <a:ext cx="417933" cy="250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7526" y="223934"/>
        <a:ext cx="1124737" cy="674842"/>
      </dsp:txXfrm>
    </dsp:sp>
    <dsp:sp modelId="{26C22498-C5F0-4A9A-BD82-9691022F86F0}">
      <dsp:nvSpPr>
        <dsp:cNvPr id="0" name=""/>
        <dsp:cNvSpPr/>
      </dsp:nvSpPr>
      <dsp:spPr>
        <a:xfrm>
          <a:off x="124473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tx1"/>
              </a:solidFill>
            </a:rPr>
            <a:t>PG_Readahead</a:t>
          </a:r>
          <a:endParaRPr lang="en-US" sz="1300" kern="1200" dirty="0">
            <a:noFill/>
          </a:endParaRPr>
        </a:p>
      </dsp:txBody>
      <dsp:txXfrm>
        <a:off x="1244737" y="223934"/>
        <a:ext cx="1124737" cy="674842"/>
      </dsp:txXfrm>
    </dsp:sp>
    <dsp:sp modelId="{2D73F6B2-8C73-4A38-B543-1D22BBB33118}">
      <dsp:nvSpPr>
        <dsp:cNvPr id="0" name=""/>
        <dsp:cNvSpPr/>
      </dsp:nvSpPr>
      <dsp:spPr>
        <a:xfrm>
          <a:off x="2481947"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2481947" y="223934"/>
        <a:ext cx="1124737" cy="674842"/>
      </dsp:txXfrm>
    </dsp:sp>
    <dsp:sp modelId="{54492C6D-E23F-4868-AABD-B98EBADA1EE9}">
      <dsp:nvSpPr>
        <dsp:cNvPr id="0" name=""/>
        <dsp:cNvSpPr/>
      </dsp:nvSpPr>
      <dsp:spPr>
        <a:xfrm>
          <a:off x="3719158"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3719158" y="223934"/>
        <a:ext cx="1124737" cy="674842"/>
      </dsp:txXfrm>
    </dsp:sp>
    <dsp:sp modelId="{F0DDA625-E1ED-48FB-B4F6-C0780F1D9BB2}">
      <dsp:nvSpPr>
        <dsp:cNvPr id="0" name=""/>
        <dsp:cNvSpPr/>
      </dsp:nvSpPr>
      <dsp:spPr>
        <a:xfrm>
          <a:off x="4956369"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4956369" y="223934"/>
        <a:ext cx="1124737" cy="674842"/>
      </dsp:txXfrm>
    </dsp:sp>
    <dsp:sp modelId="{21BB2AC9-E3ED-47BF-ABAB-B689DC46802A}">
      <dsp:nvSpPr>
        <dsp:cNvPr id="0" name=""/>
        <dsp:cNvSpPr/>
      </dsp:nvSpPr>
      <dsp:spPr>
        <a:xfrm>
          <a:off x="6193580" y="223934"/>
          <a:ext cx="1124737" cy="6748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6193580" y="223934"/>
        <a:ext cx="1124737" cy="674842"/>
      </dsp:txXfrm>
    </dsp:sp>
    <dsp:sp modelId="{6FA83A93-F3BE-48F3-B5A4-59E10709D2C2}">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p>
      </dsp:txBody>
      <dsp:txXfrm>
        <a:off x="7430791" y="223934"/>
        <a:ext cx="1124737" cy="67484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A213A-DD3D-49DD-852E-002F76F07CD0}">
      <dsp:nvSpPr>
        <dsp:cNvPr id="0" name=""/>
        <dsp:cNvSpPr/>
      </dsp:nvSpPr>
      <dsp:spPr>
        <a:xfrm>
          <a:off x="2504112" y="4575"/>
          <a:ext cx="2325283" cy="6074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READ SYS CALL</a:t>
          </a:r>
        </a:p>
      </dsp:txBody>
      <dsp:txXfrm>
        <a:off x="2521903" y="22366"/>
        <a:ext cx="2289701" cy="571838"/>
      </dsp:txXfrm>
    </dsp:sp>
    <dsp:sp modelId="{76BA54D6-4458-4472-9B71-8730E6813E8E}">
      <dsp:nvSpPr>
        <dsp:cNvPr id="0" name=""/>
        <dsp:cNvSpPr/>
      </dsp:nvSpPr>
      <dsp:spPr>
        <a:xfrm rot="5400000">
          <a:off x="3552862" y="627181"/>
          <a:ext cx="227782" cy="273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584752" y="649960"/>
        <a:ext cx="164003" cy="159447"/>
      </dsp:txXfrm>
    </dsp:sp>
    <dsp:sp modelId="{33224EE5-E0E8-4280-A86E-DB0A2DC31CEA}">
      <dsp:nvSpPr>
        <dsp:cNvPr id="0" name=""/>
        <dsp:cNvSpPr/>
      </dsp:nvSpPr>
      <dsp:spPr>
        <a:xfrm>
          <a:off x="2504112" y="915706"/>
          <a:ext cx="2325283" cy="60742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t>
          </a:r>
        </a:p>
      </dsp:txBody>
      <dsp:txXfrm>
        <a:off x="2521903" y="933497"/>
        <a:ext cx="2289701" cy="571838"/>
      </dsp:txXfrm>
    </dsp:sp>
    <dsp:sp modelId="{5A86B7C1-2BF0-4181-B4D9-04146472ECCA}">
      <dsp:nvSpPr>
        <dsp:cNvPr id="0" name=""/>
        <dsp:cNvSpPr/>
      </dsp:nvSpPr>
      <dsp:spPr>
        <a:xfrm rot="5400000">
          <a:off x="3552862" y="1538313"/>
          <a:ext cx="227782" cy="273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584752" y="1561092"/>
        <a:ext cx="164003" cy="159447"/>
      </dsp:txXfrm>
    </dsp:sp>
    <dsp:sp modelId="{4D3344C1-7414-47FE-AE87-8C5E24495980}">
      <dsp:nvSpPr>
        <dsp:cNvPr id="0" name=""/>
        <dsp:cNvSpPr/>
      </dsp:nvSpPr>
      <dsp:spPr>
        <a:xfrm>
          <a:off x="2504112" y="1826838"/>
          <a:ext cx="2325283" cy="6074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FILE_GET_PAGES()</a:t>
          </a:r>
        </a:p>
      </dsp:txBody>
      <dsp:txXfrm>
        <a:off x="2521903" y="1844629"/>
        <a:ext cx="2289701" cy="571838"/>
      </dsp:txXfrm>
    </dsp:sp>
    <dsp:sp modelId="{407B21F7-2DC3-4BC2-9161-11814115F4BF}">
      <dsp:nvSpPr>
        <dsp:cNvPr id="0" name=""/>
        <dsp:cNvSpPr/>
      </dsp:nvSpPr>
      <dsp:spPr>
        <a:xfrm rot="5400000">
          <a:off x="3552862" y="2449444"/>
          <a:ext cx="227782" cy="273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584752" y="2472223"/>
        <a:ext cx="164003" cy="159447"/>
      </dsp:txXfrm>
    </dsp:sp>
    <dsp:sp modelId="{D5E8C5E7-F5FE-4276-85B2-4EC7411C06D3}">
      <dsp:nvSpPr>
        <dsp:cNvPr id="0" name=""/>
        <dsp:cNvSpPr/>
      </dsp:nvSpPr>
      <dsp:spPr>
        <a:xfrm>
          <a:off x="2504112" y="2737969"/>
          <a:ext cx="2325283" cy="60742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t>
          </a:r>
        </a:p>
      </dsp:txBody>
      <dsp:txXfrm>
        <a:off x="2521903" y="2755760"/>
        <a:ext cx="2289701" cy="571838"/>
      </dsp:txXfrm>
    </dsp:sp>
    <dsp:sp modelId="{59483023-9D61-4A9E-B385-60DC68C1BABD}">
      <dsp:nvSpPr>
        <dsp:cNvPr id="0" name=""/>
        <dsp:cNvSpPr/>
      </dsp:nvSpPr>
      <dsp:spPr>
        <a:xfrm rot="5400000">
          <a:off x="3552862" y="3360576"/>
          <a:ext cx="227782" cy="273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584752" y="3383355"/>
        <a:ext cx="164003" cy="159447"/>
      </dsp:txXfrm>
    </dsp:sp>
    <dsp:sp modelId="{FA59701C-A83D-43EB-8C8A-25D6EEC72934}">
      <dsp:nvSpPr>
        <dsp:cNvPr id="0" name=""/>
        <dsp:cNvSpPr/>
      </dsp:nvSpPr>
      <dsp:spPr>
        <a:xfrm>
          <a:off x="2504112" y="3649101"/>
          <a:ext cx="2325283" cy="6074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PAGE_CACHE_ADD_PAGES()</a:t>
          </a:r>
        </a:p>
      </dsp:txBody>
      <dsp:txXfrm>
        <a:off x="2521903" y="3666892"/>
        <a:ext cx="2289701" cy="571838"/>
      </dsp:txXfrm>
    </dsp:sp>
    <dsp:sp modelId="{CCBA3B2F-FC68-4D8D-A3BE-63664648ABEC}">
      <dsp:nvSpPr>
        <dsp:cNvPr id="0" name=""/>
        <dsp:cNvSpPr/>
      </dsp:nvSpPr>
      <dsp:spPr>
        <a:xfrm rot="5400000">
          <a:off x="3552862" y="4271707"/>
          <a:ext cx="227782" cy="273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584752" y="4294486"/>
        <a:ext cx="164003" cy="159447"/>
      </dsp:txXfrm>
    </dsp:sp>
    <dsp:sp modelId="{D7619239-6D45-45E0-9E04-EFC5F0939851}">
      <dsp:nvSpPr>
        <dsp:cNvPr id="0" name=""/>
        <dsp:cNvSpPr/>
      </dsp:nvSpPr>
      <dsp:spPr>
        <a:xfrm>
          <a:off x="2504112" y="4560232"/>
          <a:ext cx="2325283" cy="60742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t>
          </a:r>
        </a:p>
      </dsp:txBody>
      <dsp:txXfrm>
        <a:off x="2521903" y="4578023"/>
        <a:ext cx="2289701" cy="57183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120431" y="287"/>
          <a:ext cx="409865" cy="245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dirty="0">
            <a:noFill/>
          </a:endParaRPr>
        </a:p>
      </dsp:txBody>
      <dsp:txXfrm>
        <a:off x="120431" y="287"/>
        <a:ext cx="409865" cy="245919"/>
      </dsp:txXfrm>
    </dsp:sp>
    <dsp:sp modelId="{3B0D2D95-45D7-43C7-B1D0-7BC0F5525BA1}">
      <dsp:nvSpPr>
        <dsp:cNvPr id="0" name=""/>
        <dsp:cNvSpPr/>
      </dsp:nvSpPr>
      <dsp:spPr>
        <a:xfrm>
          <a:off x="571283" y="287"/>
          <a:ext cx="409865" cy="245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dirty="0">
            <a:noFill/>
          </a:endParaRPr>
        </a:p>
      </dsp:txBody>
      <dsp:txXfrm>
        <a:off x="571283" y="287"/>
        <a:ext cx="409865" cy="245919"/>
      </dsp:txXfrm>
    </dsp:sp>
    <dsp:sp modelId="{208D104B-7763-4645-8FA5-28D2083DAA17}">
      <dsp:nvSpPr>
        <dsp:cNvPr id="0" name=""/>
        <dsp:cNvSpPr/>
      </dsp:nvSpPr>
      <dsp:spPr>
        <a:xfrm>
          <a:off x="120431" y="287193"/>
          <a:ext cx="409865" cy="245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noFill/>
          </a:endParaRPr>
        </a:p>
      </dsp:txBody>
      <dsp:txXfrm>
        <a:off x="120431" y="287193"/>
        <a:ext cx="409865" cy="245919"/>
      </dsp:txXfrm>
    </dsp:sp>
    <dsp:sp modelId="{888D4171-B103-410D-B450-204B35E12BBF}">
      <dsp:nvSpPr>
        <dsp:cNvPr id="0" name=""/>
        <dsp:cNvSpPr/>
      </dsp:nvSpPr>
      <dsp:spPr>
        <a:xfrm>
          <a:off x="571283" y="287193"/>
          <a:ext cx="409865" cy="2459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dirty="0">
            <a:noFill/>
          </a:endParaRPr>
        </a:p>
      </dsp:txBody>
      <dsp:txXfrm>
        <a:off x="571283" y="287193"/>
        <a:ext cx="409865" cy="24591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9042"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9042" y="193654"/>
        <a:ext cx="813864" cy="488318"/>
      </dsp:txXfrm>
    </dsp:sp>
    <dsp:sp modelId="{988655D7-F43A-4D8F-9B7B-2D94C7CBD428}">
      <dsp:nvSpPr>
        <dsp:cNvPr id="0" name=""/>
        <dsp:cNvSpPr/>
      </dsp:nvSpPr>
      <dsp:spPr>
        <a:xfrm>
          <a:off x="904293"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904293" y="193654"/>
        <a:ext cx="813864" cy="488318"/>
      </dsp:txXfrm>
    </dsp:sp>
    <dsp:sp modelId="{0AD2919E-FC91-41CE-84D7-3B5DFFD8C90A}">
      <dsp:nvSpPr>
        <dsp:cNvPr id="0" name=""/>
        <dsp:cNvSpPr/>
      </dsp:nvSpPr>
      <dsp:spPr>
        <a:xfrm>
          <a:off x="1799544"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1799544" y="193654"/>
        <a:ext cx="813864" cy="488318"/>
      </dsp:txXfrm>
    </dsp:sp>
    <dsp:sp modelId="{EE84E255-114A-4E38-9D08-C1A979A8D889}">
      <dsp:nvSpPr>
        <dsp:cNvPr id="0" name=""/>
        <dsp:cNvSpPr/>
      </dsp:nvSpPr>
      <dsp:spPr>
        <a:xfrm>
          <a:off x="2694794"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694794" y="193654"/>
        <a:ext cx="813864" cy="488318"/>
      </dsp:txXfrm>
    </dsp:sp>
    <dsp:sp modelId="{BEB14F66-AC21-428E-9507-4FCBBF6DA870}">
      <dsp:nvSpPr>
        <dsp:cNvPr id="0" name=""/>
        <dsp:cNvSpPr/>
      </dsp:nvSpPr>
      <dsp:spPr>
        <a:xfrm>
          <a:off x="3590045"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3590045" y="193654"/>
        <a:ext cx="813864" cy="488318"/>
      </dsp:txXfrm>
    </dsp:sp>
    <dsp:sp modelId="{46C4D2C1-5E11-42C2-B913-B3DC371AC99F}">
      <dsp:nvSpPr>
        <dsp:cNvPr id="0" name=""/>
        <dsp:cNvSpPr/>
      </dsp:nvSpPr>
      <dsp:spPr>
        <a:xfrm>
          <a:off x="4485296"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4485296" y="193654"/>
        <a:ext cx="813864" cy="488318"/>
      </dsp:txXfrm>
    </dsp:sp>
    <dsp:sp modelId="{A5045823-9C22-4454-B0EF-EEF530FC78A1}">
      <dsp:nvSpPr>
        <dsp:cNvPr id="0" name=""/>
        <dsp:cNvSpPr/>
      </dsp:nvSpPr>
      <dsp:spPr>
        <a:xfrm>
          <a:off x="5380546"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5380546" y="193654"/>
        <a:ext cx="813864" cy="488318"/>
      </dsp:txXfrm>
    </dsp:sp>
    <dsp:sp modelId="{B8D304D9-B543-4103-AEB0-AE302FCC3A6C}">
      <dsp:nvSpPr>
        <dsp:cNvPr id="0" name=""/>
        <dsp:cNvSpPr/>
      </dsp:nvSpPr>
      <dsp:spPr>
        <a:xfrm>
          <a:off x="6275797"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6275797" y="193654"/>
        <a:ext cx="813864" cy="488318"/>
      </dsp:txXfrm>
    </dsp:sp>
    <dsp:sp modelId="{91760188-9AA4-4932-AD0C-D65995D45F88}">
      <dsp:nvSpPr>
        <dsp:cNvPr id="0" name=""/>
        <dsp:cNvSpPr/>
      </dsp:nvSpPr>
      <dsp:spPr>
        <a:xfrm>
          <a:off x="7171048"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7171048" y="193654"/>
        <a:ext cx="813864" cy="488318"/>
      </dsp:txXfrm>
    </dsp:sp>
    <dsp:sp modelId="{28E1E9BE-7498-4EBD-96D2-A2D8845B4924}">
      <dsp:nvSpPr>
        <dsp:cNvPr id="0" name=""/>
        <dsp:cNvSpPr/>
      </dsp:nvSpPr>
      <dsp:spPr>
        <a:xfrm>
          <a:off x="8066298"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8066298" y="193654"/>
        <a:ext cx="813864" cy="488318"/>
      </dsp:txXfrm>
    </dsp:sp>
    <dsp:sp modelId="{26C22498-C5F0-4A9A-BD82-9691022F86F0}">
      <dsp:nvSpPr>
        <dsp:cNvPr id="0" name=""/>
        <dsp:cNvSpPr/>
      </dsp:nvSpPr>
      <dsp:spPr>
        <a:xfrm>
          <a:off x="8961549"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8961549" y="193654"/>
        <a:ext cx="813864" cy="488318"/>
      </dsp:txXfrm>
    </dsp:sp>
    <dsp:sp modelId="{F0DDA625-E1ED-48FB-B4F6-C0780F1D9BB2}">
      <dsp:nvSpPr>
        <dsp:cNvPr id="0" name=""/>
        <dsp:cNvSpPr/>
      </dsp:nvSpPr>
      <dsp:spPr>
        <a:xfrm>
          <a:off x="9856800"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9856800" y="193654"/>
        <a:ext cx="813864" cy="488318"/>
      </dsp:txXfrm>
    </dsp:sp>
    <dsp:sp modelId="{6FA83A93-F3BE-48F3-B5A4-59E10709D2C2}">
      <dsp:nvSpPr>
        <dsp:cNvPr id="0" name=""/>
        <dsp:cNvSpPr/>
      </dsp:nvSpPr>
      <dsp:spPr>
        <a:xfrm>
          <a:off x="10752050"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10752050" y="193654"/>
        <a:ext cx="813864" cy="48831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383964"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683"/>
        <a:ext cx="741033" cy="444620"/>
      </dsp:txXfrm>
    </dsp:sp>
    <dsp:sp modelId="{3B0D2D95-45D7-43C7-B1D0-7BC0F5525BA1}">
      <dsp:nvSpPr>
        <dsp:cNvPr id="0" name=""/>
        <dsp:cNvSpPr/>
      </dsp:nvSpPr>
      <dsp:spPr>
        <a:xfrm>
          <a:off x="1199101" y="683"/>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683"/>
        <a:ext cx="741033" cy="444620"/>
      </dsp:txXfrm>
    </dsp:sp>
    <dsp:sp modelId="{208D104B-7763-4645-8FA5-28D2083DAA17}">
      <dsp:nvSpPr>
        <dsp:cNvPr id="0" name=""/>
        <dsp:cNvSpPr/>
      </dsp:nvSpPr>
      <dsp:spPr>
        <a:xfrm>
          <a:off x="383964"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519406"/>
        <a:ext cx="741033" cy="444620"/>
      </dsp:txXfrm>
    </dsp:sp>
    <dsp:sp modelId="{888D4171-B103-410D-B450-204B35E12BBF}">
      <dsp:nvSpPr>
        <dsp:cNvPr id="0" name=""/>
        <dsp:cNvSpPr/>
      </dsp:nvSpPr>
      <dsp:spPr>
        <a:xfrm>
          <a:off x="1199101" y="519406"/>
          <a:ext cx="741033" cy="444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1199101" y="519406"/>
        <a:ext cx="741033" cy="44462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898AC-BC56-4087-B7B2-00949E1AD7A5}">
      <dsp:nvSpPr>
        <dsp:cNvPr id="0" name=""/>
        <dsp:cNvSpPr/>
      </dsp:nvSpPr>
      <dsp:spPr>
        <a:xfrm rot="10800000">
          <a:off x="1168919" y="1128547"/>
          <a:ext cx="2011681" cy="982622"/>
        </a:xfrm>
        <a:prstGeom prst="rightArrow">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F4DE46-E165-4FDD-9A12-5AFB74A49E86}">
      <dsp:nvSpPr>
        <dsp:cNvPr id="0" name=""/>
        <dsp:cNvSpPr/>
      </dsp:nvSpPr>
      <dsp:spPr>
        <a:xfrm>
          <a:off x="1096214" y="1203041"/>
          <a:ext cx="2350013" cy="40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Page Offsets</a:t>
          </a:r>
        </a:p>
      </dsp:txBody>
      <dsp:txXfrm>
        <a:off x="1096214" y="1203041"/>
        <a:ext cx="2350013" cy="40786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6E932-F9C0-4058-A954-25B1CACA1883}">
      <dsp:nvSpPr>
        <dsp:cNvPr id="0" name=""/>
        <dsp:cNvSpPr/>
      </dsp:nvSpPr>
      <dsp:spPr>
        <a:xfrm rot="8492409">
          <a:off x="2473257" y="1251261"/>
          <a:ext cx="1031751" cy="1244177"/>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3E608-ACCE-483F-8B07-EBEC96734FAF}">
      <dsp:nvSpPr>
        <dsp:cNvPr id="0" name=""/>
        <dsp:cNvSpPr/>
      </dsp:nvSpPr>
      <dsp:spPr>
        <a:xfrm>
          <a:off x="3395890" y="603929"/>
          <a:ext cx="2612877" cy="1412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sz="2000" kern="1200" dirty="0"/>
            <a:t>bpf_force_page2cache()</a:t>
          </a:r>
        </a:p>
      </dsp:txBody>
      <dsp:txXfrm>
        <a:off x="3395890" y="603929"/>
        <a:ext cx="2612877" cy="141211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6E932-F9C0-4058-A954-25B1CACA1883}">
      <dsp:nvSpPr>
        <dsp:cNvPr id="0" name=""/>
        <dsp:cNvSpPr/>
      </dsp:nvSpPr>
      <dsp:spPr>
        <a:xfrm rot="8492409">
          <a:off x="1877582" y="1155238"/>
          <a:ext cx="980457" cy="135231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3E608-ACCE-483F-8B07-EBEC96734FAF}">
      <dsp:nvSpPr>
        <dsp:cNvPr id="0" name=""/>
        <dsp:cNvSpPr/>
      </dsp:nvSpPr>
      <dsp:spPr>
        <a:xfrm>
          <a:off x="2708306" y="586921"/>
          <a:ext cx="2612877" cy="1412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sz="2000" kern="1200" dirty="0"/>
            <a:t>offload_pages2cache()</a:t>
          </a:r>
        </a:p>
      </dsp:txBody>
      <dsp:txXfrm>
        <a:off x="2708306" y="586921"/>
        <a:ext cx="2612877" cy="141211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898AC-BC56-4087-B7B2-00949E1AD7A5}">
      <dsp:nvSpPr>
        <dsp:cNvPr id="0" name=""/>
        <dsp:cNvSpPr/>
      </dsp:nvSpPr>
      <dsp:spPr>
        <a:xfrm rot="10800000">
          <a:off x="1256416" y="1273008"/>
          <a:ext cx="2011681" cy="982622"/>
        </a:xfrm>
        <a:prstGeom prst="rightArrow">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F4DE46-E165-4FDD-9A12-5AFB74A49E86}">
      <dsp:nvSpPr>
        <dsp:cNvPr id="0" name=""/>
        <dsp:cNvSpPr/>
      </dsp:nvSpPr>
      <dsp:spPr>
        <a:xfrm>
          <a:off x="1137320" y="1374170"/>
          <a:ext cx="2350013" cy="40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eBPF Maps</a:t>
          </a:r>
        </a:p>
      </dsp:txBody>
      <dsp:txXfrm>
        <a:off x="1137320" y="1374170"/>
        <a:ext cx="2350013" cy="40786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9335-3B71-44A8-B7C5-E7A458B1A767}">
      <dsp:nvSpPr>
        <dsp:cNvPr id="0" name=""/>
        <dsp:cNvSpPr/>
      </dsp:nvSpPr>
      <dsp:spPr>
        <a:xfrm>
          <a:off x="383964" y="683"/>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noFill/>
          </a:endParaRPr>
        </a:p>
      </dsp:txBody>
      <dsp:txXfrm>
        <a:off x="383964" y="683"/>
        <a:ext cx="741033" cy="444620"/>
      </dsp:txXfrm>
    </dsp:sp>
    <dsp:sp modelId="{642959D5-5ACA-4B74-B1DD-3B3E050E07F0}">
      <dsp:nvSpPr>
        <dsp:cNvPr id="0" name=""/>
        <dsp:cNvSpPr/>
      </dsp:nvSpPr>
      <dsp:spPr>
        <a:xfrm>
          <a:off x="1199101" y="683"/>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683"/>
        <a:ext cx="741033" cy="444620"/>
      </dsp:txXfrm>
    </dsp:sp>
    <dsp:sp modelId="{ACC8765B-388D-4586-B454-CD2871BC2B91}">
      <dsp:nvSpPr>
        <dsp:cNvPr id="0" name=""/>
        <dsp:cNvSpPr/>
      </dsp:nvSpPr>
      <dsp:spPr>
        <a:xfrm>
          <a:off x="383964" y="519406"/>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383964" y="519406"/>
        <a:ext cx="741033" cy="444620"/>
      </dsp:txXfrm>
    </dsp:sp>
    <dsp:sp modelId="{AE7748F0-D96E-4555-A4CE-9249874BBEBE}">
      <dsp:nvSpPr>
        <dsp:cNvPr id="0" name=""/>
        <dsp:cNvSpPr/>
      </dsp:nvSpPr>
      <dsp:spPr>
        <a:xfrm>
          <a:off x="1199101" y="519406"/>
          <a:ext cx="741033" cy="444620"/>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noFill/>
          </a:endParaRPr>
        </a:p>
      </dsp:txBody>
      <dsp:txXfrm>
        <a:off x="1199101" y="519406"/>
        <a:ext cx="741033" cy="44462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1B773-B515-4D87-AE22-D2522EA6D710}">
      <dsp:nvSpPr>
        <dsp:cNvPr id="0" name=""/>
        <dsp:cNvSpPr/>
      </dsp:nvSpPr>
      <dsp:spPr>
        <a:xfrm>
          <a:off x="0" y="78200"/>
          <a:ext cx="1045983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Page Cache can not provide sufficient performance for processes with complex access patterns.</a:t>
          </a:r>
        </a:p>
      </dsp:txBody>
      <dsp:txXfrm>
        <a:off x="60077" y="138277"/>
        <a:ext cx="10339676" cy="1110539"/>
      </dsp:txXfrm>
    </dsp:sp>
    <dsp:sp modelId="{89E96DE1-85CC-403A-A169-AA88577A3DF6}">
      <dsp:nvSpPr>
        <dsp:cNvPr id="0" name=""/>
        <dsp:cNvSpPr/>
      </dsp:nvSpPr>
      <dsp:spPr>
        <a:xfrm>
          <a:off x="0" y="1372254"/>
          <a:ext cx="1045983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We’ve leveraged eBPF to develop a new tool that will alter the kernel’s behavior by allowing users to define what pages will be added to the Page Cache.</a:t>
          </a:r>
        </a:p>
      </dsp:txBody>
      <dsp:txXfrm>
        <a:off x="60077" y="1432331"/>
        <a:ext cx="10339676" cy="1110539"/>
      </dsp:txXfrm>
    </dsp:sp>
    <dsp:sp modelId="{5FC71947-F98F-4084-AA9C-BB65E6F56391}">
      <dsp:nvSpPr>
        <dsp:cNvPr id="0" name=""/>
        <dsp:cNvSpPr/>
      </dsp:nvSpPr>
      <dsp:spPr>
        <a:xfrm>
          <a:off x="0" y="2666307"/>
          <a:ext cx="1045983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Our new tool eliminates the performance gap between processes with sequential and random access patterns and can be utilized from processes that execute read() or mmap() file operations such as firecracker micro-VMs.</a:t>
          </a:r>
        </a:p>
      </dsp:txBody>
      <dsp:txXfrm>
        <a:off x="60077" y="2726384"/>
        <a:ext cx="10339676" cy="11105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565750" y="224406"/>
          <a:ext cx="952747" cy="8801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1" y="0"/>
          <a:ext cx="2499356" cy="43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First Access</a:t>
          </a:r>
          <a:r>
            <a:rPr lang="el-GR" sz="1800" kern="1200" dirty="0"/>
            <a:t> </a:t>
          </a:r>
          <a:r>
            <a:rPr lang="en-US" sz="1800" kern="1200" dirty="0"/>
            <a:t>\ Sync read</a:t>
          </a:r>
        </a:p>
      </dsp:txBody>
      <dsp:txXfrm>
        <a:off x="1" y="0"/>
        <a:ext cx="2499356" cy="43072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9042"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9042" y="193654"/>
        <a:ext cx="813864" cy="488318"/>
      </dsp:txXfrm>
    </dsp:sp>
    <dsp:sp modelId="{988655D7-F43A-4D8F-9B7B-2D94C7CBD428}">
      <dsp:nvSpPr>
        <dsp:cNvPr id="0" name=""/>
        <dsp:cNvSpPr/>
      </dsp:nvSpPr>
      <dsp:spPr>
        <a:xfrm>
          <a:off x="904293"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904293" y="193654"/>
        <a:ext cx="813864" cy="488318"/>
      </dsp:txXfrm>
    </dsp:sp>
    <dsp:sp modelId="{0AD2919E-FC91-41CE-84D7-3B5DFFD8C90A}">
      <dsp:nvSpPr>
        <dsp:cNvPr id="0" name=""/>
        <dsp:cNvSpPr/>
      </dsp:nvSpPr>
      <dsp:spPr>
        <a:xfrm>
          <a:off x="1799544"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1799544" y="193654"/>
        <a:ext cx="813864" cy="488318"/>
      </dsp:txXfrm>
    </dsp:sp>
    <dsp:sp modelId="{EE84E255-114A-4E38-9D08-C1A979A8D889}">
      <dsp:nvSpPr>
        <dsp:cNvPr id="0" name=""/>
        <dsp:cNvSpPr/>
      </dsp:nvSpPr>
      <dsp:spPr>
        <a:xfrm>
          <a:off x="2694794" y="193654"/>
          <a:ext cx="813864" cy="488318"/>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694794" y="193654"/>
        <a:ext cx="813864" cy="488318"/>
      </dsp:txXfrm>
    </dsp:sp>
    <dsp:sp modelId="{BEB14F66-AC21-428E-9507-4FCBBF6DA870}">
      <dsp:nvSpPr>
        <dsp:cNvPr id="0" name=""/>
        <dsp:cNvSpPr/>
      </dsp:nvSpPr>
      <dsp:spPr>
        <a:xfrm>
          <a:off x="3590045"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3590045" y="193654"/>
        <a:ext cx="813864" cy="488318"/>
      </dsp:txXfrm>
    </dsp:sp>
    <dsp:sp modelId="{46C4D2C1-5E11-42C2-B913-B3DC371AC99F}">
      <dsp:nvSpPr>
        <dsp:cNvPr id="0" name=""/>
        <dsp:cNvSpPr/>
      </dsp:nvSpPr>
      <dsp:spPr>
        <a:xfrm>
          <a:off x="4485296"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4485296" y="193654"/>
        <a:ext cx="813864" cy="488318"/>
      </dsp:txXfrm>
    </dsp:sp>
    <dsp:sp modelId="{A5045823-9C22-4454-B0EF-EEF530FC78A1}">
      <dsp:nvSpPr>
        <dsp:cNvPr id="0" name=""/>
        <dsp:cNvSpPr/>
      </dsp:nvSpPr>
      <dsp:spPr>
        <a:xfrm>
          <a:off x="5380546"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5380546" y="193654"/>
        <a:ext cx="813864" cy="488318"/>
      </dsp:txXfrm>
    </dsp:sp>
    <dsp:sp modelId="{B8D304D9-B543-4103-AEB0-AE302FCC3A6C}">
      <dsp:nvSpPr>
        <dsp:cNvPr id="0" name=""/>
        <dsp:cNvSpPr/>
      </dsp:nvSpPr>
      <dsp:spPr>
        <a:xfrm>
          <a:off x="6275797"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6275797" y="193654"/>
        <a:ext cx="813864" cy="488318"/>
      </dsp:txXfrm>
    </dsp:sp>
    <dsp:sp modelId="{91760188-9AA4-4932-AD0C-D65995D45F88}">
      <dsp:nvSpPr>
        <dsp:cNvPr id="0" name=""/>
        <dsp:cNvSpPr/>
      </dsp:nvSpPr>
      <dsp:spPr>
        <a:xfrm>
          <a:off x="7171048" y="193654"/>
          <a:ext cx="813864" cy="488318"/>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7171048" y="193654"/>
        <a:ext cx="813864" cy="488318"/>
      </dsp:txXfrm>
    </dsp:sp>
    <dsp:sp modelId="{28E1E9BE-7498-4EBD-96D2-A2D8845B4924}">
      <dsp:nvSpPr>
        <dsp:cNvPr id="0" name=""/>
        <dsp:cNvSpPr/>
      </dsp:nvSpPr>
      <dsp:spPr>
        <a:xfrm>
          <a:off x="8066298"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8066298" y="193654"/>
        <a:ext cx="813864" cy="488318"/>
      </dsp:txXfrm>
    </dsp:sp>
    <dsp:sp modelId="{26C22498-C5F0-4A9A-BD82-9691022F86F0}">
      <dsp:nvSpPr>
        <dsp:cNvPr id="0" name=""/>
        <dsp:cNvSpPr/>
      </dsp:nvSpPr>
      <dsp:spPr>
        <a:xfrm>
          <a:off x="8961549"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8961549" y="193654"/>
        <a:ext cx="813864" cy="488318"/>
      </dsp:txXfrm>
    </dsp:sp>
    <dsp:sp modelId="{F0DDA625-E1ED-48FB-B4F6-C0780F1D9BB2}">
      <dsp:nvSpPr>
        <dsp:cNvPr id="0" name=""/>
        <dsp:cNvSpPr/>
      </dsp:nvSpPr>
      <dsp:spPr>
        <a:xfrm>
          <a:off x="9856800"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9856800" y="193654"/>
        <a:ext cx="813864" cy="488318"/>
      </dsp:txXfrm>
    </dsp:sp>
    <dsp:sp modelId="{7786BF0D-9AC5-405C-A944-681DA637115B}">
      <dsp:nvSpPr>
        <dsp:cNvPr id="0" name=""/>
        <dsp:cNvSpPr/>
      </dsp:nvSpPr>
      <dsp:spPr>
        <a:xfrm>
          <a:off x="10752050" y="193654"/>
          <a:ext cx="813864" cy="4883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en-US" sz="2200" kern="1200" dirty="0">
            <a:noFill/>
          </a:endParaRPr>
        </a:p>
      </dsp:txBody>
      <dsp:txXfrm>
        <a:off x="10752050" y="193654"/>
        <a:ext cx="813864" cy="48831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3179" y="172883"/>
          <a:ext cx="883099" cy="529859"/>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3179" y="172883"/>
        <a:ext cx="883099" cy="529859"/>
      </dsp:txXfrm>
    </dsp:sp>
    <dsp:sp modelId="{988655D7-F43A-4D8F-9B7B-2D94C7CBD428}">
      <dsp:nvSpPr>
        <dsp:cNvPr id="0" name=""/>
        <dsp:cNvSpPr/>
      </dsp:nvSpPr>
      <dsp:spPr>
        <a:xfrm>
          <a:off x="974588" y="172883"/>
          <a:ext cx="883099" cy="529859"/>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974588" y="172883"/>
        <a:ext cx="883099" cy="529859"/>
      </dsp:txXfrm>
    </dsp:sp>
    <dsp:sp modelId="{0AD2919E-FC91-41CE-84D7-3B5DFFD8C90A}">
      <dsp:nvSpPr>
        <dsp:cNvPr id="0" name=""/>
        <dsp:cNvSpPr/>
      </dsp:nvSpPr>
      <dsp:spPr>
        <a:xfrm>
          <a:off x="1945997" y="172883"/>
          <a:ext cx="883099" cy="529859"/>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1945997" y="172883"/>
        <a:ext cx="883099" cy="529859"/>
      </dsp:txXfrm>
    </dsp:sp>
    <dsp:sp modelId="{EE84E255-114A-4E38-9D08-C1A979A8D889}">
      <dsp:nvSpPr>
        <dsp:cNvPr id="0" name=""/>
        <dsp:cNvSpPr/>
      </dsp:nvSpPr>
      <dsp:spPr>
        <a:xfrm>
          <a:off x="2917406" y="172883"/>
          <a:ext cx="883099" cy="529859"/>
        </a:xfrm>
        <a:prstGeom prst="rect">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2917406" y="172883"/>
        <a:ext cx="883099" cy="529859"/>
      </dsp:txXfrm>
    </dsp:sp>
    <dsp:sp modelId="{BEB14F66-AC21-428E-9507-4FCBBF6DA870}">
      <dsp:nvSpPr>
        <dsp:cNvPr id="0" name=""/>
        <dsp:cNvSpPr/>
      </dsp:nvSpPr>
      <dsp:spPr>
        <a:xfrm>
          <a:off x="3888815" y="172883"/>
          <a:ext cx="883099" cy="529859"/>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3888815" y="172883"/>
        <a:ext cx="883099" cy="529859"/>
      </dsp:txXfrm>
    </dsp:sp>
    <dsp:sp modelId="{46C4D2C1-5E11-42C2-B913-B3DC371AC99F}">
      <dsp:nvSpPr>
        <dsp:cNvPr id="0" name=""/>
        <dsp:cNvSpPr/>
      </dsp:nvSpPr>
      <dsp:spPr>
        <a:xfrm>
          <a:off x="4860224" y="172883"/>
          <a:ext cx="883099" cy="529859"/>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4860224" y="172883"/>
        <a:ext cx="883099" cy="529859"/>
      </dsp:txXfrm>
    </dsp:sp>
    <dsp:sp modelId="{A5045823-9C22-4454-B0EF-EEF530FC78A1}">
      <dsp:nvSpPr>
        <dsp:cNvPr id="0" name=""/>
        <dsp:cNvSpPr/>
      </dsp:nvSpPr>
      <dsp:spPr>
        <a:xfrm>
          <a:off x="5831633" y="172883"/>
          <a:ext cx="883099" cy="529859"/>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5831633" y="172883"/>
        <a:ext cx="883099" cy="529859"/>
      </dsp:txXfrm>
    </dsp:sp>
    <dsp:sp modelId="{B8D304D9-B543-4103-AEB0-AE302FCC3A6C}">
      <dsp:nvSpPr>
        <dsp:cNvPr id="0" name=""/>
        <dsp:cNvSpPr/>
      </dsp:nvSpPr>
      <dsp:spPr>
        <a:xfrm>
          <a:off x="6803043" y="172883"/>
          <a:ext cx="883099" cy="529859"/>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6803043" y="172883"/>
        <a:ext cx="883099" cy="529859"/>
      </dsp:txXfrm>
    </dsp:sp>
    <dsp:sp modelId="{91760188-9AA4-4932-AD0C-D65995D45F88}">
      <dsp:nvSpPr>
        <dsp:cNvPr id="0" name=""/>
        <dsp:cNvSpPr/>
      </dsp:nvSpPr>
      <dsp:spPr>
        <a:xfrm>
          <a:off x="7774452" y="172883"/>
          <a:ext cx="883099" cy="5298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7774452" y="172883"/>
        <a:ext cx="883099" cy="529859"/>
      </dsp:txXfrm>
    </dsp:sp>
    <dsp:sp modelId="{28E1E9BE-7498-4EBD-96D2-A2D8845B4924}">
      <dsp:nvSpPr>
        <dsp:cNvPr id="0" name=""/>
        <dsp:cNvSpPr/>
      </dsp:nvSpPr>
      <dsp:spPr>
        <a:xfrm>
          <a:off x="8745861" y="172883"/>
          <a:ext cx="883099" cy="5298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8745861" y="172883"/>
        <a:ext cx="883099" cy="529859"/>
      </dsp:txXfrm>
    </dsp:sp>
    <dsp:sp modelId="{26C22498-C5F0-4A9A-BD82-9691022F86F0}">
      <dsp:nvSpPr>
        <dsp:cNvPr id="0" name=""/>
        <dsp:cNvSpPr/>
      </dsp:nvSpPr>
      <dsp:spPr>
        <a:xfrm>
          <a:off x="9717270" y="172883"/>
          <a:ext cx="883099" cy="5298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9717270" y="172883"/>
        <a:ext cx="883099" cy="529859"/>
      </dsp:txXfrm>
    </dsp:sp>
    <dsp:sp modelId="{F0DDA625-E1ED-48FB-B4F6-C0780F1D9BB2}">
      <dsp:nvSpPr>
        <dsp:cNvPr id="0" name=""/>
        <dsp:cNvSpPr/>
      </dsp:nvSpPr>
      <dsp:spPr>
        <a:xfrm>
          <a:off x="10688679" y="172883"/>
          <a:ext cx="883099" cy="5298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noFill/>
          </a:endParaRPr>
        </a:p>
      </dsp:txBody>
      <dsp:txXfrm>
        <a:off x="10688679" y="172883"/>
        <a:ext cx="883099" cy="529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525270" y="459795"/>
          <a:ext cx="1091416" cy="10082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905005" y="263291"/>
          <a:ext cx="1298673" cy="57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ctr" defTabSz="933450">
            <a:lnSpc>
              <a:spcPct val="90000"/>
            </a:lnSpc>
            <a:spcBef>
              <a:spcPct val="0"/>
            </a:spcBef>
            <a:spcAft>
              <a:spcPct val="35000"/>
            </a:spcAft>
            <a:buNone/>
          </a:pPr>
          <a:r>
            <a:rPr lang="en-US" sz="2100" kern="1200" dirty="0"/>
            <a:t>Marker</a:t>
          </a:r>
        </a:p>
      </dsp:txBody>
      <dsp:txXfrm>
        <a:off x="905005" y="263291"/>
        <a:ext cx="1298673" cy="573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7526" y="223934"/>
        <a:ext cx="1124737" cy="674842"/>
      </dsp:txXfrm>
    </dsp:sp>
    <dsp:sp modelId="{B8D304D9-B543-4103-AEB0-AE302FCC3A6C}">
      <dsp:nvSpPr>
        <dsp:cNvPr id="0" name=""/>
        <dsp:cNvSpPr/>
      </dsp:nvSpPr>
      <dsp:spPr>
        <a:xfrm>
          <a:off x="124473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solidFill>
              <a:schemeClr val="tx1"/>
            </a:solidFill>
          </a:endParaRPr>
        </a:p>
      </dsp:txBody>
      <dsp:txXfrm>
        <a:off x="1244737" y="223934"/>
        <a:ext cx="1124737" cy="674842"/>
      </dsp:txXfrm>
    </dsp:sp>
    <dsp:sp modelId="{F0DDA625-E1ED-48FB-B4F6-C0780F1D9BB2}">
      <dsp:nvSpPr>
        <dsp:cNvPr id="0" name=""/>
        <dsp:cNvSpPr/>
      </dsp:nvSpPr>
      <dsp:spPr>
        <a:xfrm>
          <a:off x="248194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br>
            <a:rPr lang="en-US" sz="1300" kern="1200" dirty="0"/>
          </a:br>
          <a:endParaRPr lang="en-US" sz="1300" kern="1200" dirty="0">
            <a:noFill/>
          </a:endParaRPr>
        </a:p>
      </dsp:txBody>
      <dsp:txXfrm>
        <a:off x="2481947" y="223934"/>
        <a:ext cx="1124737" cy="674842"/>
      </dsp:txXfrm>
    </dsp:sp>
    <dsp:sp modelId="{ACB6953B-72A6-4014-A693-5AEB2122C989}">
      <dsp:nvSpPr>
        <dsp:cNvPr id="0" name=""/>
        <dsp:cNvSpPr/>
      </dsp:nvSpPr>
      <dsp:spPr>
        <a:xfrm>
          <a:off x="3719158"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br>
            <a:rPr lang="en-US" sz="1300" kern="1200" dirty="0"/>
          </a:br>
          <a:endParaRPr lang="en-US" sz="1300" kern="1200" dirty="0">
            <a:noFill/>
          </a:endParaRPr>
        </a:p>
      </dsp:txBody>
      <dsp:txXfrm>
        <a:off x="3719158" y="223934"/>
        <a:ext cx="1124737" cy="674842"/>
      </dsp:txXfrm>
    </dsp:sp>
    <dsp:sp modelId="{8D3E0053-0886-4232-AD41-DD927E416CAE}">
      <dsp:nvSpPr>
        <dsp:cNvPr id="0" name=""/>
        <dsp:cNvSpPr/>
      </dsp:nvSpPr>
      <dsp:spPr>
        <a:xfrm>
          <a:off x="4956369"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tx1"/>
              </a:solidFill>
            </a:rPr>
            <a:t>PG_Readahead</a:t>
          </a:r>
          <a:endParaRPr lang="en-US" sz="1300" kern="1200" dirty="0">
            <a:solidFill>
              <a:schemeClr val="tx1"/>
            </a:solidFill>
          </a:endParaRPr>
        </a:p>
      </dsp:txBody>
      <dsp:txXfrm>
        <a:off x="4956369" y="223934"/>
        <a:ext cx="1124737" cy="674842"/>
      </dsp:txXfrm>
    </dsp:sp>
    <dsp:sp modelId="{E341C1AC-86DE-43F4-82E4-213C155F954D}">
      <dsp:nvSpPr>
        <dsp:cNvPr id="0" name=""/>
        <dsp:cNvSpPr/>
      </dsp:nvSpPr>
      <dsp:spPr>
        <a:xfrm>
          <a:off x="6193580"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br>
            <a:rPr lang="en-US" sz="1300" kern="1200" dirty="0"/>
          </a:br>
          <a:endParaRPr lang="en-US" sz="1300" kern="1200" dirty="0">
            <a:noFill/>
          </a:endParaRPr>
        </a:p>
      </dsp:txBody>
      <dsp:txXfrm>
        <a:off x="6193580" y="223934"/>
        <a:ext cx="1124737" cy="674842"/>
      </dsp:txXfrm>
    </dsp:sp>
    <dsp:sp modelId="{5FBF120C-0857-4FB5-8009-C4BEE76F634B}">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endParaRPr lang="en-US" sz="3100" kern="1200" dirty="0">
            <a:noFill/>
          </a:endParaRPr>
        </a:p>
      </dsp:txBody>
      <dsp:txXfrm>
        <a:off x="7430791" y="223934"/>
        <a:ext cx="1124737" cy="674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7526" y="223934"/>
        <a:ext cx="1124737" cy="674842"/>
      </dsp:txXfrm>
    </dsp:sp>
    <dsp:sp modelId="{4E4DFA29-0241-4294-A149-B6287673F0D2}">
      <dsp:nvSpPr>
        <dsp:cNvPr id="0" name=""/>
        <dsp:cNvSpPr/>
      </dsp:nvSpPr>
      <dsp:spPr>
        <a:xfrm>
          <a:off x="124473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tx1"/>
              </a:solidFill>
            </a:rPr>
            <a:t>PG_Readahead</a:t>
          </a:r>
          <a:endParaRPr lang="en-US" sz="1300" kern="1200" dirty="0"/>
        </a:p>
      </dsp:txBody>
      <dsp:txXfrm>
        <a:off x="1244737" y="223934"/>
        <a:ext cx="1124737" cy="674842"/>
      </dsp:txXfrm>
    </dsp:sp>
    <dsp:sp modelId="{8A31C786-0A78-4532-968F-10A70D5F640D}">
      <dsp:nvSpPr>
        <dsp:cNvPr id="0" name=""/>
        <dsp:cNvSpPr/>
      </dsp:nvSpPr>
      <dsp:spPr>
        <a:xfrm>
          <a:off x="2481947"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481947" y="223934"/>
        <a:ext cx="1124737" cy="674842"/>
      </dsp:txXfrm>
    </dsp:sp>
    <dsp:sp modelId="{2CFFAF78-29AC-4175-8C4E-6350210DD8E5}">
      <dsp:nvSpPr>
        <dsp:cNvPr id="0" name=""/>
        <dsp:cNvSpPr/>
      </dsp:nvSpPr>
      <dsp:spPr>
        <a:xfrm>
          <a:off x="3719158" y="223934"/>
          <a:ext cx="1124737" cy="674842"/>
        </a:xfrm>
        <a:prstGeom prst="rect">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3719158" y="223934"/>
        <a:ext cx="1124737" cy="674842"/>
      </dsp:txXfrm>
    </dsp:sp>
    <dsp:sp modelId="{BEB14F66-AC21-428E-9507-4FCBBF6DA870}">
      <dsp:nvSpPr>
        <dsp:cNvPr id="0" name=""/>
        <dsp:cNvSpPr/>
      </dsp:nvSpPr>
      <dsp:spPr>
        <a:xfrm>
          <a:off x="4956369" y="223934"/>
          <a:ext cx="1124737" cy="674842"/>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4956369" y="223934"/>
        <a:ext cx="1124737" cy="674842"/>
      </dsp:txXfrm>
    </dsp:sp>
    <dsp:sp modelId="{0492E629-6449-4EB9-B9F1-8074BFE6C37F}">
      <dsp:nvSpPr>
        <dsp:cNvPr id="0" name=""/>
        <dsp:cNvSpPr/>
      </dsp:nvSpPr>
      <dsp:spPr>
        <a:xfrm>
          <a:off x="6193580" y="223934"/>
          <a:ext cx="1124737" cy="674842"/>
        </a:xfrm>
        <a:prstGeom prst="rect">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noFill/>
          </a:endParaRPr>
        </a:p>
      </dsp:txBody>
      <dsp:txXfrm>
        <a:off x="6193580" y="223934"/>
        <a:ext cx="1124737" cy="674842"/>
      </dsp:txXfrm>
    </dsp:sp>
    <dsp:sp modelId="{40AC0DA1-67C7-4C10-96A6-3A05DE284399}">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endParaRPr lang="en-US" sz="3100" kern="1200" dirty="0">
            <a:noFill/>
          </a:endParaRPr>
        </a:p>
      </dsp:txBody>
      <dsp:txXfrm>
        <a:off x="7430791" y="223934"/>
        <a:ext cx="1124737" cy="6748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80F1-D51E-4D21-ABAA-88292119F999}">
      <dsp:nvSpPr>
        <dsp:cNvPr id="0" name=""/>
        <dsp:cNvSpPr/>
      </dsp:nvSpPr>
      <dsp:spPr>
        <a:xfrm>
          <a:off x="7526"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7526" y="223934"/>
        <a:ext cx="1124737" cy="674842"/>
      </dsp:txXfrm>
    </dsp:sp>
    <dsp:sp modelId="{BEB14F66-AC21-428E-9507-4FCBBF6DA870}">
      <dsp:nvSpPr>
        <dsp:cNvPr id="0" name=""/>
        <dsp:cNvSpPr/>
      </dsp:nvSpPr>
      <dsp:spPr>
        <a:xfrm>
          <a:off x="124473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1244737" y="223934"/>
        <a:ext cx="1124737" cy="674842"/>
      </dsp:txXfrm>
    </dsp:sp>
    <dsp:sp modelId="{B8D304D9-B543-4103-AEB0-AE302FCC3A6C}">
      <dsp:nvSpPr>
        <dsp:cNvPr id="0" name=""/>
        <dsp:cNvSpPr/>
      </dsp:nvSpPr>
      <dsp:spPr>
        <a:xfrm>
          <a:off x="2481947"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2481947" y="223934"/>
        <a:ext cx="1124737" cy="674842"/>
      </dsp:txXfrm>
    </dsp:sp>
    <dsp:sp modelId="{26C22498-C5F0-4A9A-BD82-9691022F86F0}">
      <dsp:nvSpPr>
        <dsp:cNvPr id="0" name=""/>
        <dsp:cNvSpPr/>
      </dsp:nvSpPr>
      <dsp:spPr>
        <a:xfrm>
          <a:off x="3719158"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3719158" y="223934"/>
        <a:ext cx="1124737" cy="674842"/>
      </dsp:txXfrm>
    </dsp:sp>
    <dsp:sp modelId="{F0DDA625-E1ED-48FB-B4F6-C0780F1D9BB2}">
      <dsp:nvSpPr>
        <dsp:cNvPr id="0" name=""/>
        <dsp:cNvSpPr/>
      </dsp:nvSpPr>
      <dsp:spPr>
        <a:xfrm>
          <a:off x="4956369"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4956369" y="223934"/>
        <a:ext cx="1124737" cy="674842"/>
      </dsp:txXfrm>
    </dsp:sp>
    <dsp:sp modelId="{1DB47F52-350A-461E-BD19-DE13627C0A2D}">
      <dsp:nvSpPr>
        <dsp:cNvPr id="0" name=""/>
        <dsp:cNvSpPr/>
      </dsp:nvSpPr>
      <dsp:spPr>
        <a:xfrm>
          <a:off x="6193580" y="223934"/>
          <a:ext cx="1124737" cy="674842"/>
        </a:xfrm>
        <a:prstGeom prst="rect">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dirty="0">
            <a:noFill/>
          </a:endParaRPr>
        </a:p>
      </dsp:txBody>
      <dsp:txXfrm>
        <a:off x="6193580" y="223934"/>
        <a:ext cx="1124737" cy="674842"/>
      </dsp:txXfrm>
    </dsp:sp>
    <dsp:sp modelId="{6FA83A93-F3BE-48F3-B5A4-59E10709D2C2}">
      <dsp:nvSpPr>
        <dsp:cNvPr id="0" name=""/>
        <dsp:cNvSpPr/>
      </dsp:nvSpPr>
      <dsp:spPr>
        <a:xfrm>
          <a:off x="7430791" y="223934"/>
          <a:ext cx="1124737" cy="674842"/>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a:t>
          </a:r>
        </a:p>
      </dsp:txBody>
      <dsp:txXfrm>
        <a:off x="7430791" y="223934"/>
        <a:ext cx="1124737" cy="6748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2EDB-CBAB-4366-A4CD-32C80650C0A1}">
      <dsp:nvSpPr>
        <dsp:cNvPr id="0" name=""/>
        <dsp:cNvSpPr/>
      </dsp:nvSpPr>
      <dsp:spPr>
        <a:xfrm rot="3440467">
          <a:off x="223336" y="149343"/>
          <a:ext cx="952747" cy="88012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CB1A4-22B1-4544-8EBF-292C349B3759}">
      <dsp:nvSpPr>
        <dsp:cNvPr id="0" name=""/>
        <dsp:cNvSpPr/>
      </dsp:nvSpPr>
      <dsp:spPr>
        <a:xfrm>
          <a:off x="916234" y="0"/>
          <a:ext cx="1276054" cy="56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sz="2000" kern="1200" dirty="0"/>
            <a:t>Async Read</a:t>
          </a:r>
        </a:p>
      </dsp:txBody>
      <dsp:txXfrm>
        <a:off x="916234" y="0"/>
        <a:ext cx="1276054" cy="5666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091273-C728-8E5E-F207-0F773E04DA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A51762-7A3D-0095-2533-9848863E6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479B56-692F-4AA0-857E-6B308A20060E}" type="datetimeFigureOut">
              <a:rPr lang="en-US" smtClean="0"/>
              <a:t>3/1/2024</a:t>
            </a:fld>
            <a:endParaRPr lang="en-US"/>
          </a:p>
        </p:txBody>
      </p:sp>
      <p:sp>
        <p:nvSpPr>
          <p:cNvPr id="4" name="Footer Placeholder 3">
            <a:extLst>
              <a:ext uri="{FF2B5EF4-FFF2-40B4-BE49-F238E27FC236}">
                <a16:creationId xmlns:a16="http://schemas.microsoft.com/office/drawing/2014/main" id="{C934010B-9BE4-B327-AD7A-C58E18B845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A644FD-F7D2-822A-B306-F96E211ABE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0C43F3-3FA6-4AA8-BDEF-C0B7D62721B5}" type="slidenum">
              <a:rPr lang="en-US" smtClean="0"/>
              <a:t>‹#›</a:t>
            </a:fld>
            <a:endParaRPr lang="en-US"/>
          </a:p>
        </p:txBody>
      </p:sp>
    </p:spTree>
    <p:extLst>
      <p:ext uri="{BB962C8B-B14F-4D97-AF65-F5344CB8AC3E}">
        <p14:creationId xmlns:p14="http://schemas.microsoft.com/office/powerpoint/2010/main" val="365795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26315-3B98-4DB4-A0EF-8138A569CDD5}"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C1E6D-7638-4735-80F1-90C2E3778059}" type="slidenum">
              <a:rPr lang="en-US" smtClean="0"/>
              <a:t>‹#›</a:t>
            </a:fld>
            <a:endParaRPr lang="en-US"/>
          </a:p>
        </p:txBody>
      </p:sp>
    </p:spTree>
    <p:extLst>
      <p:ext uri="{BB962C8B-B14F-4D97-AF65-F5344CB8AC3E}">
        <p14:creationId xmlns:p14="http://schemas.microsoft.com/office/powerpoint/2010/main" val="193657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FC1E6D-7638-4735-80F1-90C2E3778059}" type="slidenum">
              <a:rPr lang="en-US" smtClean="0"/>
              <a:t>2</a:t>
            </a:fld>
            <a:endParaRPr lang="en-US"/>
          </a:p>
        </p:txBody>
      </p:sp>
    </p:spTree>
    <p:extLst>
      <p:ext uri="{BB962C8B-B14F-4D97-AF65-F5344CB8AC3E}">
        <p14:creationId xmlns:p14="http://schemas.microsoft.com/office/powerpoint/2010/main" val="967636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FC1E6D-7638-4735-80F1-90C2E3778059}" type="slidenum">
              <a:rPr lang="en-US" smtClean="0"/>
              <a:t>9</a:t>
            </a:fld>
            <a:endParaRPr lang="en-US"/>
          </a:p>
        </p:txBody>
      </p:sp>
    </p:spTree>
    <p:extLst>
      <p:ext uri="{BB962C8B-B14F-4D97-AF65-F5344CB8AC3E}">
        <p14:creationId xmlns:p14="http://schemas.microsoft.com/office/powerpoint/2010/main" val="263473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b8011e6e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b8011e6e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b8011e6e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2b8011e6e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b8011e6e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b8011e6e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2b8011e6e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2b8011e6e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DDB8-4D0E-FB6E-78FA-60C703ECA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0A3BEE-5665-6D70-3E8A-6CED7614F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1D4B56-E02E-1D21-548B-4E33DC322743}"/>
              </a:ext>
            </a:extLst>
          </p:cNvPr>
          <p:cNvSpPr>
            <a:spLocks noGrp="1"/>
          </p:cNvSpPr>
          <p:nvPr>
            <p:ph type="dt" sz="half" idx="10"/>
          </p:nvPr>
        </p:nvSpPr>
        <p:spPr/>
        <p:txBody>
          <a:bodyPr/>
          <a:lstStyle/>
          <a:p>
            <a:fld id="{A4C60522-C0F1-47E6-8125-F9C44F9EF08D}" type="datetime1">
              <a:rPr lang="en-US" smtClean="0"/>
              <a:t>3/1/2024</a:t>
            </a:fld>
            <a:endParaRPr lang="en-US"/>
          </a:p>
        </p:txBody>
      </p:sp>
      <p:sp>
        <p:nvSpPr>
          <p:cNvPr id="5" name="Footer Placeholder 4">
            <a:extLst>
              <a:ext uri="{FF2B5EF4-FFF2-40B4-BE49-F238E27FC236}">
                <a16:creationId xmlns:a16="http://schemas.microsoft.com/office/drawing/2014/main" id="{8E74BF11-6714-F3A7-C4A4-685D63A54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7C001-DA3C-2DC9-B485-3179AD0F714D}"/>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355757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8EF2-CFBD-8CEB-8424-675D60E7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BA858-7BD2-0B22-68B3-D02148EB9D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EF886-7F35-CDA2-2DBC-7505E73664C8}"/>
              </a:ext>
            </a:extLst>
          </p:cNvPr>
          <p:cNvSpPr>
            <a:spLocks noGrp="1"/>
          </p:cNvSpPr>
          <p:nvPr>
            <p:ph type="dt" sz="half" idx="10"/>
          </p:nvPr>
        </p:nvSpPr>
        <p:spPr/>
        <p:txBody>
          <a:bodyPr/>
          <a:lstStyle/>
          <a:p>
            <a:fld id="{FAED0156-6E4B-4C0C-BD36-FE1608FBA9B8}" type="datetime1">
              <a:rPr lang="en-US" smtClean="0"/>
              <a:t>3/1/2024</a:t>
            </a:fld>
            <a:endParaRPr lang="en-US"/>
          </a:p>
        </p:txBody>
      </p:sp>
      <p:sp>
        <p:nvSpPr>
          <p:cNvPr id="5" name="Footer Placeholder 4">
            <a:extLst>
              <a:ext uri="{FF2B5EF4-FFF2-40B4-BE49-F238E27FC236}">
                <a16:creationId xmlns:a16="http://schemas.microsoft.com/office/drawing/2014/main" id="{9980E246-1516-640F-6F71-08FCC1582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10DC3-6B03-6AF5-435D-1B96C7586A57}"/>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278485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E1536-FE28-2C13-D032-A841BA1EB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C675F-6517-4DFD-4849-135C38174A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99045-37E4-D630-A24C-FA918AF423D9}"/>
              </a:ext>
            </a:extLst>
          </p:cNvPr>
          <p:cNvSpPr>
            <a:spLocks noGrp="1"/>
          </p:cNvSpPr>
          <p:nvPr>
            <p:ph type="dt" sz="half" idx="10"/>
          </p:nvPr>
        </p:nvSpPr>
        <p:spPr/>
        <p:txBody>
          <a:bodyPr/>
          <a:lstStyle/>
          <a:p>
            <a:fld id="{3552967A-4E9D-45E2-A20F-EA9791D954D2}" type="datetime1">
              <a:rPr lang="en-US" smtClean="0"/>
              <a:t>3/1/2024</a:t>
            </a:fld>
            <a:endParaRPr lang="en-US"/>
          </a:p>
        </p:txBody>
      </p:sp>
      <p:sp>
        <p:nvSpPr>
          <p:cNvPr id="5" name="Footer Placeholder 4">
            <a:extLst>
              <a:ext uri="{FF2B5EF4-FFF2-40B4-BE49-F238E27FC236}">
                <a16:creationId xmlns:a16="http://schemas.microsoft.com/office/drawing/2014/main" id="{C653182E-EE89-D8C2-42A3-C0222DFAD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5C6CC-19EF-2FC2-1361-91D9C3B8EA9B}"/>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173144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640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5546-4ED5-0659-3EB0-AF6D1F145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9E1C1-CB16-65C4-D68B-E4F557B35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51012-4DFD-E568-7351-B7CD81C7E13A}"/>
              </a:ext>
            </a:extLst>
          </p:cNvPr>
          <p:cNvSpPr>
            <a:spLocks noGrp="1"/>
          </p:cNvSpPr>
          <p:nvPr>
            <p:ph type="dt" sz="half" idx="10"/>
          </p:nvPr>
        </p:nvSpPr>
        <p:spPr/>
        <p:txBody>
          <a:bodyPr/>
          <a:lstStyle/>
          <a:p>
            <a:fld id="{526B417E-8CBF-49BF-8A01-8B64764E2771}" type="datetime1">
              <a:rPr lang="en-US" smtClean="0"/>
              <a:t>3/1/2024</a:t>
            </a:fld>
            <a:endParaRPr lang="en-US"/>
          </a:p>
        </p:txBody>
      </p:sp>
      <p:sp>
        <p:nvSpPr>
          <p:cNvPr id="5" name="Footer Placeholder 4">
            <a:extLst>
              <a:ext uri="{FF2B5EF4-FFF2-40B4-BE49-F238E27FC236}">
                <a16:creationId xmlns:a16="http://schemas.microsoft.com/office/drawing/2014/main" id="{4443DC71-6F4A-271E-9775-80361360D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2B18B-44D9-1742-1A1E-76A065F89EAA}"/>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377739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319B-A85C-4877-DE25-0021843E7CCC}"/>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F1F1732E-CAB9-CF28-E1AB-662019A14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7F164-C1A3-EE26-921A-FC4FBB7A352A}"/>
              </a:ext>
            </a:extLst>
          </p:cNvPr>
          <p:cNvSpPr>
            <a:spLocks noGrp="1"/>
          </p:cNvSpPr>
          <p:nvPr>
            <p:ph type="dt" sz="half" idx="10"/>
          </p:nvPr>
        </p:nvSpPr>
        <p:spPr/>
        <p:txBody>
          <a:bodyPr/>
          <a:lstStyle/>
          <a:p>
            <a:fld id="{718DC54D-527D-4926-9735-752008C1E7FD}" type="datetime1">
              <a:rPr lang="en-US" smtClean="0"/>
              <a:t>3/1/2024</a:t>
            </a:fld>
            <a:endParaRPr lang="en-US"/>
          </a:p>
        </p:txBody>
      </p:sp>
      <p:sp>
        <p:nvSpPr>
          <p:cNvPr id="5" name="Footer Placeholder 4">
            <a:extLst>
              <a:ext uri="{FF2B5EF4-FFF2-40B4-BE49-F238E27FC236}">
                <a16:creationId xmlns:a16="http://schemas.microsoft.com/office/drawing/2014/main" id="{74D884C1-F2D6-526C-F059-DFE815E86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CA45A-39CA-82CE-67BA-A21F66B6EF46}"/>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169626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7040-132E-B120-2DE8-4269015BF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76B0F-D7AB-DE36-7310-F291F3AA19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2DF42-38A0-88D8-60FA-C2CB53099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B0619D-1874-0D75-95D4-5A9265EA7854}"/>
              </a:ext>
            </a:extLst>
          </p:cNvPr>
          <p:cNvSpPr>
            <a:spLocks noGrp="1"/>
          </p:cNvSpPr>
          <p:nvPr>
            <p:ph type="dt" sz="half" idx="10"/>
          </p:nvPr>
        </p:nvSpPr>
        <p:spPr/>
        <p:txBody>
          <a:bodyPr/>
          <a:lstStyle/>
          <a:p>
            <a:fld id="{E108F5FA-7E9A-4805-91C8-06DE7AA86423}" type="datetime1">
              <a:rPr lang="en-US" smtClean="0"/>
              <a:t>3/1/2024</a:t>
            </a:fld>
            <a:endParaRPr lang="en-US"/>
          </a:p>
        </p:txBody>
      </p:sp>
      <p:sp>
        <p:nvSpPr>
          <p:cNvPr id="6" name="Footer Placeholder 5">
            <a:extLst>
              <a:ext uri="{FF2B5EF4-FFF2-40B4-BE49-F238E27FC236}">
                <a16:creationId xmlns:a16="http://schemas.microsoft.com/office/drawing/2014/main" id="{478D224A-D859-3A7C-0706-07ADEAE5B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95CF1-626E-5050-0908-F2F26CD8CE5C}"/>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92912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8B5-B050-898A-320E-C3927AE14F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7D90C-68F0-3728-ED08-93C996558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B78FD-25DD-D61E-B8F4-21BA866E2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138A8-35BA-6F4C-161A-97D663A8D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CD2C5-1DA9-8D92-D7AF-D3147EE34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72C0D-140A-E1DF-A223-956F91CC3FC7}"/>
              </a:ext>
            </a:extLst>
          </p:cNvPr>
          <p:cNvSpPr>
            <a:spLocks noGrp="1"/>
          </p:cNvSpPr>
          <p:nvPr>
            <p:ph type="dt" sz="half" idx="10"/>
          </p:nvPr>
        </p:nvSpPr>
        <p:spPr/>
        <p:txBody>
          <a:bodyPr/>
          <a:lstStyle/>
          <a:p>
            <a:fld id="{CD72B0B2-1C77-4FE2-8CB9-00F88D257058}" type="datetime1">
              <a:rPr lang="en-US" smtClean="0"/>
              <a:t>3/1/2024</a:t>
            </a:fld>
            <a:endParaRPr lang="en-US"/>
          </a:p>
        </p:txBody>
      </p:sp>
      <p:sp>
        <p:nvSpPr>
          <p:cNvPr id="8" name="Footer Placeholder 7">
            <a:extLst>
              <a:ext uri="{FF2B5EF4-FFF2-40B4-BE49-F238E27FC236}">
                <a16:creationId xmlns:a16="http://schemas.microsoft.com/office/drawing/2014/main" id="{C2BB89C2-B0F7-D57D-0657-0D805A6A72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47A033-5F3E-3641-6841-308550B40537}"/>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83006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A9E3-7EA3-7BD7-ACAC-9FECE93CE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56A7B-C416-E2D2-7296-3F8F21DEA56B}"/>
              </a:ext>
            </a:extLst>
          </p:cNvPr>
          <p:cNvSpPr>
            <a:spLocks noGrp="1"/>
          </p:cNvSpPr>
          <p:nvPr>
            <p:ph type="dt" sz="half" idx="10"/>
          </p:nvPr>
        </p:nvSpPr>
        <p:spPr/>
        <p:txBody>
          <a:bodyPr/>
          <a:lstStyle/>
          <a:p>
            <a:fld id="{773E9D71-A4A0-4566-B8B8-86BE7D349703}" type="datetime1">
              <a:rPr lang="en-US" smtClean="0"/>
              <a:t>3/1/2024</a:t>
            </a:fld>
            <a:endParaRPr lang="en-US"/>
          </a:p>
        </p:txBody>
      </p:sp>
      <p:sp>
        <p:nvSpPr>
          <p:cNvPr id="4" name="Footer Placeholder 3">
            <a:extLst>
              <a:ext uri="{FF2B5EF4-FFF2-40B4-BE49-F238E27FC236}">
                <a16:creationId xmlns:a16="http://schemas.microsoft.com/office/drawing/2014/main" id="{17C501E3-0026-480B-D2F9-8A6E14D64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03226-2575-735E-D247-BAE23C33134F}"/>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105354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C1A8B-86F3-83F4-8C05-247B07411FB7}"/>
              </a:ext>
            </a:extLst>
          </p:cNvPr>
          <p:cNvSpPr>
            <a:spLocks noGrp="1"/>
          </p:cNvSpPr>
          <p:nvPr>
            <p:ph type="dt" sz="half" idx="10"/>
          </p:nvPr>
        </p:nvSpPr>
        <p:spPr/>
        <p:txBody>
          <a:bodyPr/>
          <a:lstStyle/>
          <a:p>
            <a:fld id="{BCB1D0DB-B215-40B5-9721-A1E7638FA8D6}" type="datetime1">
              <a:rPr lang="en-US" smtClean="0"/>
              <a:t>3/1/2024</a:t>
            </a:fld>
            <a:endParaRPr lang="en-US"/>
          </a:p>
        </p:txBody>
      </p:sp>
      <p:sp>
        <p:nvSpPr>
          <p:cNvPr id="3" name="Footer Placeholder 2">
            <a:extLst>
              <a:ext uri="{FF2B5EF4-FFF2-40B4-BE49-F238E27FC236}">
                <a16:creationId xmlns:a16="http://schemas.microsoft.com/office/drawing/2014/main" id="{2A9DF6B7-853A-8BA7-4433-C79B83A9D3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411E8-7030-DD37-9E01-1ADFAEA3EF91}"/>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388662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CE4F-FE61-9980-1DD9-CB3EE2120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3A433-A14C-5E77-EB1D-B37A20B57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DB7478-10A2-FDE8-639B-FA9166358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5C83A-CEB4-7E81-5B8E-1F5D840934CC}"/>
              </a:ext>
            </a:extLst>
          </p:cNvPr>
          <p:cNvSpPr>
            <a:spLocks noGrp="1"/>
          </p:cNvSpPr>
          <p:nvPr>
            <p:ph type="dt" sz="half" idx="10"/>
          </p:nvPr>
        </p:nvSpPr>
        <p:spPr/>
        <p:txBody>
          <a:bodyPr/>
          <a:lstStyle/>
          <a:p>
            <a:fld id="{858B486D-78C7-4326-868C-73A2057EAD89}" type="datetime1">
              <a:rPr lang="en-US" smtClean="0"/>
              <a:t>3/1/2024</a:t>
            </a:fld>
            <a:endParaRPr lang="en-US"/>
          </a:p>
        </p:txBody>
      </p:sp>
      <p:sp>
        <p:nvSpPr>
          <p:cNvPr id="6" name="Footer Placeholder 5">
            <a:extLst>
              <a:ext uri="{FF2B5EF4-FFF2-40B4-BE49-F238E27FC236}">
                <a16:creationId xmlns:a16="http://schemas.microsoft.com/office/drawing/2014/main" id="{FE0B8621-9829-7A33-A986-7319F342D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CF6C7-B685-4132-2EDD-43FAB14AB1E6}"/>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29204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76B4-ACC9-84DE-346A-DC086F589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714ED-9C1A-10A4-ACFC-1AF4A5788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E450C-F5FD-80D4-7BE4-3CC173251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2CC85-9106-B80F-A316-57CE637582EC}"/>
              </a:ext>
            </a:extLst>
          </p:cNvPr>
          <p:cNvSpPr>
            <a:spLocks noGrp="1"/>
          </p:cNvSpPr>
          <p:nvPr>
            <p:ph type="dt" sz="half" idx="10"/>
          </p:nvPr>
        </p:nvSpPr>
        <p:spPr/>
        <p:txBody>
          <a:bodyPr/>
          <a:lstStyle/>
          <a:p>
            <a:fld id="{9D3AE970-8586-4810-AA83-7490CC2226FC}" type="datetime1">
              <a:rPr lang="en-US" smtClean="0"/>
              <a:t>3/1/2024</a:t>
            </a:fld>
            <a:endParaRPr lang="en-US"/>
          </a:p>
        </p:txBody>
      </p:sp>
      <p:sp>
        <p:nvSpPr>
          <p:cNvPr id="6" name="Footer Placeholder 5">
            <a:extLst>
              <a:ext uri="{FF2B5EF4-FFF2-40B4-BE49-F238E27FC236}">
                <a16:creationId xmlns:a16="http://schemas.microsoft.com/office/drawing/2014/main" id="{B6E9CBA4-1B81-9173-73B3-C3BCA6666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5D0D9-CB9D-ED58-52E7-7364EB9D973F}"/>
              </a:ext>
            </a:extLst>
          </p:cNvPr>
          <p:cNvSpPr>
            <a:spLocks noGrp="1"/>
          </p:cNvSpPr>
          <p:nvPr>
            <p:ph type="sldNum" sz="quarter" idx="12"/>
          </p:nvPr>
        </p:nvSpPr>
        <p:spPr/>
        <p:txBody>
          <a:bodyPr/>
          <a:lstStyle/>
          <a:p>
            <a:fld id="{D8DAF2BE-CE87-4D0F-9370-8D9AA3D1369B}" type="slidenum">
              <a:rPr lang="en-US" smtClean="0"/>
              <a:t>‹#›</a:t>
            </a:fld>
            <a:endParaRPr lang="en-US"/>
          </a:p>
        </p:txBody>
      </p:sp>
    </p:spTree>
    <p:extLst>
      <p:ext uri="{BB962C8B-B14F-4D97-AF65-F5344CB8AC3E}">
        <p14:creationId xmlns:p14="http://schemas.microsoft.com/office/powerpoint/2010/main" val="5768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CA644-A434-A982-7D3D-B4358464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FA0175D-106C-83E2-F025-CD16E60A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DC8BB-DD01-A573-3B07-2F3BFC892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76710-564C-4C08-958A-A7AE3BDE6D8B}" type="datetime1">
              <a:rPr lang="en-US" smtClean="0"/>
              <a:t>3/1/2024</a:t>
            </a:fld>
            <a:endParaRPr lang="en-US"/>
          </a:p>
        </p:txBody>
      </p:sp>
      <p:sp>
        <p:nvSpPr>
          <p:cNvPr id="5" name="Footer Placeholder 4">
            <a:extLst>
              <a:ext uri="{FF2B5EF4-FFF2-40B4-BE49-F238E27FC236}">
                <a16:creationId xmlns:a16="http://schemas.microsoft.com/office/drawing/2014/main" id="{99E5AC43-F180-0B90-79BF-BB8028806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FF1665-2488-BFDA-98C5-9EE6231C9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F2BE-CE87-4D0F-9370-8D9AA3D1369B}" type="slidenum">
              <a:rPr lang="en-US" smtClean="0"/>
              <a:t>‹#›</a:t>
            </a:fld>
            <a:endParaRPr lang="en-US"/>
          </a:p>
        </p:txBody>
      </p:sp>
    </p:spTree>
    <p:extLst>
      <p:ext uri="{BB962C8B-B14F-4D97-AF65-F5344CB8AC3E}">
        <p14:creationId xmlns:p14="http://schemas.microsoft.com/office/powerpoint/2010/main" val="2770036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18" Type="http://schemas.openxmlformats.org/officeDocument/2006/relationships/diagramLayout" Target="../diagrams/layout19.xml"/><Relationship Id="rId26" Type="http://schemas.microsoft.com/office/2007/relationships/diagramDrawing" Target="../diagrams/drawing20.xml"/><Relationship Id="rId3" Type="http://schemas.openxmlformats.org/officeDocument/2006/relationships/diagramLayout" Target="../diagrams/layout16.xml"/><Relationship Id="rId21" Type="http://schemas.microsoft.com/office/2007/relationships/diagramDrawing" Target="../diagrams/drawing19.xml"/><Relationship Id="rId7" Type="http://schemas.openxmlformats.org/officeDocument/2006/relationships/diagramData" Target="../diagrams/data17.xml"/><Relationship Id="rId12" Type="http://schemas.openxmlformats.org/officeDocument/2006/relationships/diagramData" Target="../diagrams/data18.xml"/><Relationship Id="rId17" Type="http://schemas.openxmlformats.org/officeDocument/2006/relationships/diagramData" Target="../diagrams/data19.xml"/><Relationship Id="rId25" Type="http://schemas.openxmlformats.org/officeDocument/2006/relationships/diagramColors" Target="../diagrams/colors20.xml"/><Relationship Id="rId2" Type="http://schemas.openxmlformats.org/officeDocument/2006/relationships/diagramData" Target="../diagrams/data16.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QuickStyle" Target="../diagrams/quickStyle21.xml"/><Relationship Id="rId1" Type="http://schemas.openxmlformats.org/officeDocument/2006/relationships/slideLayout" Target="../slideLayouts/slideLayout3.xml"/><Relationship Id="rId6" Type="http://schemas.microsoft.com/office/2007/relationships/diagramDrawing" Target="../diagrams/drawing16.xml"/><Relationship Id="rId11" Type="http://schemas.microsoft.com/office/2007/relationships/diagramDrawing" Target="../diagrams/drawing17.xml"/><Relationship Id="rId24" Type="http://schemas.openxmlformats.org/officeDocument/2006/relationships/diagramQuickStyle" Target="../diagrams/quickStyle20.xml"/><Relationship Id="rId5" Type="http://schemas.openxmlformats.org/officeDocument/2006/relationships/diagramColors" Target="../diagrams/colors16.xml"/><Relationship Id="rId15" Type="http://schemas.openxmlformats.org/officeDocument/2006/relationships/diagramColors" Target="../diagrams/colors18.xml"/><Relationship Id="rId23" Type="http://schemas.openxmlformats.org/officeDocument/2006/relationships/diagramLayout" Target="../diagrams/layout20.xml"/><Relationship Id="rId28" Type="http://schemas.openxmlformats.org/officeDocument/2006/relationships/diagramLayout" Target="../diagrams/layout21.xml"/><Relationship Id="rId10" Type="http://schemas.openxmlformats.org/officeDocument/2006/relationships/diagramColors" Target="../diagrams/colors17.xml"/><Relationship Id="rId19" Type="http://schemas.openxmlformats.org/officeDocument/2006/relationships/diagramQuickStyle" Target="../diagrams/quickStyle19.xml"/><Relationship Id="rId31" Type="http://schemas.microsoft.com/office/2007/relationships/diagramDrawing" Target="../diagrams/drawing21.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 Id="rId22" Type="http://schemas.openxmlformats.org/officeDocument/2006/relationships/diagramData" Target="../diagrams/data20.xml"/><Relationship Id="rId27" Type="http://schemas.openxmlformats.org/officeDocument/2006/relationships/diagramData" Target="../diagrams/data21.xml"/><Relationship Id="rId30" Type="http://schemas.openxmlformats.org/officeDocument/2006/relationships/diagramColors" Target="../diagrams/colors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diagramData" Target="../diagrams/data24.xml"/><Relationship Id="rId18" Type="http://schemas.openxmlformats.org/officeDocument/2006/relationships/diagramData" Target="../diagrams/data25.xml"/><Relationship Id="rId26" Type="http://schemas.openxmlformats.org/officeDocument/2006/relationships/diagramColors" Target="../diagrams/colors26.xml"/><Relationship Id="rId3" Type="http://schemas.openxmlformats.org/officeDocument/2006/relationships/diagramData" Target="../diagrams/data22.xml"/><Relationship Id="rId21" Type="http://schemas.openxmlformats.org/officeDocument/2006/relationships/diagramColors" Target="../diagrams/colors25.xml"/><Relationship Id="rId7" Type="http://schemas.microsoft.com/office/2007/relationships/diagramDrawing" Target="../diagrams/drawing22.xml"/><Relationship Id="rId12" Type="http://schemas.microsoft.com/office/2007/relationships/diagramDrawing" Target="../diagrams/drawing23.xml"/><Relationship Id="rId17" Type="http://schemas.microsoft.com/office/2007/relationships/diagramDrawing" Target="../diagrams/drawing24.xml"/><Relationship Id="rId25" Type="http://schemas.openxmlformats.org/officeDocument/2006/relationships/diagramQuickStyle" Target="../diagrams/quickStyle26.xml"/><Relationship Id="rId2" Type="http://schemas.openxmlformats.org/officeDocument/2006/relationships/image" Target="../media/image13.png"/><Relationship Id="rId16" Type="http://schemas.openxmlformats.org/officeDocument/2006/relationships/diagramColors" Target="../diagrams/colors24.xml"/><Relationship Id="rId20" Type="http://schemas.openxmlformats.org/officeDocument/2006/relationships/diagramQuickStyle" Target="../diagrams/quickStyle25.xml"/><Relationship Id="rId1" Type="http://schemas.openxmlformats.org/officeDocument/2006/relationships/slideLayout" Target="../slideLayouts/slideLayout3.xml"/><Relationship Id="rId6" Type="http://schemas.openxmlformats.org/officeDocument/2006/relationships/diagramColors" Target="../diagrams/colors22.xml"/><Relationship Id="rId11" Type="http://schemas.openxmlformats.org/officeDocument/2006/relationships/diagramColors" Target="../diagrams/colors23.xml"/><Relationship Id="rId24" Type="http://schemas.openxmlformats.org/officeDocument/2006/relationships/diagramLayout" Target="../diagrams/layout26.xml"/><Relationship Id="rId5" Type="http://schemas.openxmlformats.org/officeDocument/2006/relationships/diagramQuickStyle" Target="../diagrams/quickStyle22.xml"/><Relationship Id="rId15" Type="http://schemas.openxmlformats.org/officeDocument/2006/relationships/diagramQuickStyle" Target="../diagrams/quickStyle24.xml"/><Relationship Id="rId23" Type="http://schemas.openxmlformats.org/officeDocument/2006/relationships/diagramData" Target="../diagrams/data26.xml"/><Relationship Id="rId10" Type="http://schemas.openxmlformats.org/officeDocument/2006/relationships/diagramQuickStyle" Target="../diagrams/quickStyle23.xml"/><Relationship Id="rId19" Type="http://schemas.openxmlformats.org/officeDocument/2006/relationships/diagramLayout" Target="../diagrams/layout25.xml"/><Relationship Id="rId4" Type="http://schemas.openxmlformats.org/officeDocument/2006/relationships/diagramLayout" Target="../diagrams/layout22.xml"/><Relationship Id="rId9" Type="http://schemas.openxmlformats.org/officeDocument/2006/relationships/diagramLayout" Target="../diagrams/layout23.xml"/><Relationship Id="rId14" Type="http://schemas.openxmlformats.org/officeDocument/2006/relationships/diagramLayout" Target="../diagrams/layout24.xml"/><Relationship Id="rId22" Type="http://schemas.microsoft.com/office/2007/relationships/diagramDrawing" Target="../diagrams/drawing25.xml"/><Relationship Id="rId27" Type="http://schemas.microsoft.com/office/2007/relationships/diagramDrawing" Target="../diagrams/drawing2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usenix.org/conference/osdi22/presentation/zho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diagramData" Target="../diagrams/data29.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17" Type="http://schemas.microsoft.com/office/2007/relationships/diagramDrawing" Target="../diagrams/drawing29.xml"/><Relationship Id="rId2" Type="http://schemas.openxmlformats.org/officeDocument/2006/relationships/image" Target="../media/image13.png"/><Relationship Id="rId16" Type="http://schemas.openxmlformats.org/officeDocument/2006/relationships/diagramColors" Target="../diagrams/colors29.xml"/><Relationship Id="rId1" Type="http://schemas.openxmlformats.org/officeDocument/2006/relationships/slideLayout" Target="../slideLayouts/slideLayout3.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5" Type="http://schemas.openxmlformats.org/officeDocument/2006/relationships/diagramQuickStyle" Target="../diagrams/quickStyle29.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 Id="rId14" Type="http://schemas.openxmlformats.org/officeDocument/2006/relationships/diagramLayout" Target="../diagrams/layout2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4.xml"/><Relationship Id="rId13" Type="http://schemas.openxmlformats.org/officeDocument/2006/relationships/diagramData" Target="../diagrams/data35.xml"/><Relationship Id="rId18" Type="http://schemas.openxmlformats.org/officeDocument/2006/relationships/diagramData" Target="../diagrams/data36.xml"/><Relationship Id="rId26" Type="http://schemas.openxmlformats.org/officeDocument/2006/relationships/diagramColors" Target="../diagrams/colors37.xml"/><Relationship Id="rId3" Type="http://schemas.openxmlformats.org/officeDocument/2006/relationships/diagramData" Target="../diagrams/data33.xml"/><Relationship Id="rId21" Type="http://schemas.openxmlformats.org/officeDocument/2006/relationships/diagramColors" Target="../diagrams/colors36.xml"/><Relationship Id="rId7" Type="http://schemas.microsoft.com/office/2007/relationships/diagramDrawing" Target="../diagrams/drawing33.xml"/><Relationship Id="rId12" Type="http://schemas.microsoft.com/office/2007/relationships/diagramDrawing" Target="../diagrams/drawing34.xml"/><Relationship Id="rId17" Type="http://schemas.microsoft.com/office/2007/relationships/diagramDrawing" Target="../diagrams/drawing35.xml"/><Relationship Id="rId25" Type="http://schemas.openxmlformats.org/officeDocument/2006/relationships/diagramQuickStyle" Target="../diagrams/quickStyle37.xml"/><Relationship Id="rId2" Type="http://schemas.openxmlformats.org/officeDocument/2006/relationships/image" Target="../media/image13.png"/><Relationship Id="rId16" Type="http://schemas.openxmlformats.org/officeDocument/2006/relationships/diagramColors" Target="../diagrams/colors35.xml"/><Relationship Id="rId20" Type="http://schemas.openxmlformats.org/officeDocument/2006/relationships/diagramQuickStyle" Target="../diagrams/quickStyle36.xml"/><Relationship Id="rId29" Type="http://schemas.openxmlformats.org/officeDocument/2006/relationships/diagramLayout" Target="../diagrams/layout38.xml"/><Relationship Id="rId1" Type="http://schemas.openxmlformats.org/officeDocument/2006/relationships/slideLayout" Target="../slideLayouts/slideLayout3.xml"/><Relationship Id="rId6" Type="http://schemas.openxmlformats.org/officeDocument/2006/relationships/diagramColors" Target="../diagrams/colors33.xml"/><Relationship Id="rId11" Type="http://schemas.openxmlformats.org/officeDocument/2006/relationships/diagramColors" Target="../diagrams/colors34.xml"/><Relationship Id="rId24" Type="http://schemas.openxmlformats.org/officeDocument/2006/relationships/diagramLayout" Target="../diagrams/layout37.xml"/><Relationship Id="rId32" Type="http://schemas.microsoft.com/office/2007/relationships/diagramDrawing" Target="../diagrams/drawing38.xml"/><Relationship Id="rId5" Type="http://schemas.openxmlformats.org/officeDocument/2006/relationships/diagramQuickStyle" Target="../diagrams/quickStyle33.xml"/><Relationship Id="rId15" Type="http://schemas.openxmlformats.org/officeDocument/2006/relationships/diagramQuickStyle" Target="../diagrams/quickStyle35.xml"/><Relationship Id="rId23" Type="http://schemas.openxmlformats.org/officeDocument/2006/relationships/diagramData" Target="../diagrams/data37.xml"/><Relationship Id="rId28" Type="http://schemas.openxmlformats.org/officeDocument/2006/relationships/diagramData" Target="../diagrams/data38.xml"/><Relationship Id="rId10" Type="http://schemas.openxmlformats.org/officeDocument/2006/relationships/diagramQuickStyle" Target="../diagrams/quickStyle34.xml"/><Relationship Id="rId19" Type="http://schemas.openxmlformats.org/officeDocument/2006/relationships/diagramLayout" Target="../diagrams/layout36.xml"/><Relationship Id="rId31" Type="http://schemas.openxmlformats.org/officeDocument/2006/relationships/diagramColors" Target="../diagrams/colors38.xml"/><Relationship Id="rId4" Type="http://schemas.openxmlformats.org/officeDocument/2006/relationships/diagramLayout" Target="../diagrams/layout33.xml"/><Relationship Id="rId9" Type="http://schemas.openxmlformats.org/officeDocument/2006/relationships/diagramLayout" Target="../diagrams/layout34.xml"/><Relationship Id="rId14" Type="http://schemas.openxmlformats.org/officeDocument/2006/relationships/diagramLayout" Target="../diagrams/layout35.xml"/><Relationship Id="rId22" Type="http://schemas.microsoft.com/office/2007/relationships/diagramDrawing" Target="../diagrams/drawing36.xml"/><Relationship Id="rId27" Type="http://schemas.microsoft.com/office/2007/relationships/diagramDrawing" Target="../diagrams/drawing37.xml"/><Relationship Id="rId30" Type="http://schemas.openxmlformats.org/officeDocument/2006/relationships/diagramQuickStyle" Target="../diagrams/quickStyle38.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usenix.org/conference/osdi22/presentation/zhong"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12.png"/><Relationship Id="rId4" Type="http://schemas.openxmlformats.org/officeDocument/2006/relationships/image" Target="../media/image27.png"/><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1.xml"/><Relationship Id="rId2" Type="http://schemas.openxmlformats.org/officeDocument/2006/relationships/diagramData" Target="../diagrams/data40.xml"/><Relationship Id="rId1" Type="http://schemas.openxmlformats.org/officeDocument/2006/relationships/slideLayout" Target="../slideLayouts/slideLayout3.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usenix.org/conference/osdi22/presentation/zhon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18" Type="http://schemas.openxmlformats.org/officeDocument/2006/relationships/diagramData" Target="../diagrams/data14.xml"/><Relationship Id="rId26" Type="http://schemas.openxmlformats.org/officeDocument/2006/relationships/diagramColors" Target="../diagrams/colors15.xml"/><Relationship Id="rId3" Type="http://schemas.openxmlformats.org/officeDocument/2006/relationships/diagramData" Target="../diagrams/data11.xml"/><Relationship Id="rId21" Type="http://schemas.openxmlformats.org/officeDocument/2006/relationships/diagramColors" Target="../diagrams/colors14.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5" Type="http://schemas.openxmlformats.org/officeDocument/2006/relationships/diagramQuickStyle" Target="../diagrams/quickStyle15.xml"/><Relationship Id="rId2" Type="http://schemas.openxmlformats.org/officeDocument/2006/relationships/notesSlide" Target="../notesSlides/notesSlide2.xml"/><Relationship Id="rId16" Type="http://schemas.openxmlformats.org/officeDocument/2006/relationships/diagramColors" Target="../diagrams/colors13.xml"/><Relationship Id="rId20" Type="http://schemas.openxmlformats.org/officeDocument/2006/relationships/diagramQuickStyle" Target="../diagrams/quickStyle14.xml"/><Relationship Id="rId1" Type="http://schemas.openxmlformats.org/officeDocument/2006/relationships/slideLayout" Target="../slideLayouts/slideLayout3.xml"/><Relationship Id="rId6" Type="http://schemas.openxmlformats.org/officeDocument/2006/relationships/diagramColors" Target="../diagrams/colors11.xml"/><Relationship Id="rId11" Type="http://schemas.openxmlformats.org/officeDocument/2006/relationships/diagramColors" Target="../diagrams/colors12.xml"/><Relationship Id="rId24" Type="http://schemas.openxmlformats.org/officeDocument/2006/relationships/diagramLayout" Target="../diagrams/layout15.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23" Type="http://schemas.openxmlformats.org/officeDocument/2006/relationships/diagramData" Target="../diagrams/data15.xml"/><Relationship Id="rId10" Type="http://schemas.openxmlformats.org/officeDocument/2006/relationships/diagramQuickStyle" Target="../diagrams/quickStyle12.xml"/><Relationship Id="rId19" Type="http://schemas.openxmlformats.org/officeDocument/2006/relationships/diagramLayout" Target="../diagrams/layout14.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 Id="rId22" Type="http://schemas.microsoft.com/office/2007/relationships/diagramDrawing" Target="../diagrams/drawing14.xml"/><Relationship Id="rId27" Type="http://schemas.microsoft.com/office/2007/relationships/diagramDrawing" Target="../diagrams/drawing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background with lines and dots&#10;&#10;Description automatically generated">
            <a:extLst>
              <a:ext uri="{FF2B5EF4-FFF2-40B4-BE49-F238E27FC236}">
                <a16:creationId xmlns:a16="http://schemas.microsoft.com/office/drawing/2014/main" id="{DB56DE77-6007-B279-B1E2-EDD151E6E9AC}"/>
              </a:ext>
            </a:extLst>
          </p:cNvPr>
          <p:cNvPicPr>
            <a:picLocks noChangeAspect="1"/>
          </p:cNvPicPr>
          <p:nvPr/>
        </p:nvPicPr>
        <p:blipFill rotWithShape="1">
          <a:blip r:embed="rId2"/>
          <a:srcRect t="12560" r="2" b="258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61" name="Freeform: Shape 6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6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11E95D-1998-9507-8A2E-194117D4FF0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ln w="0"/>
                <a:effectLst>
                  <a:outerShdw blurRad="38100" dist="25400" dir="5400000" algn="ctr" rotWithShape="0">
                    <a:srgbClr val="6E747A">
                      <a:alpha val="43000"/>
                    </a:srgbClr>
                  </a:outerShdw>
                </a:effectLst>
              </a:rPr>
              <a:t>Optimizing I/O operations for the Linux O.S. by leveraging eBPF technology</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E5D5C0E-86A5-D687-E114-541AD4C51EF2}"/>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D8DAF2BE-CE87-4D0F-9370-8D9AA3D1369B}" type="slidenum">
              <a:rPr lang="en-US">
                <a:solidFill>
                  <a:schemeClr val="bg1"/>
                </a:solidFill>
                <a:latin typeface="Calibri" panose="020F0502020204030204"/>
              </a:rPr>
              <a:pPr>
                <a:spcAft>
                  <a:spcPts val="600"/>
                </a:spcAft>
                <a:defRPr/>
              </a:pPr>
              <a:t>1</a:t>
            </a:fld>
            <a:endParaRPr lang="en-US">
              <a:solidFill>
                <a:schemeClr val="bg1"/>
              </a:solidFill>
              <a:latin typeface="Calibri" panose="020F0502020204030204"/>
            </a:endParaRPr>
          </a:p>
        </p:txBody>
      </p:sp>
      <p:sp>
        <p:nvSpPr>
          <p:cNvPr id="3" name="TextBox 2">
            <a:extLst>
              <a:ext uri="{FF2B5EF4-FFF2-40B4-BE49-F238E27FC236}">
                <a16:creationId xmlns:a16="http://schemas.microsoft.com/office/drawing/2014/main" id="{B2342591-618D-3D6A-6E50-00F5B9E1167D}"/>
              </a:ext>
            </a:extLst>
          </p:cNvPr>
          <p:cNvSpPr txBox="1"/>
          <p:nvPr/>
        </p:nvSpPr>
        <p:spPr>
          <a:xfrm>
            <a:off x="527050" y="4692650"/>
            <a:ext cx="3924300" cy="1200329"/>
          </a:xfrm>
          <a:prstGeom prst="rect">
            <a:avLst/>
          </a:prstGeom>
          <a:noFill/>
        </p:spPr>
        <p:txBody>
          <a:bodyPr wrap="square" rtlCol="0">
            <a:spAutoFit/>
          </a:bodyPr>
          <a:lstStyle/>
          <a:p>
            <a:pPr algn="ctr"/>
            <a:r>
              <a:rPr lang="en-US" sz="2400" dirty="0">
                <a:ln w="0"/>
                <a:effectLst>
                  <a:outerShdw blurRad="38100" dist="25400" dir="5400000" algn="ctr" rotWithShape="0">
                    <a:srgbClr val="6E747A">
                      <a:alpha val="43000"/>
                    </a:srgbClr>
                  </a:outerShdw>
                </a:effectLst>
              </a:rPr>
              <a:t>Diploma Thesis </a:t>
            </a:r>
          </a:p>
          <a:p>
            <a:pPr algn="ctr"/>
            <a:r>
              <a:rPr lang="en-US" sz="2400" dirty="0">
                <a:ln w="0"/>
                <a:effectLst>
                  <a:outerShdw blurRad="38100" dist="25400" dir="5400000" algn="ctr" rotWithShape="0">
                    <a:srgbClr val="6E747A">
                      <a:alpha val="43000"/>
                    </a:srgbClr>
                  </a:outerShdw>
                </a:effectLst>
              </a:rPr>
              <a:t>of </a:t>
            </a:r>
          </a:p>
          <a:p>
            <a:pPr algn="ctr"/>
            <a:r>
              <a:rPr lang="en-US" sz="2400" dirty="0" err="1">
                <a:ln w="0"/>
                <a:effectLst>
                  <a:outerShdw blurRad="38100" dist="25400" dir="5400000" algn="ctr" rotWithShape="0">
                    <a:srgbClr val="6E747A">
                      <a:alpha val="43000"/>
                    </a:srgbClr>
                  </a:outerShdw>
                </a:effectLst>
              </a:rPr>
              <a:t>Symeon</a:t>
            </a:r>
            <a:r>
              <a:rPr lang="en-US" sz="2400" dirty="0">
                <a:ln w="0"/>
                <a:effectLst>
                  <a:outerShdw blurRad="38100" dist="25400" dir="5400000" algn="ctr" rotWithShape="0">
                    <a:srgbClr val="6E747A">
                      <a:alpha val="43000"/>
                    </a:srgbClr>
                  </a:outerShdw>
                </a:effectLst>
              </a:rPr>
              <a:t> N. </a:t>
            </a:r>
            <a:r>
              <a:rPr lang="en-US" sz="2400" dirty="0" err="1">
                <a:ln w="0"/>
                <a:effectLst>
                  <a:outerShdw blurRad="38100" dist="25400" dir="5400000" algn="ctr" rotWithShape="0">
                    <a:srgbClr val="6E747A">
                      <a:alpha val="43000"/>
                    </a:srgbClr>
                  </a:outerShdw>
                </a:effectLst>
              </a:rPr>
              <a:t>Porgiotis</a:t>
            </a:r>
            <a:endParaRPr lang="en-US" sz="2400" dirty="0"/>
          </a:p>
        </p:txBody>
      </p:sp>
    </p:spTree>
    <p:extLst>
      <p:ext uri="{BB962C8B-B14F-4D97-AF65-F5344CB8AC3E}">
        <p14:creationId xmlns:p14="http://schemas.microsoft.com/office/powerpoint/2010/main" val="108814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1C0E1-DE2B-D478-0711-E39C326474A4}"/>
            </a:ext>
          </a:extLst>
        </p:cNvPr>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A5C3636B-0C27-F623-10FE-53EE3213D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5183EA2-D6D5-5411-4C03-A50B3A804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F70EE0D-1735-4095-CC37-3CD726378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AA6207B6-350B-3ACF-6246-01F54C56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A2157-D996-ED6A-7484-D2B8616E2B5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v</a:t>
            </a:r>
            <a:r>
              <a:rPr lang="en-US" sz="4000" dirty="0">
                <a:solidFill>
                  <a:srgbClr val="FFFFFF"/>
                </a:solidFill>
                <a:latin typeface="Algerian" panose="04020705040A02060702" pitchFamily="82" charset="0"/>
              </a:rPr>
              <a:t> : </a:t>
            </a:r>
            <a:r>
              <a:rPr lang="en-US" sz="4000" dirty="0">
                <a:solidFill>
                  <a:srgbClr val="FFFFFF"/>
                </a:solidFill>
                <a:latin typeface="Calibri Light" panose="020F0302020204030204" pitchFamily="34" charset="0"/>
                <a:cs typeface="Calibri Light" panose="020F0302020204030204" pitchFamily="34" charset="0"/>
              </a:rPr>
              <a:t>Random Accesses</a:t>
            </a:r>
            <a:endParaRPr lang="en-US" sz="4000" kern="1200" dirty="0">
              <a:solidFill>
                <a:srgbClr val="FFFFFF"/>
              </a:solidFill>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FB9EC1DB-BDD0-B77D-BF7D-9A2DE9720FB3}"/>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graphicFrame>
        <p:nvGraphicFramePr>
          <p:cNvPr id="4" name="Diagram 3">
            <a:extLst>
              <a:ext uri="{FF2B5EF4-FFF2-40B4-BE49-F238E27FC236}">
                <a16:creationId xmlns:a16="http://schemas.microsoft.com/office/drawing/2014/main" id="{BFBFB54D-668D-948B-DFB6-CFA8EDA33D48}"/>
              </a:ext>
            </a:extLst>
          </p:cNvPr>
          <p:cNvGraphicFramePr/>
          <p:nvPr>
            <p:extLst>
              <p:ext uri="{D42A27DB-BD31-4B8C-83A1-F6EECF244321}">
                <p14:modId xmlns:p14="http://schemas.microsoft.com/office/powerpoint/2010/main" val="1249088971"/>
              </p:ext>
            </p:extLst>
          </p:nvPr>
        </p:nvGraphicFramePr>
        <p:xfrm>
          <a:off x="838198" y="3659420"/>
          <a:ext cx="8563055" cy="1122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A9E4F017-3FFC-7482-9FF8-B88AFEC2F26E}"/>
              </a:ext>
            </a:extLst>
          </p:cNvPr>
          <p:cNvGraphicFramePr/>
          <p:nvPr>
            <p:extLst>
              <p:ext uri="{D42A27DB-BD31-4B8C-83A1-F6EECF244321}">
                <p14:modId xmlns:p14="http://schemas.microsoft.com/office/powerpoint/2010/main" val="1940315383"/>
              </p:ext>
            </p:extLst>
          </p:nvPr>
        </p:nvGraphicFramePr>
        <p:xfrm>
          <a:off x="891079" y="2847818"/>
          <a:ext cx="3108683" cy="20856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8DD29BC9-1CEA-A3D2-8665-CCEA8C3C3377}"/>
              </a:ext>
            </a:extLst>
          </p:cNvPr>
          <p:cNvGraphicFramePr/>
          <p:nvPr>
            <p:extLst>
              <p:ext uri="{D42A27DB-BD31-4B8C-83A1-F6EECF244321}">
                <p14:modId xmlns:p14="http://schemas.microsoft.com/office/powerpoint/2010/main" val="215226374"/>
              </p:ext>
            </p:extLst>
          </p:nvPr>
        </p:nvGraphicFramePr>
        <p:xfrm>
          <a:off x="838197" y="5332952"/>
          <a:ext cx="8563055" cy="11227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Diagram 16">
            <a:extLst>
              <a:ext uri="{FF2B5EF4-FFF2-40B4-BE49-F238E27FC236}">
                <a16:creationId xmlns:a16="http://schemas.microsoft.com/office/drawing/2014/main" id="{A5792FA9-FBFE-8C28-3011-BAF20AE4E7B3}"/>
              </a:ext>
            </a:extLst>
          </p:cNvPr>
          <p:cNvGraphicFramePr/>
          <p:nvPr>
            <p:extLst>
              <p:ext uri="{D42A27DB-BD31-4B8C-83A1-F6EECF244321}">
                <p14:modId xmlns:p14="http://schemas.microsoft.com/office/powerpoint/2010/main" val="2188138691"/>
              </p:ext>
            </p:extLst>
          </p:nvPr>
        </p:nvGraphicFramePr>
        <p:xfrm>
          <a:off x="838202" y="2145976"/>
          <a:ext cx="8563055" cy="11227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9" name="Diagram 18">
            <a:extLst>
              <a:ext uri="{FF2B5EF4-FFF2-40B4-BE49-F238E27FC236}">
                <a16:creationId xmlns:a16="http://schemas.microsoft.com/office/drawing/2014/main" id="{9C136ECC-CF30-9C2A-C1C7-168F3581BE7E}"/>
              </a:ext>
            </a:extLst>
          </p:cNvPr>
          <p:cNvGraphicFramePr/>
          <p:nvPr>
            <p:extLst>
              <p:ext uri="{D42A27DB-BD31-4B8C-83A1-F6EECF244321}">
                <p14:modId xmlns:p14="http://schemas.microsoft.com/office/powerpoint/2010/main" val="1278919579"/>
              </p:ext>
            </p:extLst>
          </p:nvPr>
        </p:nvGraphicFramePr>
        <p:xfrm>
          <a:off x="5927746" y="4782132"/>
          <a:ext cx="2499360" cy="182065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7" name="Group 6">
            <a:extLst>
              <a:ext uri="{FF2B5EF4-FFF2-40B4-BE49-F238E27FC236}">
                <a16:creationId xmlns:a16="http://schemas.microsoft.com/office/drawing/2014/main" id="{979E5241-CE82-E8E1-36F8-895CA696469C}"/>
              </a:ext>
            </a:extLst>
          </p:cNvPr>
          <p:cNvGrpSpPr/>
          <p:nvPr/>
        </p:nvGrpSpPr>
        <p:grpSpPr>
          <a:xfrm>
            <a:off x="9492132" y="2340506"/>
            <a:ext cx="2608996" cy="668632"/>
            <a:chOff x="9583004" y="2196006"/>
            <a:chExt cx="2608996" cy="668632"/>
          </a:xfrm>
        </p:grpSpPr>
        <p:sp>
          <p:nvSpPr>
            <p:cNvPr id="10" name="Text Placeholder 2">
              <a:extLst>
                <a:ext uri="{FF2B5EF4-FFF2-40B4-BE49-F238E27FC236}">
                  <a16:creationId xmlns:a16="http://schemas.microsoft.com/office/drawing/2014/main" id="{FB66507E-BC3D-987B-CA96-0274CF81B46C}"/>
                </a:ext>
              </a:extLst>
            </p:cNvPr>
            <p:cNvSpPr>
              <a:spLocks noGrp="1"/>
            </p:cNvSpPr>
            <p:nvPr>
              <p:ph type="body" idx="1"/>
            </p:nvPr>
          </p:nvSpPr>
          <p:spPr>
            <a:xfrm>
              <a:off x="10094260" y="2196006"/>
              <a:ext cx="2097740" cy="668632"/>
            </a:xfrm>
          </p:spPr>
          <p:txBody>
            <a:bodyPr>
              <a:noAutofit/>
            </a:bodyPr>
            <a:lstStyle/>
            <a:p>
              <a:pPr lvl="0"/>
              <a:r>
                <a:rPr lang="en-US" sz="1800" dirty="0">
                  <a:solidFill>
                    <a:schemeClr val="tx1"/>
                  </a:solidFill>
                </a:rPr>
                <a:t>Page located on disk</a:t>
              </a:r>
            </a:p>
            <a:p>
              <a:pPr lvl="0"/>
              <a:r>
                <a:rPr lang="en-US" sz="1800" dirty="0">
                  <a:solidFill>
                    <a:schemeClr val="tx1"/>
                  </a:solidFill>
                </a:rPr>
                <a:t>Page requested</a:t>
              </a:r>
            </a:p>
          </p:txBody>
        </p:sp>
        <p:sp>
          <p:nvSpPr>
            <p:cNvPr id="11" name="Rectangle 10">
              <a:extLst>
                <a:ext uri="{FF2B5EF4-FFF2-40B4-BE49-F238E27FC236}">
                  <a16:creationId xmlns:a16="http://schemas.microsoft.com/office/drawing/2014/main" id="{127ECDAD-278D-8BF8-3D99-4E3842D2F7FD}"/>
                </a:ext>
              </a:extLst>
            </p:cNvPr>
            <p:cNvSpPr/>
            <p:nvPr/>
          </p:nvSpPr>
          <p:spPr>
            <a:xfrm>
              <a:off x="9583005" y="2196006"/>
              <a:ext cx="511255"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16192DE-C9A9-E15B-E840-4752C5F5B6C7}"/>
                </a:ext>
              </a:extLst>
            </p:cNvPr>
            <p:cNvSpPr/>
            <p:nvPr/>
          </p:nvSpPr>
          <p:spPr>
            <a:xfrm>
              <a:off x="9583004" y="2585238"/>
              <a:ext cx="511255" cy="279400"/>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61C325B6-8E08-7F92-6BF2-CA7EDD8C7568}"/>
              </a:ext>
            </a:extLst>
          </p:cNvPr>
          <p:cNvGrpSpPr/>
          <p:nvPr/>
        </p:nvGrpSpPr>
        <p:grpSpPr>
          <a:xfrm>
            <a:off x="9491874" y="3771138"/>
            <a:ext cx="2609250" cy="1010994"/>
            <a:chOff x="9582750" y="2196006"/>
            <a:chExt cx="2609250" cy="1010994"/>
          </a:xfrm>
        </p:grpSpPr>
        <p:sp>
          <p:nvSpPr>
            <p:cNvPr id="16" name="Text Placeholder 2">
              <a:extLst>
                <a:ext uri="{FF2B5EF4-FFF2-40B4-BE49-F238E27FC236}">
                  <a16:creationId xmlns:a16="http://schemas.microsoft.com/office/drawing/2014/main" id="{7855B9B6-2573-4038-E748-6577DCA24E13}"/>
                </a:ext>
              </a:extLst>
            </p:cNvPr>
            <p:cNvSpPr>
              <a:spLocks noGrp="1"/>
            </p:cNvSpPr>
            <p:nvPr>
              <p:ph type="body" idx="1"/>
            </p:nvPr>
          </p:nvSpPr>
          <p:spPr>
            <a:xfrm>
              <a:off x="10094260" y="2196006"/>
              <a:ext cx="2097740" cy="1010994"/>
            </a:xfrm>
          </p:spPr>
          <p:txBody>
            <a:bodyPr>
              <a:noAutofit/>
            </a:bodyPr>
            <a:lstStyle/>
            <a:p>
              <a:pPr lvl="0"/>
              <a:r>
                <a:rPr lang="en-US" sz="1800" dirty="0">
                  <a:solidFill>
                    <a:schemeClr val="tx1"/>
                  </a:solidFill>
                </a:rPr>
                <a:t>Page located on Page Cache</a:t>
              </a:r>
            </a:p>
            <a:p>
              <a:pPr lvl="0"/>
              <a:r>
                <a:rPr lang="en-US" sz="1800" dirty="0">
                  <a:solidFill>
                    <a:schemeClr val="tx1"/>
                  </a:solidFill>
                </a:rPr>
                <a:t>Page accessed</a:t>
              </a:r>
            </a:p>
          </p:txBody>
        </p:sp>
        <p:sp>
          <p:nvSpPr>
            <p:cNvPr id="21" name="Rectangle 20">
              <a:extLst>
                <a:ext uri="{FF2B5EF4-FFF2-40B4-BE49-F238E27FC236}">
                  <a16:creationId xmlns:a16="http://schemas.microsoft.com/office/drawing/2014/main" id="{3D5B8903-C4AD-1E5F-C515-B1E22380F583}"/>
                </a:ext>
              </a:extLst>
            </p:cNvPr>
            <p:cNvSpPr/>
            <p:nvPr/>
          </p:nvSpPr>
          <p:spPr>
            <a:xfrm>
              <a:off x="9582750" y="2250922"/>
              <a:ext cx="511255" cy="27940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627A1B06-76C8-9652-E09A-34257DA46499}"/>
              </a:ext>
            </a:extLst>
          </p:cNvPr>
          <p:cNvSpPr/>
          <p:nvPr/>
        </p:nvSpPr>
        <p:spPr>
          <a:xfrm>
            <a:off x="9491874" y="4404637"/>
            <a:ext cx="511255" cy="2794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6" name="Diagram 25">
            <a:extLst>
              <a:ext uri="{FF2B5EF4-FFF2-40B4-BE49-F238E27FC236}">
                <a16:creationId xmlns:a16="http://schemas.microsoft.com/office/drawing/2014/main" id="{BC276DBB-FD45-69EF-2384-D38FF0CDF882}"/>
              </a:ext>
            </a:extLst>
          </p:cNvPr>
          <p:cNvGraphicFramePr>
            <a:graphicFrameLocks/>
          </p:cNvGraphicFramePr>
          <p:nvPr>
            <p:extLst>
              <p:ext uri="{D42A27DB-BD31-4B8C-83A1-F6EECF244321}">
                <p14:modId xmlns:p14="http://schemas.microsoft.com/office/powerpoint/2010/main" val="1411144931"/>
              </p:ext>
            </p:extLst>
          </p:nvPr>
        </p:nvGraphicFramePr>
        <p:xfrm>
          <a:off x="0" y="1574310"/>
          <a:ext cx="2499360" cy="182065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200856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5F8D2-B0F0-CF5C-1D39-FE5E3FA9F0C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Read Ahead </a:t>
            </a:r>
            <a:r>
              <a:rPr lang="en-US" sz="3600" kern="1200" dirty="0">
                <a:solidFill>
                  <a:srgbClr val="FFFFFF"/>
                </a:solidFill>
                <a:latin typeface="Algerian" panose="04020705040A02060702" pitchFamily="82" charset="0"/>
              </a:rPr>
              <a:t>VI</a:t>
            </a:r>
            <a:r>
              <a:rPr lang="en-US" sz="3700" kern="1200" dirty="0">
                <a:solidFill>
                  <a:srgbClr val="FFFFFF"/>
                </a:solidFill>
                <a:latin typeface="+mj-lt"/>
                <a:ea typeface="+mj-ea"/>
                <a:cs typeface="+mj-cs"/>
              </a:rPr>
              <a:t> : </a:t>
            </a:r>
            <a:r>
              <a:rPr lang="en-US" sz="3700" dirty="0">
                <a:solidFill>
                  <a:srgbClr val="FFFFFF"/>
                </a:solidFill>
              </a:rPr>
              <a:t>Number of Page Cache Misses</a:t>
            </a:r>
            <a:endParaRPr lang="en-US" sz="3700" kern="1200" dirty="0">
              <a:solidFill>
                <a:srgbClr val="FFFFFF"/>
              </a:solidFill>
              <a:latin typeface="+mj-lt"/>
              <a:ea typeface="+mj-ea"/>
              <a:cs typeface="+mj-cs"/>
            </a:endParaRPr>
          </a:p>
        </p:txBody>
      </p:sp>
      <p:pic>
        <p:nvPicPr>
          <p:cNvPr id="6" name="Picture 5" descr="A graph of blue bars&#10;&#10;Description automatically generated with medium confidence">
            <a:extLst>
              <a:ext uri="{FF2B5EF4-FFF2-40B4-BE49-F238E27FC236}">
                <a16:creationId xmlns:a16="http://schemas.microsoft.com/office/drawing/2014/main" id="{BA549A77-06A8-DD53-F374-A3385353A77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60355" y="1966293"/>
            <a:ext cx="11271289" cy="4452160"/>
          </a:xfrm>
          <a:prstGeom prst="rect">
            <a:avLst/>
          </a:prstGeom>
        </p:spPr>
      </p:pic>
      <p:sp>
        <p:nvSpPr>
          <p:cNvPr id="3" name="Slide Number Placeholder 2">
            <a:extLst>
              <a:ext uri="{FF2B5EF4-FFF2-40B4-BE49-F238E27FC236}">
                <a16:creationId xmlns:a16="http://schemas.microsoft.com/office/drawing/2014/main" id="{3DB8D901-095A-506A-0BF1-528CD6B19BA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
        <p:nvSpPr>
          <p:cNvPr id="4" name="Oval 3">
            <a:extLst>
              <a:ext uri="{FF2B5EF4-FFF2-40B4-BE49-F238E27FC236}">
                <a16:creationId xmlns:a16="http://schemas.microsoft.com/office/drawing/2014/main" id="{6C90966F-1A8C-E18A-9ACE-A983C0A5DCF6}"/>
              </a:ext>
            </a:extLst>
          </p:cNvPr>
          <p:cNvSpPr/>
          <p:nvPr/>
        </p:nvSpPr>
        <p:spPr>
          <a:xfrm>
            <a:off x="10809710" y="2154187"/>
            <a:ext cx="845734" cy="4123935"/>
          </a:xfrm>
          <a:prstGeom prst="ellipse">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469E01-01BD-2DAF-D1A3-413B6A33D363}"/>
              </a:ext>
            </a:extLst>
          </p:cNvPr>
          <p:cNvSpPr/>
          <p:nvPr/>
        </p:nvSpPr>
        <p:spPr>
          <a:xfrm>
            <a:off x="5029200" y="2241550"/>
            <a:ext cx="718953" cy="4022089"/>
          </a:xfrm>
          <a:prstGeom prst="ellipse">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93FEBC1-094D-B8CE-678F-F39C744060A6}"/>
              </a:ext>
            </a:extLst>
          </p:cNvPr>
          <p:cNvCxnSpPr>
            <a:cxnSpLocks/>
            <a:stCxn id="7" idx="2"/>
            <a:endCxn id="5" idx="0"/>
          </p:cNvCxnSpPr>
          <p:nvPr/>
        </p:nvCxnSpPr>
        <p:spPr>
          <a:xfrm flipH="1">
            <a:off x="5388677" y="1120025"/>
            <a:ext cx="5177723" cy="11215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737662-6153-1D94-F8C6-0AEDC329693C}"/>
              </a:ext>
            </a:extLst>
          </p:cNvPr>
          <p:cNvCxnSpPr>
            <a:cxnSpLocks/>
            <a:stCxn id="7" idx="2"/>
            <a:endCxn id="4" idx="0"/>
          </p:cNvCxnSpPr>
          <p:nvPr/>
        </p:nvCxnSpPr>
        <p:spPr>
          <a:xfrm>
            <a:off x="10566400" y="1120025"/>
            <a:ext cx="666177" cy="103416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hidden="1">
            <a:extLst>
              <a:ext uri="{FF2B5EF4-FFF2-40B4-BE49-F238E27FC236}">
                <a16:creationId xmlns:a16="http://schemas.microsoft.com/office/drawing/2014/main" id="{6AA2E18B-2700-0694-E311-351B1418DAD0}"/>
              </a:ext>
            </a:extLst>
          </p:cNvPr>
          <p:cNvSpPr txBox="1">
            <a:spLocks noGrp="1" noRot="1" noMove="1" noResize="1" noEditPoints="1" noAdjustHandles="1" noChangeArrowheads="1" noChangeShapeType="1"/>
          </p:cNvSpPr>
          <p:nvPr/>
        </p:nvSpPr>
        <p:spPr>
          <a:xfrm>
            <a:off x="9944100" y="535250"/>
            <a:ext cx="1244600" cy="584775"/>
          </a:xfrm>
          <a:prstGeom prst="rect">
            <a:avLst/>
          </a:prstGeom>
          <a:noFill/>
          <a:ln w="19050">
            <a:solidFill>
              <a:srgbClr val="FF0000"/>
            </a:solidFill>
          </a:ln>
        </p:spPr>
        <p:txBody>
          <a:bodyPr wrap="square" rtlCol="0">
            <a:spAutoFit/>
          </a:bodyPr>
          <a:lstStyle/>
          <a:p>
            <a:r>
              <a:rPr lang="en-US" sz="3200" dirty="0">
                <a:solidFill>
                  <a:srgbClr val="FF0000"/>
                </a:solidFill>
              </a:rPr>
              <a:t>99,9%</a:t>
            </a:r>
          </a:p>
        </p:txBody>
      </p:sp>
    </p:spTree>
    <p:extLst>
      <p:ext uri="{BB962C8B-B14F-4D97-AF65-F5344CB8AC3E}">
        <p14:creationId xmlns:p14="http://schemas.microsoft.com/office/powerpoint/2010/main" val="128534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B3930-9E4B-8265-8175-7456A0C3B56E}"/>
            </a:ext>
          </a:extLst>
        </p:cNvPr>
        <p:cNvGrpSpPr/>
        <p:nvPr/>
      </p:nvGrpSpPr>
      <p:grpSpPr>
        <a:xfrm>
          <a:off x="0" y="0"/>
          <a:ext cx="0" cy="0"/>
          <a:chOff x="0" y="0"/>
          <a:chExt cx="0" cy="0"/>
        </a:xfrm>
      </p:grpSpPr>
      <p:sp useBgFill="1">
        <p:nvSpPr>
          <p:cNvPr id="207" name="Rectangle 20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8875D-37A2-C122-5ECC-DF06D09E6E1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VII</a:t>
            </a:r>
            <a:r>
              <a:rPr lang="en-US" sz="4000" kern="1200" dirty="0">
                <a:solidFill>
                  <a:srgbClr val="FFFFFF"/>
                </a:solidFill>
                <a:latin typeface="+mj-lt"/>
                <a:ea typeface="+mj-ea"/>
                <a:cs typeface="+mj-cs"/>
              </a:rPr>
              <a:t> : read()</a:t>
            </a:r>
          </a:p>
        </p:txBody>
      </p:sp>
      <p:pic>
        <p:nvPicPr>
          <p:cNvPr id="5" name="Picture 4" descr="A comparison of a graph&#10;&#10;Description automatically generated">
            <a:extLst>
              <a:ext uri="{FF2B5EF4-FFF2-40B4-BE49-F238E27FC236}">
                <a16:creationId xmlns:a16="http://schemas.microsoft.com/office/drawing/2014/main" id="{81FD57DD-C919-2937-E978-1DBFDF7C6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82617"/>
            <a:ext cx="11327549" cy="4219511"/>
          </a:xfrm>
          <a:prstGeom prst="rect">
            <a:avLst/>
          </a:prstGeom>
        </p:spPr>
      </p:pic>
      <p:sp>
        <p:nvSpPr>
          <p:cNvPr id="3" name="Slide Number Placeholder 2">
            <a:extLst>
              <a:ext uri="{FF2B5EF4-FFF2-40B4-BE49-F238E27FC236}">
                <a16:creationId xmlns:a16="http://schemas.microsoft.com/office/drawing/2014/main" id="{AA8256FE-A682-BA41-AA1F-1466B59C75C5}"/>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
        <p:nvSpPr>
          <p:cNvPr id="6" name="TextBox 5">
            <a:extLst>
              <a:ext uri="{FF2B5EF4-FFF2-40B4-BE49-F238E27FC236}">
                <a16:creationId xmlns:a16="http://schemas.microsoft.com/office/drawing/2014/main" id="{4A900877-8038-532E-B9BF-4B11AE3871BE}"/>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80%</a:t>
            </a:r>
          </a:p>
        </p:txBody>
      </p:sp>
      <p:cxnSp>
        <p:nvCxnSpPr>
          <p:cNvPr id="7" name="Straight Arrow Connector 6">
            <a:extLst>
              <a:ext uri="{FF2B5EF4-FFF2-40B4-BE49-F238E27FC236}">
                <a16:creationId xmlns:a16="http://schemas.microsoft.com/office/drawing/2014/main" id="{7D1A22BD-EDF3-802F-3F93-C964C509A26D}"/>
              </a:ext>
            </a:extLst>
          </p:cNvPr>
          <p:cNvCxnSpPr>
            <a:cxnSpLocks/>
            <a:stCxn id="6" idx="0"/>
          </p:cNvCxnSpPr>
          <p:nvPr/>
        </p:nvCxnSpPr>
        <p:spPr>
          <a:xfrm flipV="1">
            <a:off x="10772775" y="2363916"/>
            <a:ext cx="0" cy="11902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07C9E5F-6836-C9CA-CECC-09C044EC6906}"/>
              </a:ext>
            </a:extLst>
          </p:cNvPr>
          <p:cNvCxnSpPr>
            <a:cxnSpLocks/>
            <a:stCxn id="6" idx="2"/>
          </p:cNvCxnSpPr>
          <p:nvPr/>
        </p:nvCxnSpPr>
        <p:spPr>
          <a:xfrm>
            <a:off x="10772775" y="4015809"/>
            <a:ext cx="0" cy="10144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6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5F8D2-B0F0-CF5C-1D39-FE5E3FA9F0C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VIII</a:t>
            </a:r>
            <a:r>
              <a:rPr lang="en-US" sz="4000" kern="1200" dirty="0">
                <a:solidFill>
                  <a:srgbClr val="FFFFFF"/>
                </a:solidFill>
                <a:latin typeface="+mj-lt"/>
                <a:ea typeface="+mj-ea"/>
                <a:cs typeface="+mj-cs"/>
              </a:rPr>
              <a:t> : mmap()</a:t>
            </a:r>
          </a:p>
        </p:txBody>
      </p:sp>
      <p:pic>
        <p:nvPicPr>
          <p:cNvPr id="6" name="Picture 5" descr="A red and blue graph&#10;&#10;Description automatically generated">
            <a:extLst>
              <a:ext uri="{FF2B5EF4-FFF2-40B4-BE49-F238E27FC236}">
                <a16:creationId xmlns:a16="http://schemas.microsoft.com/office/drawing/2014/main" id="{20358798-DA56-F48B-B0A2-D26ECB432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82617"/>
            <a:ext cx="11327549" cy="4219511"/>
          </a:xfrm>
          <a:prstGeom prst="rect">
            <a:avLst/>
          </a:prstGeom>
        </p:spPr>
      </p:pic>
      <p:sp>
        <p:nvSpPr>
          <p:cNvPr id="3" name="Slide Number Placeholder 2">
            <a:extLst>
              <a:ext uri="{FF2B5EF4-FFF2-40B4-BE49-F238E27FC236}">
                <a16:creationId xmlns:a16="http://schemas.microsoft.com/office/drawing/2014/main" id="{3DB8D901-095A-506A-0BF1-528CD6B19BA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grpSp>
        <p:nvGrpSpPr>
          <p:cNvPr id="16" name="Group 15">
            <a:extLst>
              <a:ext uri="{FF2B5EF4-FFF2-40B4-BE49-F238E27FC236}">
                <a16:creationId xmlns:a16="http://schemas.microsoft.com/office/drawing/2014/main" id="{71833977-3B0F-BA31-DC7E-BF6F1F45C0B8}"/>
              </a:ext>
            </a:extLst>
          </p:cNvPr>
          <p:cNvGrpSpPr/>
          <p:nvPr/>
        </p:nvGrpSpPr>
        <p:grpSpPr>
          <a:xfrm>
            <a:off x="10367327" y="2325189"/>
            <a:ext cx="904875" cy="2984862"/>
            <a:chOff x="10320337" y="2327547"/>
            <a:chExt cx="904875" cy="2984862"/>
          </a:xfrm>
        </p:grpSpPr>
        <p:cxnSp>
          <p:nvCxnSpPr>
            <p:cNvPr id="9" name="Straight Arrow Connector 8">
              <a:extLst>
                <a:ext uri="{FF2B5EF4-FFF2-40B4-BE49-F238E27FC236}">
                  <a16:creationId xmlns:a16="http://schemas.microsoft.com/office/drawing/2014/main" id="{3685E7D6-CDAF-359F-6BE6-5DA43698CB9B}"/>
                </a:ext>
              </a:extLst>
            </p:cNvPr>
            <p:cNvCxnSpPr>
              <a:cxnSpLocks/>
              <a:stCxn id="8" idx="0"/>
            </p:cNvCxnSpPr>
            <p:nvPr/>
          </p:nvCxnSpPr>
          <p:spPr>
            <a:xfrm flipV="1">
              <a:off x="10772775" y="2327547"/>
              <a:ext cx="0" cy="122659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AC79C37B-F8DD-D9C1-AF95-626A75F6D463}"/>
                </a:ext>
              </a:extLst>
            </p:cNvPr>
            <p:cNvGrpSpPr/>
            <p:nvPr/>
          </p:nvGrpSpPr>
          <p:grpSpPr>
            <a:xfrm>
              <a:off x="10320337" y="3554144"/>
              <a:ext cx="904875" cy="1758265"/>
              <a:chOff x="10320337" y="3554144"/>
              <a:chExt cx="904875" cy="1758265"/>
            </a:xfrm>
          </p:grpSpPr>
          <p:sp>
            <p:nvSpPr>
              <p:cNvPr id="8" name="TextBox 7">
                <a:extLst>
                  <a:ext uri="{FF2B5EF4-FFF2-40B4-BE49-F238E27FC236}">
                    <a16:creationId xmlns:a16="http://schemas.microsoft.com/office/drawing/2014/main" id="{D2929E72-F39E-B4D6-F93E-C848487ED6E0}"/>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85%</a:t>
                </a:r>
              </a:p>
            </p:txBody>
          </p:sp>
          <p:cxnSp>
            <p:nvCxnSpPr>
              <p:cNvPr id="10" name="Straight Arrow Connector 9">
                <a:extLst>
                  <a:ext uri="{FF2B5EF4-FFF2-40B4-BE49-F238E27FC236}">
                    <a16:creationId xmlns:a16="http://schemas.microsoft.com/office/drawing/2014/main" id="{38864F0F-596C-0B7A-1F59-1EA18544D3A0}"/>
                  </a:ext>
                </a:extLst>
              </p:cNvPr>
              <p:cNvCxnSpPr>
                <a:cxnSpLocks/>
                <a:stCxn id="8" idx="2"/>
              </p:cNvCxnSpPr>
              <p:nvPr/>
            </p:nvCxnSpPr>
            <p:spPr>
              <a:xfrm flipH="1">
                <a:off x="10772774" y="4015809"/>
                <a:ext cx="1" cy="12966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9371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diagram of a company's ranking&#10;&#10;Description automatically generated with medium confidence">
            <a:extLst>
              <a:ext uri="{FF2B5EF4-FFF2-40B4-BE49-F238E27FC236}">
                <a16:creationId xmlns:a16="http://schemas.microsoft.com/office/drawing/2014/main" id="{A84DA916-E541-88CA-C3AD-DE573EF0B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553" y="3067073"/>
            <a:ext cx="3238707" cy="2291385"/>
          </a:xfrm>
          <a:prstGeom prst="rect">
            <a:avLst/>
          </a:prstGeom>
        </p:spPr>
      </p:pic>
      <p:pic>
        <p:nvPicPr>
          <p:cNvPr id="18" name="Picture 17" descr="A blue icon with a magnifying glass next to a blue cylinder&#10;&#10;Description automatically generated">
            <a:extLst>
              <a:ext uri="{FF2B5EF4-FFF2-40B4-BE49-F238E27FC236}">
                <a16:creationId xmlns:a16="http://schemas.microsoft.com/office/drawing/2014/main" id="{B17043BE-FB84-7BF0-5DC9-EC25A5C45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740" y="3406807"/>
            <a:ext cx="3238707" cy="1619353"/>
          </a:xfrm>
          <a:prstGeom prst="rect">
            <a:avLst/>
          </a:prstGeom>
        </p:spPr>
      </p:pic>
      <p:sp>
        <p:nvSpPr>
          <p:cNvPr id="4" name="Slide Number Placeholder 3">
            <a:extLst>
              <a:ext uri="{FF2B5EF4-FFF2-40B4-BE49-F238E27FC236}">
                <a16:creationId xmlns:a16="http://schemas.microsoft.com/office/drawing/2014/main" id="{4DB34992-0B13-FEA0-24BB-7BAE5D659EB0}"/>
              </a:ext>
            </a:extLst>
          </p:cNvPr>
          <p:cNvSpPr>
            <a:spLocks noGrp="1"/>
          </p:cNvSpPr>
          <p:nvPr>
            <p:ph type="sldNum" sz="quarter" idx="12"/>
          </p:nvPr>
        </p:nvSpPr>
        <p:spPr>
          <a:xfrm>
            <a:off x="11704320" y="6452940"/>
            <a:ext cx="448056" cy="365760"/>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grpSp>
        <p:nvGrpSpPr>
          <p:cNvPr id="10" name="Group 9">
            <a:extLst>
              <a:ext uri="{FF2B5EF4-FFF2-40B4-BE49-F238E27FC236}">
                <a16:creationId xmlns:a16="http://schemas.microsoft.com/office/drawing/2014/main" id="{C72DAF44-5AA2-C658-3D68-6BBCFEA8FCDF}"/>
              </a:ext>
            </a:extLst>
          </p:cNvPr>
          <p:cNvGrpSpPr/>
          <p:nvPr/>
        </p:nvGrpSpPr>
        <p:grpSpPr>
          <a:xfrm>
            <a:off x="4990914" y="2190398"/>
            <a:ext cx="2210172" cy="3526972"/>
            <a:chOff x="10171468" y="3140434"/>
            <a:chExt cx="1589200" cy="2536032"/>
          </a:xfrm>
        </p:grpSpPr>
        <p:pic>
          <p:nvPicPr>
            <p:cNvPr id="11" name="Google Shape;195;p30" descr="Icon&#10;&#10;Description automatically generated">
              <a:extLst>
                <a:ext uri="{FF2B5EF4-FFF2-40B4-BE49-F238E27FC236}">
                  <a16:creationId xmlns:a16="http://schemas.microsoft.com/office/drawing/2014/main" id="{50AF02D5-785C-A149-5F74-E7933A21F080}"/>
                </a:ext>
              </a:extLst>
            </p:cNvPr>
            <p:cNvPicPr preferRelativeResize="0"/>
            <p:nvPr/>
          </p:nvPicPr>
          <p:blipFill rotWithShape="1">
            <a:blip r:embed="rId4">
              <a:alphaModFix/>
            </a:blip>
            <a:srcRect/>
            <a:stretch/>
          </p:blipFill>
          <p:spPr>
            <a:xfrm>
              <a:off x="10183614" y="3271519"/>
              <a:ext cx="1423492" cy="2404947"/>
            </a:xfrm>
            <a:prstGeom prst="rect">
              <a:avLst/>
            </a:prstGeom>
            <a:noFill/>
            <a:ln>
              <a:noFill/>
            </a:ln>
          </p:spPr>
        </p:pic>
        <p:sp>
          <p:nvSpPr>
            <p:cNvPr id="12" name="Google Shape;197;p30">
              <a:extLst>
                <a:ext uri="{FF2B5EF4-FFF2-40B4-BE49-F238E27FC236}">
                  <a16:creationId xmlns:a16="http://schemas.microsoft.com/office/drawing/2014/main" id="{0D83747A-9B9F-9A5F-4BFD-D00AADD51374}"/>
                </a:ext>
              </a:extLst>
            </p:cNvPr>
            <p:cNvSpPr txBox="1"/>
            <p:nvPr/>
          </p:nvSpPr>
          <p:spPr>
            <a:xfrm>
              <a:off x="10171468" y="3140434"/>
              <a:ext cx="1589200" cy="441171"/>
            </a:xfrm>
            <a:prstGeom prst="rect">
              <a:avLst/>
            </a:prstGeom>
            <a:noFill/>
            <a:ln>
              <a:noFill/>
            </a:ln>
          </p:spPr>
          <p:txBody>
            <a:bodyPr spcFirstLastPara="1" wrap="square" lIns="91433" tIns="45700" rIns="91433" bIns="45700" anchor="t" anchorCtr="0">
              <a:spAutoFit/>
            </a:bodyPr>
            <a:lstStyle/>
            <a:p>
              <a:pPr defTabSz="1255837">
                <a:spcAft>
                  <a:spcPts val="654"/>
                </a:spcAft>
              </a:pPr>
              <a:r>
                <a:rPr lang="en" sz="3113" kern="1200">
                  <a:solidFill>
                    <a:srgbClr val="000000"/>
                  </a:solidFill>
                  <a:latin typeface="Calibri"/>
                  <a:ea typeface="+mn-ea"/>
                  <a:cs typeface="Calibri"/>
                  <a:sym typeface="Calibri"/>
                </a:rPr>
                <a:t>Firecracker</a:t>
              </a:r>
              <a:endParaRPr sz="1467"/>
            </a:p>
          </p:txBody>
        </p:sp>
      </p:grpSp>
      <p:sp>
        <p:nvSpPr>
          <p:cNvPr id="2" name="Title 1">
            <a:extLst>
              <a:ext uri="{FF2B5EF4-FFF2-40B4-BE49-F238E27FC236}">
                <a16:creationId xmlns:a16="http://schemas.microsoft.com/office/drawing/2014/main" id="{76C444AC-759D-E4D0-16F7-5544E4A0DEF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Complex Access Patterns</a:t>
            </a:r>
          </a:p>
        </p:txBody>
      </p:sp>
    </p:spTree>
    <p:extLst>
      <p:ext uri="{BB962C8B-B14F-4D97-AF65-F5344CB8AC3E}">
        <p14:creationId xmlns:p14="http://schemas.microsoft.com/office/powerpoint/2010/main" val="260212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31528-AE55-83C0-6B18-770F248C1A29}"/>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D896923-FF5E-B8EE-C385-3190C14A0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25AE47-C5C0-695D-7FED-5B5B5DB7D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0A7E3A7-2FAC-AEA3-E89F-9275D0948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38CFAA-81F0-97ED-AFF0-ECB141F00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50E17-29BF-2560-AB46-2FDAAD1368C0}"/>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Overview</a:t>
            </a:r>
          </a:p>
        </p:txBody>
      </p:sp>
      <p:pic>
        <p:nvPicPr>
          <p:cNvPr id="5" name="Picture 4" descr="A screenshot of a computer&#10;&#10;Description automatically generated">
            <a:extLst>
              <a:ext uri="{FF2B5EF4-FFF2-40B4-BE49-F238E27FC236}">
                <a16:creationId xmlns:a16="http://schemas.microsoft.com/office/drawing/2014/main" id="{28CCE08A-B9D5-2EF3-2BE4-0DC10D2B83A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774011" y="1574310"/>
            <a:ext cx="5599742" cy="5095766"/>
          </a:xfrm>
          <a:prstGeom prst="rect">
            <a:avLst/>
          </a:prstGeom>
        </p:spPr>
      </p:pic>
      <p:sp>
        <p:nvSpPr>
          <p:cNvPr id="4" name="Slide Number Placeholder 3">
            <a:extLst>
              <a:ext uri="{FF2B5EF4-FFF2-40B4-BE49-F238E27FC236}">
                <a16:creationId xmlns:a16="http://schemas.microsoft.com/office/drawing/2014/main" id="{F549F28B-6A13-53DF-AD61-899BEA948D35}"/>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graphicFrame>
        <p:nvGraphicFramePr>
          <p:cNvPr id="3" name="Diagram 2">
            <a:extLst>
              <a:ext uri="{FF2B5EF4-FFF2-40B4-BE49-F238E27FC236}">
                <a16:creationId xmlns:a16="http://schemas.microsoft.com/office/drawing/2014/main" id="{7BABAB64-F2AF-CF03-0BF1-8B87F6567649}"/>
              </a:ext>
            </a:extLst>
          </p:cNvPr>
          <p:cNvGraphicFramePr>
            <a:graphicFrameLocks noGrp="1" noDrilldown="1" noMove="1" noResize="1"/>
          </p:cNvGraphicFramePr>
          <p:nvPr>
            <p:extLst>
              <p:ext uri="{D42A27DB-BD31-4B8C-83A1-F6EECF244321}">
                <p14:modId xmlns:p14="http://schemas.microsoft.com/office/powerpoint/2010/main" val="89300183"/>
              </p:ext>
            </p:extLst>
          </p:nvPr>
        </p:nvGraphicFramePr>
        <p:xfrm>
          <a:off x="5512739" y="1915704"/>
          <a:ext cx="2324100" cy="964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55F6BAC4-7722-E40B-C539-DD7744CA07DB}"/>
              </a:ext>
            </a:extLst>
          </p:cNvPr>
          <p:cNvGraphicFramePr>
            <a:graphicFrameLocks noGrp="1" noDrilldown="1" noMove="1" noResize="1"/>
          </p:cNvGraphicFramePr>
          <p:nvPr>
            <p:extLst>
              <p:ext uri="{D42A27DB-BD31-4B8C-83A1-F6EECF244321}">
                <p14:modId xmlns:p14="http://schemas.microsoft.com/office/powerpoint/2010/main" val="511727440"/>
              </p:ext>
            </p:extLst>
          </p:nvPr>
        </p:nvGraphicFramePr>
        <p:xfrm>
          <a:off x="2255717" y="805958"/>
          <a:ext cx="3627593" cy="28312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a:extLst>
              <a:ext uri="{FF2B5EF4-FFF2-40B4-BE49-F238E27FC236}">
                <a16:creationId xmlns:a16="http://schemas.microsoft.com/office/drawing/2014/main" id="{0CFA2234-7146-141F-E871-86D04FEC084A}"/>
              </a:ext>
            </a:extLst>
          </p:cNvPr>
          <p:cNvSpPr>
            <a:spLocks noGrp="1" noRot="1" noMove="1" noResize="1" noEditPoints="1" noAdjustHandles="1" noChangeArrowheads="1" noChangeShapeType="1"/>
          </p:cNvSpPr>
          <p:nvPr/>
        </p:nvSpPr>
        <p:spPr>
          <a:xfrm>
            <a:off x="6175746" y="3139499"/>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8A6FABC-1BDC-C696-EA9B-8FE68A5A16AB}"/>
              </a:ext>
            </a:extLst>
          </p:cNvPr>
          <p:cNvSpPr>
            <a:spLocks noGrp="1" noRot="1" noMove="1" noResize="1" noEditPoints="1" noAdjustHandles="1" noChangeArrowheads="1" noChangeShapeType="1"/>
          </p:cNvSpPr>
          <p:nvPr/>
        </p:nvSpPr>
        <p:spPr>
          <a:xfrm>
            <a:off x="4036132" y="3139499"/>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5BF63B-AE2A-E2A8-3852-6D97392B6EB1}"/>
              </a:ext>
            </a:extLst>
          </p:cNvPr>
          <p:cNvSpPr>
            <a:spLocks noGrp="1" noRot="1" noMove="1" noResize="1" noEditPoints="1" noAdjustHandles="1" noChangeArrowheads="1" noChangeShapeType="1"/>
          </p:cNvSpPr>
          <p:nvPr/>
        </p:nvSpPr>
        <p:spPr>
          <a:xfrm>
            <a:off x="3927846" y="4879760"/>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4ED53F-1EE5-7EA5-EDFB-3F70FF882AB4}"/>
              </a:ext>
            </a:extLst>
          </p:cNvPr>
          <p:cNvSpPr>
            <a:spLocks noGrp="1" noRot="1" noMove="1" noResize="1" noEditPoints="1" noAdjustHandles="1" noChangeArrowheads="1" noChangeShapeType="1"/>
          </p:cNvSpPr>
          <p:nvPr/>
        </p:nvSpPr>
        <p:spPr>
          <a:xfrm>
            <a:off x="6067796" y="4879760"/>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id="{CBF46D3C-B386-D933-3D56-261D6DF5114D}"/>
              </a:ext>
            </a:extLst>
          </p:cNvPr>
          <p:cNvGraphicFramePr>
            <a:graphicFrameLocks noGrp="1" noDrilldown="1" noMove="1" noResize="1"/>
          </p:cNvGraphicFramePr>
          <p:nvPr>
            <p:extLst>
              <p:ext uri="{D42A27DB-BD31-4B8C-83A1-F6EECF244321}">
                <p14:modId xmlns:p14="http://schemas.microsoft.com/office/powerpoint/2010/main" val="124113937"/>
              </p:ext>
            </p:extLst>
          </p:nvPr>
        </p:nvGraphicFramePr>
        <p:xfrm>
          <a:off x="6215032" y="4122193"/>
          <a:ext cx="919514" cy="4763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1" name="Diagram 30">
            <a:extLst>
              <a:ext uri="{FF2B5EF4-FFF2-40B4-BE49-F238E27FC236}">
                <a16:creationId xmlns:a16="http://schemas.microsoft.com/office/drawing/2014/main" id="{C5A4B8FC-A673-FF84-EB02-D42FFA6249A7}"/>
              </a:ext>
            </a:extLst>
          </p:cNvPr>
          <p:cNvGraphicFramePr>
            <a:graphicFrameLocks noGrp="1" noDrilldown="1" noMove="1" noResize="1"/>
          </p:cNvGraphicFramePr>
          <p:nvPr>
            <p:extLst>
              <p:ext uri="{D42A27DB-BD31-4B8C-83A1-F6EECF244321}">
                <p14:modId xmlns:p14="http://schemas.microsoft.com/office/powerpoint/2010/main" val="409432767"/>
              </p:ext>
            </p:extLst>
          </p:nvPr>
        </p:nvGraphicFramePr>
        <p:xfrm>
          <a:off x="6277363" y="5888050"/>
          <a:ext cx="919514" cy="4763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32" name="Shape 31">
            <a:extLst>
              <a:ext uri="{FF2B5EF4-FFF2-40B4-BE49-F238E27FC236}">
                <a16:creationId xmlns:a16="http://schemas.microsoft.com/office/drawing/2014/main" id="{8FE9642D-23BF-A9A6-3066-893D0EEFD7E3}"/>
              </a:ext>
            </a:extLst>
          </p:cNvPr>
          <p:cNvSpPr>
            <a:spLocks noGrp="1" noRot="1" noMove="1" noResize="1" noEditPoints="1" noAdjustHandles="1" noChangeArrowheads="1" noChangeShapeType="1"/>
          </p:cNvSpPr>
          <p:nvPr/>
        </p:nvSpPr>
        <p:spPr>
          <a:xfrm rot="8231522">
            <a:off x="6073753" y="4550483"/>
            <a:ext cx="1258476" cy="1418520"/>
          </a:xfrm>
          <a:prstGeom prst="swooshArrow">
            <a:avLst>
              <a:gd name="adj1" fmla="val 8491"/>
              <a:gd name="adj2" fmla="val 23344"/>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3" name="Shape 32">
            <a:extLst>
              <a:ext uri="{FF2B5EF4-FFF2-40B4-BE49-F238E27FC236}">
                <a16:creationId xmlns:a16="http://schemas.microsoft.com/office/drawing/2014/main" id="{C6302047-9BA6-59BB-5629-A31034217E4F}"/>
              </a:ext>
            </a:extLst>
          </p:cNvPr>
          <p:cNvSpPr>
            <a:spLocks noGrp="1" noRot="1" noMove="1" noResize="1" noEditPoints="1" noAdjustHandles="1" noChangeArrowheads="1" noChangeShapeType="1"/>
          </p:cNvSpPr>
          <p:nvPr/>
        </p:nvSpPr>
        <p:spPr>
          <a:xfrm rot="18291260">
            <a:off x="5653031" y="4456048"/>
            <a:ext cx="1258476" cy="1418520"/>
          </a:xfrm>
          <a:prstGeom prst="swooshArrow">
            <a:avLst>
              <a:gd name="adj1" fmla="val 8491"/>
              <a:gd name="adj2" fmla="val 23344"/>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aphicFrame>
        <p:nvGraphicFramePr>
          <p:cNvPr id="38" name="Diagram 37">
            <a:extLst>
              <a:ext uri="{FF2B5EF4-FFF2-40B4-BE49-F238E27FC236}">
                <a16:creationId xmlns:a16="http://schemas.microsoft.com/office/drawing/2014/main" id="{7C4977F7-78DE-A0ED-CE77-B9E2BDD1AFC7}"/>
              </a:ext>
            </a:extLst>
          </p:cNvPr>
          <p:cNvGraphicFramePr>
            <a:graphicFrameLocks noGrp="1" noDrilldown="1" noMove="1" noResize="1"/>
          </p:cNvGraphicFramePr>
          <p:nvPr>
            <p:extLst>
              <p:ext uri="{D42A27DB-BD31-4B8C-83A1-F6EECF244321}">
                <p14:modId xmlns:p14="http://schemas.microsoft.com/office/powerpoint/2010/main" val="218021396"/>
              </p:ext>
            </p:extLst>
          </p:nvPr>
        </p:nvGraphicFramePr>
        <p:xfrm>
          <a:off x="5512464" y="1914058"/>
          <a:ext cx="2324100" cy="96471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5" name="Shape 34">
            <a:extLst>
              <a:ext uri="{FF2B5EF4-FFF2-40B4-BE49-F238E27FC236}">
                <a16:creationId xmlns:a16="http://schemas.microsoft.com/office/drawing/2014/main" id="{2191B1C3-49A5-6803-D48B-07C15883D18A}"/>
              </a:ext>
            </a:extLst>
          </p:cNvPr>
          <p:cNvSpPr>
            <a:spLocks noGrp="1" noRot="1" noMove="1" noResize="1" noEditPoints="1" noAdjustHandles="1" noChangeArrowheads="1" noChangeShapeType="1"/>
          </p:cNvSpPr>
          <p:nvPr/>
        </p:nvSpPr>
        <p:spPr>
          <a:xfrm rot="19585417">
            <a:off x="5717351" y="2666449"/>
            <a:ext cx="1258476" cy="1418520"/>
          </a:xfrm>
          <a:prstGeom prst="swooshArrow">
            <a:avLst>
              <a:gd name="adj1" fmla="val 8491"/>
              <a:gd name="adj2" fmla="val 23344"/>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40" name="Group 39">
            <a:extLst>
              <a:ext uri="{FF2B5EF4-FFF2-40B4-BE49-F238E27FC236}">
                <a16:creationId xmlns:a16="http://schemas.microsoft.com/office/drawing/2014/main" id="{DC8708B4-AFA1-07CD-5804-DBD7A51366AC}"/>
              </a:ext>
            </a:extLst>
          </p:cNvPr>
          <p:cNvGrpSpPr>
            <a:grpSpLocks noGrp="1" noUngrp="1" noRot="1" noMove="1" noResize="1"/>
          </p:cNvGrpSpPr>
          <p:nvPr/>
        </p:nvGrpSpPr>
        <p:grpSpPr>
          <a:xfrm>
            <a:off x="6088624" y="2607014"/>
            <a:ext cx="3068439" cy="1374540"/>
            <a:chOff x="3645408" y="2607014"/>
            <a:chExt cx="3068439" cy="1374540"/>
          </a:xfrm>
        </p:grpSpPr>
        <p:sp>
          <p:nvSpPr>
            <p:cNvPr id="22" name="Shape 21">
              <a:extLst>
                <a:ext uri="{FF2B5EF4-FFF2-40B4-BE49-F238E27FC236}">
                  <a16:creationId xmlns:a16="http://schemas.microsoft.com/office/drawing/2014/main" id="{E0992BCC-3D28-1DB4-0F74-1AB54EAF8041}"/>
                </a:ext>
              </a:extLst>
            </p:cNvPr>
            <p:cNvSpPr>
              <a:spLocks noGrp="1" noRot="1" noMove="1" noResize="1" noEditPoints="1" noAdjustHandles="1" noChangeArrowheads="1" noChangeShapeType="1"/>
            </p:cNvSpPr>
            <p:nvPr/>
          </p:nvSpPr>
          <p:spPr>
            <a:xfrm rot="8231522">
              <a:off x="3645408" y="2607014"/>
              <a:ext cx="1228732" cy="1374540"/>
            </a:xfrm>
            <a:prstGeom prst="swooshArrow">
              <a:avLst>
                <a:gd name="adj1" fmla="val 8491"/>
                <a:gd name="adj2" fmla="val 23344"/>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vert="horz" anchor="t" anchorCtr="0"/>
            <a:lstStyle/>
            <a:p>
              <a:endParaRPr lang="en-US" dirty="0">
                <a:solidFill>
                  <a:schemeClr val="tx1"/>
                </a:solidFill>
              </a:endParaRPr>
            </a:p>
          </p:txBody>
        </p:sp>
        <p:sp>
          <p:nvSpPr>
            <p:cNvPr id="39" name="TextBox 38">
              <a:extLst>
                <a:ext uri="{FF2B5EF4-FFF2-40B4-BE49-F238E27FC236}">
                  <a16:creationId xmlns:a16="http://schemas.microsoft.com/office/drawing/2014/main" id="{B2FB8C95-A17D-9C3E-0643-87F4221A5720}"/>
                </a:ext>
              </a:extLst>
            </p:cNvPr>
            <p:cNvSpPr txBox="1">
              <a:spLocks noGrp="1" noRot="1" noMove="1" noResize="1" noEditPoints="1" noAdjustHandles="1" noChangeArrowheads="1" noChangeShapeType="1"/>
            </p:cNvSpPr>
            <p:nvPr/>
          </p:nvSpPr>
          <p:spPr>
            <a:xfrm>
              <a:off x="4502948" y="2976828"/>
              <a:ext cx="2210899" cy="677108"/>
            </a:xfrm>
            <a:prstGeom prst="rect">
              <a:avLst/>
            </a:prstGeom>
            <a:noFill/>
          </p:spPr>
          <p:txBody>
            <a:bodyPr wrap="square" rtlCol="0">
              <a:spAutoFit/>
            </a:bodyPr>
            <a:lstStyle/>
            <a:p>
              <a:r>
                <a:rPr lang="en-US" sz="1900" dirty="0"/>
                <a:t>User request to Page Cache</a:t>
              </a:r>
            </a:p>
          </p:txBody>
        </p:sp>
      </p:grpSp>
    </p:spTree>
    <p:extLst>
      <p:ext uri="{BB962C8B-B14F-4D97-AF65-F5344CB8AC3E}">
        <p14:creationId xmlns:p14="http://schemas.microsoft.com/office/powerpoint/2010/main" val="10513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31" grpId="0">
        <p:bldAsOne/>
      </p:bldGraphic>
      <p:bldP spid="32" grpId="0" animBg="1"/>
      <p:bldP spid="33" grpId="0" animBg="1"/>
      <p:bldGraphic spid="38" grpId="0">
        <p:bldAsOne/>
      </p:bldGraphic>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a letter b&#10;&#10;Description automatically generated">
            <a:extLst>
              <a:ext uri="{FF2B5EF4-FFF2-40B4-BE49-F238E27FC236}">
                <a16:creationId xmlns:a16="http://schemas.microsoft.com/office/drawing/2014/main" id="{185ADA4A-10DE-FEFC-0539-CA7D0E679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786812"/>
            <a:ext cx="3737164" cy="1298663"/>
          </a:xfrm>
          <a:prstGeom prst="rect">
            <a:avLst/>
          </a:prstGeom>
        </p:spPr>
      </p:pic>
      <p:sp>
        <p:nvSpPr>
          <p:cNvPr id="4" name="Slide Number Placeholder 3">
            <a:extLst>
              <a:ext uri="{FF2B5EF4-FFF2-40B4-BE49-F238E27FC236}">
                <a16:creationId xmlns:a16="http://schemas.microsoft.com/office/drawing/2014/main" id="{D0BAD0C0-6EBA-86A5-5078-FABFDE278DF3}"/>
              </a:ext>
            </a:extLst>
          </p:cNvPr>
          <p:cNvSpPr>
            <a:spLocks noGrp="1"/>
          </p:cNvSpPr>
          <p:nvPr>
            <p:ph type="sldNum" sz="quarter" idx="12"/>
          </p:nvPr>
        </p:nvSpPr>
        <p:spPr>
          <a:xfrm>
            <a:off x="11704320" y="6451600"/>
            <a:ext cx="444500" cy="365125"/>
          </a:xfrm>
        </p:spPr>
        <p:txBody>
          <a:bodyPr vert="horz" lIns="91440" tIns="45720" rIns="91440" bIns="45720" rtlCol="0" anchor="ctr">
            <a:normAutofit/>
          </a:bodyPr>
          <a:lstStyle/>
          <a:p>
            <a:pPr>
              <a:spcAft>
                <a:spcPts val="600"/>
              </a:spcAft>
            </a:pPr>
            <a:fld id="{D8DAF2BE-CE87-4D0F-9370-8D9AA3D1369B}" type="slidenum">
              <a:rPr lang="en-US" sz="1100">
                <a:solidFill>
                  <a:srgbClr val="FFFFFF"/>
                </a:solidFill>
              </a:rPr>
              <a:pPr>
                <a:spcAft>
                  <a:spcPts val="600"/>
                </a:spcAft>
              </a:pPr>
              <a:t>16</a:t>
            </a:fld>
            <a:endParaRPr lang="en-US" sz="1100">
              <a:solidFill>
                <a:srgbClr val="FFFFFF"/>
              </a:solidFill>
            </a:endParaRPr>
          </a:p>
        </p:txBody>
      </p:sp>
    </p:spTree>
    <p:extLst>
      <p:ext uri="{BB962C8B-B14F-4D97-AF65-F5344CB8AC3E}">
        <p14:creationId xmlns:p14="http://schemas.microsoft.com/office/powerpoint/2010/main" val="369090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5263E-6FC1-FA65-270A-E77FBA0352C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eBPF </a:t>
            </a:r>
            <a:r>
              <a:rPr lang="en-US" sz="4000" dirty="0">
                <a:solidFill>
                  <a:srgbClr val="FFFFFF"/>
                </a:solidFill>
                <a:latin typeface="Algerian" panose="04020705040A02060702" pitchFamily="82" charset="0"/>
              </a:rPr>
              <a:t>I </a:t>
            </a:r>
            <a:r>
              <a:rPr lang="en-US" sz="4000" kern="1200" dirty="0">
                <a:solidFill>
                  <a:srgbClr val="FFFFFF"/>
                </a:solidFill>
                <a:latin typeface="+mj-lt"/>
                <a:ea typeface="+mj-ea"/>
                <a:cs typeface="+mj-cs"/>
              </a:rPr>
              <a:t>: Overview</a:t>
            </a:r>
          </a:p>
        </p:txBody>
      </p:sp>
      <p:pic>
        <p:nvPicPr>
          <p:cNvPr id="6" name="Picture 5" descr="A diagram of a program&#10;&#10;Description automatically generated">
            <a:extLst>
              <a:ext uri="{FF2B5EF4-FFF2-40B4-BE49-F238E27FC236}">
                <a16:creationId xmlns:a16="http://schemas.microsoft.com/office/drawing/2014/main" id="{36145A31-E674-8CF1-5850-86A3B62B4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271" y="1966293"/>
            <a:ext cx="7123456" cy="4452160"/>
          </a:xfrm>
          <a:prstGeom prst="rect">
            <a:avLst/>
          </a:prstGeom>
        </p:spPr>
      </p:pic>
      <p:sp>
        <p:nvSpPr>
          <p:cNvPr id="4" name="Slide Number Placeholder 3">
            <a:extLst>
              <a:ext uri="{FF2B5EF4-FFF2-40B4-BE49-F238E27FC236}">
                <a16:creationId xmlns:a16="http://schemas.microsoft.com/office/drawing/2014/main" id="{5931BBDB-0DAA-8DFF-DF80-29C70A5B445C}"/>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Tree>
    <p:extLst>
      <p:ext uri="{BB962C8B-B14F-4D97-AF65-F5344CB8AC3E}">
        <p14:creationId xmlns:p14="http://schemas.microsoft.com/office/powerpoint/2010/main" val="411845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5263E-6FC1-FA65-270A-E77FBA0352C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eBPF </a:t>
            </a:r>
            <a:r>
              <a:rPr lang="en-US" sz="4000" dirty="0" err="1">
                <a:solidFill>
                  <a:srgbClr val="FFFFFF"/>
                </a:solidFill>
                <a:latin typeface="Algerian" panose="04020705040A02060702" pitchFamily="82" charset="0"/>
              </a:rPr>
              <a:t>Ii</a:t>
            </a:r>
            <a:r>
              <a:rPr lang="en-US" sz="4000" dirty="0">
                <a:solidFill>
                  <a:srgbClr val="FFFFFF"/>
                </a:solidFill>
                <a:latin typeface="Algerian" panose="04020705040A02060702" pitchFamily="82" charset="0"/>
              </a:rPr>
              <a:t> </a:t>
            </a:r>
            <a:r>
              <a:rPr lang="en-US" sz="4000" kern="1200" dirty="0">
                <a:solidFill>
                  <a:srgbClr val="FFFFFF"/>
                </a:solidFill>
                <a:latin typeface="+mj-lt"/>
                <a:ea typeface="+mj-ea"/>
                <a:cs typeface="+mj-cs"/>
              </a:rPr>
              <a:t>: How it Works</a:t>
            </a:r>
          </a:p>
        </p:txBody>
      </p:sp>
      <p:pic>
        <p:nvPicPr>
          <p:cNvPr id="5" name="Picture 4" descr="A diagram of a process&#10;&#10;Description automatically generated">
            <a:extLst>
              <a:ext uri="{FF2B5EF4-FFF2-40B4-BE49-F238E27FC236}">
                <a16:creationId xmlns:a16="http://schemas.microsoft.com/office/drawing/2014/main" id="{ED756CA6-5959-2436-27F2-3E9DCE0A57BE}"/>
              </a:ext>
            </a:extLst>
          </p:cNvPr>
          <p:cNvPicPr>
            <a:picLocks noChangeAspect="1"/>
          </p:cNvPicPr>
          <p:nvPr/>
        </p:nvPicPr>
        <p:blipFill rotWithShape="1">
          <a:blip r:embed="rId2">
            <a:extLst>
              <a:ext uri="{28A0092B-C50C-407E-A947-70E740481C1C}">
                <a14:useLocalDpi xmlns:a14="http://schemas.microsoft.com/office/drawing/2010/main" val="0"/>
              </a:ext>
            </a:extLst>
          </a:blip>
          <a:srcRect t="2814"/>
          <a:stretch/>
        </p:blipFill>
        <p:spPr>
          <a:xfrm>
            <a:off x="1022457" y="2375875"/>
            <a:ext cx="10147085" cy="3698079"/>
          </a:xfrm>
          <a:prstGeom prst="rect">
            <a:avLst/>
          </a:prstGeom>
        </p:spPr>
      </p:pic>
      <p:sp>
        <p:nvSpPr>
          <p:cNvPr id="4" name="Slide Number Placeholder 3">
            <a:extLst>
              <a:ext uri="{FF2B5EF4-FFF2-40B4-BE49-F238E27FC236}">
                <a16:creationId xmlns:a16="http://schemas.microsoft.com/office/drawing/2014/main" id="{5931BBDB-0DAA-8DFF-DF80-29C70A5B445C}"/>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1190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1F1E3-CA07-F17E-3566-92C8555325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eBPF </a:t>
            </a:r>
            <a:r>
              <a:rPr lang="en-US" sz="4000" dirty="0">
                <a:solidFill>
                  <a:srgbClr val="FFFFFF"/>
                </a:solidFill>
                <a:latin typeface="Algerian" panose="04020705040A02060702" pitchFamily="82" charset="0"/>
              </a:rPr>
              <a:t>Iii </a:t>
            </a:r>
            <a:r>
              <a:rPr lang="en-US" sz="4000" kern="1200" dirty="0">
                <a:solidFill>
                  <a:srgbClr val="FFFFFF"/>
                </a:solidFill>
                <a:latin typeface="+mj-lt"/>
                <a:ea typeface="+mj-ea"/>
                <a:cs typeface="+mj-cs"/>
              </a:rPr>
              <a:t>: Maps</a:t>
            </a:r>
          </a:p>
        </p:txBody>
      </p:sp>
      <p:pic>
        <p:nvPicPr>
          <p:cNvPr id="8" name="Picture 7" descr="A diagram of a process&#10;&#10;Description automatically generated">
            <a:extLst>
              <a:ext uri="{FF2B5EF4-FFF2-40B4-BE49-F238E27FC236}">
                <a16:creationId xmlns:a16="http://schemas.microsoft.com/office/drawing/2014/main" id="{16C05032-3643-71A2-A340-56DA734CD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108" y="1822348"/>
            <a:ext cx="6983780" cy="4452160"/>
          </a:xfrm>
          <a:prstGeom prst="rect">
            <a:avLst/>
          </a:prstGeom>
        </p:spPr>
      </p:pic>
      <p:sp>
        <p:nvSpPr>
          <p:cNvPr id="4" name="Slide Number Placeholder 3">
            <a:extLst>
              <a:ext uri="{FF2B5EF4-FFF2-40B4-BE49-F238E27FC236}">
                <a16:creationId xmlns:a16="http://schemas.microsoft.com/office/drawing/2014/main" id="{2854956E-87B3-40A1-33ED-9D0306E1CE0D}"/>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
        <p:nvSpPr>
          <p:cNvPr id="3" name="Rectangle 2">
            <a:extLst>
              <a:ext uri="{FF2B5EF4-FFF2-40B4-BE49-F238E27FC236}">
                <a16:creationId xmlns:a16="http://schemas.microsoft.com/office/drawing/2014/main" id="{72A30DE3-13E9-C38C-4F41-1906017EDC8A}"/>
              </a:ext>
            </a:extLst>
          </p:cNvPr>
          <p:cNvSpPr>
            <a:spLocks noGrp="1" noRot="1" noMove="1" noResize="1" noEditPoints="1" noAdjustHandles="1" noChangeArrowheads="1" noChangeShapeType="1"/>
          </p:cNvSpPr>
          <p:nvPr/>
        </p:nvSpPr>
        <p:spPr>
          <a:xfrm>
            <a:off x="3257550" y="1866900"/>
            <a:ext cx="190500" cy="2413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99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1E95D-1998-9507-8A2E-194117D4FF0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ln w="0"/>
                <a:solidFill>
                  <a:srgbClr val="FFFFFF"/>
                </a:solidFill>
                <a:effectLst>
                  <a:outerShdw blurRad="38100" dist="25400" dir="5400000" algn="ctr" rotWithShape="0">
                    <a:srgbClr val="6E747A">
                      <a:alpha val="43000"/>
                    </a:srgbClr>
                  </a:outerShdw>
                </a:effectLst>
                <a:latin typeface="+mj-lt"/>
                <a:ea typeface="+mj-ea"/>
                <a:cs typeface="+mj-cs"/>
              </a:rPr>
              <a:t>Motivation</a:t>
            </a:r>
          </a:p>
        </p:txBody>
      </p:sp>
      <p:pic>
        <p:nvPicPr>
          <p:cNvPr id="11" name="Picture 10" descr="A bar chart with blue and orange squares&#10;&#10;Description automatically generated">
            <a:extLst>
              <a:ext uri="{FF2B5EF4-FFF2-40B4-BE49-F238E27FC236}">
                <a16:creationId xmlns:a16="http://schemas.microsoft.com/office/drawing/2014/main" id="{E722BD13-65BB-8C2A-3159-4A0D43114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1" y="1822348"/>
            <a:ext cx="9108856" cy="4645517"/>
          </a:xfrm>
          <a:prstGeom prst="rect">
            <a:avLst/>
          </a:prstGeom>
        </p:spPr>
      </p:pic>
      <p:sp>
        <p:nvSpPr>
          <p:cNvPr id="4" name="Slide Number Placeholder 3">
            <a:extLst>
              <a:ext uri="{FF2B5EF4-FFF2-40B4-BE49-F238E27FC236}">
                <a16:creationId xmlns:a16="http://schemas.microsoft.com/office/drawing/2014/main" id="{CE5D5C0E-86A5-D687-E114-541AD4C51EF2}"/>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D8DAF2BE-CE87-4D0F-9370-8D9AA3D1369B}" type="slidenum">
              <a:rPr lang="en-US" sz="1100">
                <a:solidFill>
                  <a:schemeClr val="tx1">
                    <a:lumMod val="50000"/>
                    <a:lumOff val="50000"/>
                  </a:schemeClr>
                </a:solidFill>
              </a:rPr>
              <a:pPr>
                <a:spcAft>
                  <a:spcPts val="600"/>
                </a:spcAft>
                <a:defRPr/>
              </a:pPr>
              <a:t>2</a:t>
            </a:fld>
            <a:endParaRPr lang="en-US" sz="1100">
              <a:solidFill>
                <a:schemeClr val="tx1">
                  <a:lumMod val="50000"/>
                  <a:lumOff val="50000"/>
                </a:schemeClr>
              </a:solidFill>
            </a:endParaRPr>
          </a:p>
        </p:txBody>
      </p:sp>
      <p:sp>
        <p:nvSpPr>
          <p:cNvPr id="3" name="TextBox 2">
            <a:extLst>
              <a:ext uri="{FF2B5EF4-FFF2-40B4-BE49-F238E27FC236}">
                <a16:creationId xmlns:a16="http://schemas.microsoft.com/office/drawing/2014/main" id="{A47668FE-24E6-DDC5-EF30-3FF7C311E37C}"/>
              </a:ext>
            </a:extLst>
          </p:cNvPr>
          <p:cNvSpPr txBox="1"/>
          <p:nvPr/>
        </p:nvSpPr>
        <p:spPr>
          <a:xfrm>
            <a:off x="1371601" y="6418850"/>
            <a:ext cx="9436101" cy="338554"/>
          </a:xfrm>
          <a:prstGeom prst="rect">
            <a:avLst/>
          </a:prstGeom>
          <a:noFill/>
        </p:spPr>
        <p:txBody>
          <a:bodyPr wrap="square" rtlCol="0">
            <a:spAutoFit/>
          </a:bodyPr>
          <a:lstStyle/>
          <a:p>
            <a:r>
              <a:rPr lang="en-US" sz="1600" dirty="0"/>
              <a:t>Source : </a:t>
            </a:r>
            <a:r>
              <a:rPr lang="en-US" sz="1600" dirty="0">
                <a:hlinkClick r:id="rId4"/>
              </a:rPr>
              <a:t>https://www.usenix.org/conference/osdi22/presentation/zhong</a:t>
            </a:r>
            <a:endParaRPr lang="en-US" sz="1600" dirty="0"/>
          </a:p>
        </p:txBody>
      </p:sp>
    </p:spTree>
    <p:extLst>
      <p:ext uri="{BB962C8B-B14F-4D97-AF65-F5344CB8AC3E}">
        <p14:creationId xmlns:p14="http://schemas.microsoft.com/office/powerpoint/2010/main" val="2230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1F1E3-CA07-F17E-3566-92C8555325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eBPF</a:t>
            </a:r>
            <a:r>
              <a:rPr lang="en-US" sz="4000" dirty="0">
                <a:solidFill>
                  <a:srgbClr val="FFFFFF"/>
                </a:solidFill>
                <a:latin typeface="Algerian" panose="04020705040A02060702" pitchFamily="82" charset="0"/>
              </a:rPr>
              <a:t> Iv </a:t>
            </a:r>
            <a:r>
              <a:rPr lang="en-US" sz="4000" kern="1200" dirty="0">
                <a:solidFill>
                  <a:srgbClr val="FFFFFF"/>
                </a:solidFill>
                <a:latin typeface="+mj-lt"/>
                <a:ea typeface="+mj-ea"/>
                <a:cs typeface="+mj-cs"/>
              </a:rPr>
              <a:t>: Helpers</a:t>
            </a:r>
          </a:p>
        </p:txBody>
      </p:sp>
      <p:sp>
        <p:nvSpPr>
          <p:cNvPr id="4" name="Slide Number Placeholder 3">
            <a:extLst>
              <a:ext uri="{FF2B5EF4-FFF2-40B4-BE49-F238E27FC236}">
                <a16:creationId xmlns:a16="http://schemas.microsoft.com/office/drawing/2014/main" id="{2854956E-87B3-40A1-33ED-9D0306E1CE0D}"/>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pic>
        <p:nvPicPr>
          <p:cNvPr id="5" name="Picture 4" descr="A diagram of a computer&#10;&#10;Description automatically generated">
            <a:extLst>
              <a:ext uri="{FF2B5EF4-FFF2-40B4-BE49-F238E27FC236}">
                <a16:creationId xmlns:a16="http://schemas.microsoft.com/office/drawing/2014/main" id="{4DD8E7BE-D353-B35F-5A4C-C9F5D88DD68D}"/>
              </a:ext>
            </a:extLst>
          </p:cNvPr>
          <p:cNvPicPr>
            <a:picLocks noChangeAspect="1"/>
          </p:cNvPicPr>
          <p:nvPr/>
        </p:nvPicPr>
        <p:blipFill rotWithShape="1">
          <a:blip r:embed="rId2">
            <a:extLst>
              <a:ext uri="{28A0092B-C50C-407E-A947-70E740481C1C}">
                <a14:useLocalDpi xmlns:a14="http://schemas.microsoft.com/office/drawing/2010/main" val="0"/>
              </a:ext>
            </a:extLst>
          </a:blip>
          <a:srcRect t="10805"/>
          <a:stretch/>
        </p:blipFill>
        <p:spPr>
          <a:xfrm>
            <a:off x="2595988" y="2110196"/>
            <a:ext cx="7000023" cy="4205696"/>
          </a:xfrm>
          <a:prstGeom prst="rect">
            <a:avLst/>
          </a:prstGeom>
        </p:spPr>
      </p:pic>
    </p:spTree>
    <p:extLst>
      <p:ext uri="{BB962C8B-B14F-4D97-AF65-F5344CB8AC3E}">
        <p14:creationId xmlns:p14="http://schemas.microsoft.com/office/powerpoint/2010/main" val="130226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CA317E-9C3B-D209-CE47-32A54CA96BD3}"/>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A1887A-0D59-1C36-5697-FE273516D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8D5D06-0693-74C1-C497-2218445E0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377887A-A044-0CE9-069A-021BF8CC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B86734D-F9A2-587D-2D5D-B3CB0096B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1EF66-D0CA-55DB-D318-1D9750499672}"/>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a:t>
            </a:r>
            <a:r>
              <a:rPr lang="en-US" sz="4000" kern="1200" dirty="0">
                <a:solidFill>
                  <a:srgbClr val="FFFFFF"/>
                </a:solidFill>
                <a:latin typeface="Algerian" panose="04020705040A02060702" pitchFamily="82" charset="0"/>
              </a:rPr>
              <a:t>I</a:t>
            </a:r>
            <a:endParaRPr lang="en-US" sz="40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37CB2B2B-EE07-7B19-D091-CE72EE2C52F2}"/>
              </a:ext>
            </a:extLst>
          </p:cNvPr>
          <p:cNvPicPr>
            <a:picLocks noChangeAspect="1"/>
          </p:cNvPicPr>
          <p:nvPr/>
        </p:nvPicPr>
        <p:blipFill rotWithShape="1">
          <a:blip r:embed="rId2">
            <a:extLst>
              <a:ext uri="{28A0092B-C50C-407E-A947-70E740481C1C}">
                <a14:useLocalDpi xmlns:a14="http://schemas.microsoft.com/office/drawing/2010/main" val="0"/>
              </a:ext>
            </a:extLst>
          </a:blip>
          <a:srcRect b="35939"/>
          <a:stretch/>
        </p:blipFill>
        <p:spPr>
          <a:xfrm>
            <a:off x="1972491" y="2559145"/>
            <a:ext cx="5599742" cy="3264390"/>
          </a:xfrm>
          <a:prstGeom prst="rect">
            <a:avLst/>
          </a:prstGeom>
        </p:spPr>
      </p:pic>
      <p:sp>
        <p:nvSpPr>
          <p:cNvPr id="4" name="Slide Number Placeholder 3">
            <a:extLst>
              <a:ext uri="{FF2B5EF4-FFF2-40B4-BE49-F238E27FC236}">
                <a16:creationId xmlns:a16="http://schemas.microsoft.com/office/drawing/2014/main" id="{6DEDDB2F-044B-5E91-99A4-6743BE6FD6A9}"/>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graphicFrame>
        <p:nvGraphicFramePr>
          <p:cNvPr id="3" name="Diagram 2">
            <a:extLst>
              <a:ext uri="{FF2B5EF4-FFF2-40B4-BE49-F238E27FC236}">
                <a16:creationId xmlns:a16="http://schemas.microsoft.com/office/drawing/2014/main" id="{C45B6D58-FCC5-C7AD-542E-DEF734694DEB}"/>
              </a:ext>
            </a:extLst>
          </p:cNvPr>
          <p:cNvGraphicFramePr>
            <a:graphicFrameLocks/>
          </p:cNvGraphicFramePr>
          <p:nvPr>
            <p:extLst>
              <p:ext uri="{D42A27DB-BD31-4B8C-83A1-F6EECF244321}">
                <p14:modId xmlns:p14="http://schemas.microsoft.com/office/powerpoint/2010/main" val="3427460198"/>
              </p:ext>
            </p:extLst>
          </p:nvPr>
        </p:nvGraphicFramePr>
        <p:xfrm>
          <a:off x="4772362" y="2840024"/>
          <a:ext cx="2324100" cy="964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78AF75D6-45C0-7DC7-BF16-90310942175E}"/>
              </a:ext>
            </a:extLst>
          </p:cNvPr>
          <p:cNvGraphicFramePr>
            <a:graphicFrameLocks/>
          </p:cNvGraphicFramePr>
          <p:nvPr>
            <p:extLst>
              <p:ext uri="{D42A27DB-BD31-4B8C-83A1-F6EECF244321}">
                <p14:modId xmlns:p14="http://schemas.microsoft.com/office/powerpoint/2010/main" val="2747559955"/>
              </p:ext>
            </p:extLst>
          </p:nvPr>
        </p:nvGraphicFramePr>
        <p:xfrm>
          <a:off x="1722791" y="1880261"/>
          <a:ext cx="3446889" cy="28312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a16="http://schemas.microsoft.com/office/drawing/2014/main" id="{836824B4-3EFE-3989-063D-CF99F6F6983C}"/>
              </a:ext>
            </a:extLst>
          </p:cNvPr>
          <p:cNvSpPr txBox="1">
            <a:spLocks/>
          </p:cNvSpPr>
          <p:nvPr/>
        </p:nvSpPr>
        <p:spPr>
          <a:xfrm>
            <a:off x="5934410" y="4500239"/>
            <a:ext cx="3720130" cy="800219"/>
          </a:xfrm>
          <a:prstGeom prst="rect">
            <a:avLst/>
          </a:prstGeom>
          <a:noFill/>
        </p:spPr>
        <p:txBody>
          <a:bodyPr wrap="square" rtlCol="0">
            <a:spAutoFit/>
          </a:bodyPr>
          <a:lstStyle/>
          <a:p>
            <a:r>
              <a:rPr lang="en-US" sz="2800" dirty="0"/>
              <a:t>bpf_force_page2cache()</a:t>
            </a:r>
          </a:p>
          <a:p>
            <a:endParaRPr lang="en-US" dirty="0"/>
          </a:p>
        </p:txBody>
      </p:sp>
      <p:sp>
        <p:nvSpPr>
          <p:cNvPr id="16" name="Oval 15">
            <a:extLst>
              <a:ext uri="{FF2B5EF4-FFF2-40B4-BE49-F238E27FC236}">
                <a16:creationId xmlns:a16="http://schemas.microsoft.com/office/drawing/2014/main" id="{98A797C6-353F-4606-1F85-FEF0F90C3EAB}"/>
              </a:ext>
            </a:extLst>
          </p:cNvPr>
          <p:cNvSpPr/>
          <p:nvPr/>
        </p:nvSpPr>
        <p:spPr>
          <a:xfrm>
            <a:off x="4907918" y="2508160"/>
            <a:ext cx="2052985" cy="1575461"/>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9B47C0E-3AD3-ED19-F4A2-FE4F81406539}"/>
              </a:ext>
            </a:extLst>
          </p:cNvPr>
          <p:cNvSpPr>
            <a:spLocks noGrp="1" noRot="1" noMove="1" noResize="1" noEditPoints="1" noAdjustHandles="1" noChangeArrowheads="1" noChangeShapeType="1"/>
          </p:cNvSpPr>
          <p:nvPr/>
        </p:nvSpPr>
        <p:spPr>
          <a:xfrm>
            <a:off x="3172660" y="4143784"/>
            <a:ext cx="1268196" cy="3505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AD9BF3-1400-4747-B27F-810AE537A03C}"/>
              </a:ext>
            </a:extLst>
          </p:cNvPr>
          <p:cNvSpPr>
            <a:spLocks noGrp="1" noRot="1" noMove="1" noResize="1" noEditPoints="1" noAdjustHandles="1" noChangeArrowheads="1" noChangeShapeType="1"/>
          </p:cNvSpPr>
          <p:nvPr/>
        </p:nvSpPr>
        <p:spPr>
          <a:xfrm>
            <a:off x="5404106" y="4126329"/>
            <a:ext cx="1322371" cy="410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A884D2B8-4D23-292D-A77A-900D11F08D48}"/>
              </a:ext>
            </a:extLst>
          </p:cNvPr>
          <p:cNvCxnSpPr>
            <a:cxnSpLocks/>
            <a:stCxn id="16" idx="6"/>
            <a:endCxn id="10" idx="1"/>
          </p:cNvCxnSpPr>
          <p:nvPr/>
        </p:nvCxnSpPr>
        <p:spPr>
          <a:xfrm>
            <a:off x="6960903" y="3295891"/>
            <a:ext cx="2302551" cy="227685"/>
          </a:xfrm>
          <a:prstGeom prst="bentConnector2">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FC9B9D86-6269-AA85-4163-D8682C12DBCE}"/>
              </a:ext>
            </a:extLst>
          </p:cNvPr>
          <p:cNvSpPr/>
          <p:nvPr/>
        </p:nvSpPr>
        <p:spPr>
          <a:xfrm>
            <a:off x="8029014" y="3523576"/>
            <a:ext cx="2468880" cy="667764"/>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eBPF MAP</a:t>
            </a:r>
          </a:p>
        </p:txBody>
      </p:sp>
      <p:graphicFrame>
        <p:nvGraphicFramePr>
          <p:cNvPr id="20" name="Diagram 19">
            <a:extLst>
              <a:ext uri="{FF2B5EF4-FFF2-40B4-BE49-F238E27FC236}">
                <a16:creationId xmlns:a16="http://schemas.microsoft.com/office/drawing/2014/main" id="{02AB7866-9250-8DCA-0E13-595CCE8A1534}"/>
              </a:ext>
            </a:extLst>
          </p:cNvPr>
          <p:cNvGraphicFramePr/>
          <p:nvPr>
            <p:extLst>
              <p:ext uri="{D42A27DB-BD31-4B8C-83A1-F6EECF244321}">
                <p14:modId xmlns:p14="http://schemas.microsoft.com/office/powerpoint/2010/main" val="459116492"/>
              </p:ext>
            </p:extLst>
          </p:nvPr>
        </p:nvGraphicFramePr>
        <p:xfrm>
          <a:off x="5383620" y="5054620"/>
          <a:ext cx="1101580" cy="5437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2" name="Straight Arrow Connector 21">
            <a:extLst>
              <a:ext uri="{FF2B5EF4-FFF2-40B4-BE49-F238E27FC236}">
                <a16:creationId xmlns:a16="http://schemas.microsoft.com/office/drawing/2014/main" id="{DC23EEB4-574B-79B2-0EDE-CC501CC61F6C}"/>
              </a:ext>
            </a:extLst>
          </p:cNvPr>
          <p:cNvCxnSpPr>
            <a:stCxn id="16" idx="4"/>
            <a:endCxn id="20" idx="0"/>
          </p:cNvCxnSpPr>
          <p:nvPr/>
        </p:nvCxnSpPr>
        <p:spPr>
          <a:xfrm flipH="1">
            <a:off x="5934410" y="4083621"/>
            <a:ext cx="1" cy="9709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67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A179F-BEB7-A76A-78A4-F24DB192730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a:t>
            </a:r>
            <a:r>
              <a:rPr lang="en-US" sz="4000" kern="1200" dirty="0">
                <a:solidFill>
                  <a:srgbClr val="FFFFFF"/>
                </a:solidFill>
                <a:latin typeface="Algerian" panose="04020705040A02060702" pitchFamily="82" charset="0"/>
              </a:rPr>
              <a:t>II</a:t>
            </a:r>
            <a:endParaRPr lang="en-US" sz="40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45927EBF-1D8A-306A-CA39-81CA775D51A9}"/>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graphicFrame>
        <p:nvGraphicFramePr>
          <p:cNvPr id="6" name="Diagram 5">
            <a:extLst>
              <a:ext uri="{FF2B5EF4-FFF2-40B4-BE49-F238E27FC236}">
                <a16:creationId xmlns:a16="http://schemas.microsoft.com/office/drawing/2014/main" id="{AB5A20C0-3D3C-4CAB-978C-8386A88D98CE}"/>
              </a:ext>
            </a:extLst>
          </p:cNvPr>
          <p:cNvGraphicFramePr>
            <a:graphicFrameLocks/>
          </p:cNvGraphicFramePr>
          <p:nvPr>
            <p:extLst>
              <p:ext uri="{D42A27DB-BD31-4B8C-83A1-F6EECF244321}">
                <p14:modId xmlns:p14="http://schemas.microsoft.com/office/powerpoint/2010/main" val="4111160186"/>
              </p:ext>
            </p:extLst>
          </p:nvPr>
        </p:nvGraphicFramePr>
        <p:xfrm>
          <a:off x="343014" y="1629465"/>
          <a:ext cx="7333508" cy="5172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9590CFC-CC1A-B12E-FC99-1881DAA0ED3F}"/>
              </a:ext>
            </a:extLst>
          </p:cNvPr>
          <p:cNvSpPr txBox="1">
            <a:spLocks/>
          </p:cNvSpPr>
          <p:nvPr/>
        </p:nvSpPr>
        <p:spPr>
          <a:xfrm>
            <a:off x="8128856" y="3457977"/>
            <a:ext cx="3720130" cy="800219"/>
          </a:xfrm>
          <a:prstGeom prst="rect">
            <a:avLst/>
          </a:prstGeom>
          <a:noFill/>
        </p:spPr>
        <p:txBody>
          <a:bodyPr wrap="square" rtlCol="0">
            <a:spAutoFit/>
          </a:bodyPr>
          <a:lstStyle/>
          <a:p>
            <a:r>
              <a:rPr lang="en-US" sz="2800" dirty="0"/>
              <a:t>bpf_force_page2cache()</a:t>
            </a:r>
          </a:p>
          <a:p>
            <a:endParaRPr lang="en-US" dirty="0"/>
          </a:p>
        </p:txBody>
      </p:sp>
      <p:sp>
        <p:nvSpPr>
          <p:cNvPr id="10" name="Oval 9">
            <a:extLst>
              <a:ext uri="{FF2B5EF4-FFF2-40B4-BE49-F238E27FC236}">
                <a16:creationId xmlns:a16="http://schemas.microsoft.com/office/drawing/2014/main" id="{63B1911C-F7D6-A8D0-24EE-B79681F240B8}"/>
              </a:ext>
            </a:extLst>
          </p:cNvPr>
          <p:cNvSpPr/>
          <p:nvPr/>
        </p:nvSpPr>
        <p:spPr>
          <a:xfrm>
            <a:off x="2511815" y="3186809"/>
            <a:ext cx="3086100" cy="115824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F987F65-A67C-6492-BC34-2C51F46E82A0}"/>
              </a:ext>
            </a:extLst>
          </p:cNvPr>
          <p:cNvCxnSpPr>
            <a:stCxn id="10" idx="6"/>
          </p:cNvCxnSpPr>
          <p:nvPr/>
        </p:nvCxnSpPr>
        <p:spPr>
          <a:xfrm flipV="1">
            <a:off x="5597915" y="3756660"/>
            <a:ext cx="2530941" cy="926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70DA2A3-BB7E-FD8A-B9DA-AD9C9C47B0E6}"/>
              </a:ext>
            </a:extLst>
          </p:cNvPr>
          <p:cNvSpPr txBox="1"/>
          <p:nvPr/>
        </p:nvSpPr>
        <p:spPr>
          <a:xfrm rot="19714458">
            <a:off x="1276291" y="3028539"/>
            <a:ext cx="2693530" cy="523220"/>
          </a:xfrm>
          <a:prstGeom prst="rect">
            <a:avLst/>
          </a:prstGeom>
          <a:noFill/>
        </p:spPr>
        <p:txBody>
          <a:bodyPr wrap="square" rtlCol="0">
            <a:spAutoFit/>
          </a:bodyPr>
          <a:lstStyle/>
          <a:p>
            <a:r>
              <a:rPr lang="en-US" sz="2800" dirty="0">
                <a:solidFill>
                  <a:srgbClr val="FF0000"/>
                </a:solidFill>
              </a:rPr>
              <a:t>kprobe attached</a:t>
            </a:r>
          </a:p>
        </p:txBody>
      </p:sp>
    </p:spTree>
    <p:extLst>
      <p:ext uri="{BB962C8B-B14F-4D97-AF65-F5344CB8AC3E}">
        <p14:creationId xmlns:p14="http://schemas.microsoft.com/office/powerpoint/2010/main" val="277791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FC9C3C-B6DE-E706-E488-1CAA8018D05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82D8CE5-55E4-8F6E-1B68-DEC85D728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245358-5794-7F79-4FC0-633E65263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3F86ED7-EAB9-F5E9-6839-5F92CB30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02F8B90-8752-1EC6-97C2-885056534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38AB4-1E6A-B85A-DE0E-8E1BB5E966B0}"/>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a:t>
            </a:r>
            <a:r>
              <a:rPr lang="en-US" sz="4000" kern="1200" dirty="0">
                <a:solidFill>
                  <a:srgbClr val="FFFFFF"/>
                </a:solidFill>
                <a:latin typeface="Algerian" panose="04020705040A02060702" pitchFamily="82" charset="0"/>
              </a:rPr>
              <a:t>III</a:t>
            </a:r>
            <a:endParaRPr lang="en-US" sz="40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432CDA88-B6C0-EBFC-69F8-CF8AAF3E9D34}"/>
              </a:ext>
            </a:extLst>
          </p:cNvPr>
          <p:cNvPicPr>
            <a:picLocks noChangeAspect="1"/>
          </p:cNvPicPr>
          <p:nvPr/>
        </p:nvPicPr>
        <p:blipFill rotWithShape="1">
          <a:blip r:embed="rId2">
            <a:extLst>
              <a:ext uri="{28A0092B-C50C-407E-A947-70E740481C1C}">
                <a14:useLocalDpi xmlns:a14="http://schemas.microsoft.com/office/drawing/2010/main" val="0"/>
              </a:ext>
            </a:extLst>
          </a:blip>
          <a:srcRect t="38490"/>
          <a:stretch/>
        </p:blipFill>
        <p:spPr>
          <a:xfrm>
            <a:off x="3296127" y="2296142"/>
            <a:ext cx="5599742" cy="3134396"/>
          </a:xfrm>
          <a:prstGeom prst="rect">
            <a:avLst/>
          </a:prstGeom>
        </p:spPr>
      </p:pic>
      <p:sp>
        <p:nvSpPr>
          <p:cNvPr id="4" name="Slide Number Placeholder 3">
            <a:extLst>
              <a:ext uri="{FF2B5EF4-FFF2-40B4-BE49-F238E27FC236}">
                <a16:creationId xmlns:a16="http://schemas.microsoft.com/office/drawing/2014/main" id="{9DD0F01F-9855-0178-46F9-FDA4DB983137}"/>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
        <p:nvSpPr>
          <p:cNvPr id="11" name="Rectangle 10">
            <a:extLst>
              <a:ext uri="{FF2B5EF4-FFF2-40B4-BE49-F238E27FC236}">
                <a16:creationId xmlns:a16="http://schemas.microsoft.com/office/drawing/2014/main" id="{EAE7AAD5-45B8-F84A-D280-353A1455F96C}"/>
              </a:ext>
            </a:extLst>
          </p:cNvPr>
          <p:cNvSpPr>
            <a:spLocks noGrp="1" noRot="1" noMove="1" noResize="1" noEditPoints="1" noAdjustHandles="1" noChangeArrowheads="1" noChangeShapeType="1"/>
          </p:cNvSpPr>
          <p:nvPr/>
        </p:nvSpPr>
        <p:spPr>
          <a:xfrm>
            <a:off x="4178815" y="3661375"/>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251961-8F5C-FE8E-AF07-E48EE36E6D07}"/>
              </a:ext>
            </a:extLst>
          </p:cNvPr>
          <p:cNvSpPr/>
          <p:nvPr/>
        </p:nvSpPr>
        <p:spPr>
          <a:xfrm>
            <a:off x="6621780" y="3611880"/>
            <a:ext cx="1338649" cy="4039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A94C0550-3012-9FCD-B4B3-13983F1B3056}"/>
              </a:ext>
            </a:extLst>
          </p:cNvPr>
          <p:cNvGraphicFramePr/>
          <p:nvPr>
            <p:extLst>
              <p:ext uri="{D42A27DB-BD31-4B8C-83A1-F6EECF244321}">
                <p14:modId xmlns:p14="http://schemas.microsoft.com/office/powerpoint/2010/main" val="1215766730"/>
              </p:ext>
            </p:extLst>
          </p:nvPr>
        </p:nvGraphicFramePr>
        <p:xfrm>
          <a:off x="6740314" y="2834640"/>
          <a:ext cx="1101580" cy="53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2D3489C5-4812-C235-6DE5-747FF8D1D694}"/>
              </a:ext>
            </a:extLst>
          </p:cNvPr>
          <p:cNvSpPr txBox="1">
            <a:spLocks/>
          </p:cNvSpPr>
          <p:nvPr/>
        </p:nvSpPr>
        <p:spPr>
          <a:xfrm>
            <a:off x="7900797" y="3555359"/>
            <a:ext cx="3720130" cy="800219"/>
          </a:xfrm>
          <a:prstGeom prst="rect">
            <a:avLst/>
          </a:prstGeom>
          <a:noFill/>
        </p:spPr>
        <p:txBody>
          <a:bodyPr wrap="square" rtlCol="0">
            <a:spAutoFit/>
          </a:bodyPr>
          <a:lstStyle/>
          <a:p>
            <a:r>
              <a:rPr lang="en-US" sz="2800" dirty="0"/>
              <a:t>offload_pages2cache()</a:t>
            </a:r>
          </a:p>
          <a:p>
            <a:endParaRPr lang="en-US" dirty="0"/>
          </a:p>
        </p:txBody>
      </p:sp>
      <p:sp>
        <p:nvSpPr>
          <p:cNvPr id="17" name="Oval 16">
            <a:extLst>
              <a:ext uri="{FF2B5EF4-FFF2-40B4-BE49-F238E27FC236}">
                <a16:creationId xmlns:a16="http://schemas.microsoft.com/office/drawing/2014/main" id="{B416F58C-9187-94B7-4366-C0CC6BE24F60}"/>
              </a:ext>
            </a:extLst>
          </p:cNvPr>
          <p:cNvSpPr/>
          <p:nvPr/>
        </p:nvSpPr>
        <p:spPr>
          <a:xfrm>
            <a:off x="6421121" y="4144850"/>
            <a:ext cx="1739966" cy="1391204"/>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21D29F03-06F2-AEB5-C558-D07F436DC6AE}"/>
              </a:ext>
            </a:extLst>
          </p:cNvPr>
          <p:cNvCxnSpPr>
            <a:endCxn id="17" idx="0"/>
          </p:cNvCxnSpPr>
          <p:nvPr/>
        </p:nvCxnSpPr>
        <p:spPr>
          <a:xfrm>
            <a:off x="7291104" y="3101340"/>
            <a:ext cx="0" cy="10435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40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E46632-8D8C-7453-04BC-41B420AF01D8}"/>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82D6DC-FAE5-B61A-7BA8-5F61990B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8FE713-38B5-3C2A-BB20-883934E24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64BC50-5261-FDFE-1F67-8270B8CC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28547CB-66FB-CF15-DC54-13735CEDD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67A39-200E-7D74-B80F-51E8C7C87B56}"/>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a:t>
            </a:r>
            <a:r>
              <a:rPr lang="en-US" sz="4000" kern="1200" dirty="0">
                <a:solidFill>
                  <a:srgbClr val="FFFFFF"/>
                </a:solidFill>
                <a:latin typeface="Algerian" panose="04020705040A02060702" pitchFamily="82" charset="0"/>
              </a:rPr>
              <a:t>IV</a:t>
            </a:r>
            <a:endParaRPr lang="en-US" sz="40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A278FCFA-0D2B-ECC2-FAA1-3D4A6656C4F8}"/>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
        <p:nvSpPr>
          <p:cNvPr id="16" name="TextBox 15">
            <a:extLst>
              <a:ext uri="{FF2B5EF4-FFF2-40B4-BE49-F238E27FC236}">
                <a16:creationId xmlns:a16="http://schemas.microsoft.com/office/drawing/2014/main" id="{8D27D606-0FA8-E2A9-FF6E-D512CED6034C}"/>
              </a:ext>
            </a:extLst>
          </p:cNvPr>
          <p:cNvSpPr txBox="1">
            <a:spLocks/>
          </p:cNvSpPr>
          <p:nvPr/>
        </p:nvSpPr>
        <p:spPr>
          <a:xfrm>
            <a:off x="3992767" y="1732308"/>
            <a:ext cx="4445002" cy="1661993"/>
          </a:xfrm>
          <a:prstGeom prst="rect">
            <a:avLst/>
          </a:prstGeom>
          <a:noFill/>
        </p:spPr>
        <p:txBody>
          <a:bodyPr wrap="square" rtlCol="0">
            <a:spAutoFit/>
          </a:bodyPr>
          <a:lstStyle/>
          <a:p>
            <a:r>
              <a:rPr lang="en-US" sz="3600" dirty="0"/>
              <a:t>offload_pages2cache()</a:t>
            </a:r>
          </a:p>
          <a:p>
            <a:pPr algn="ctr"/>
            <a:r>
              <a:rPr lang="en-US" sz="2400" dirty="0"/>
              <a:t>Creates batches with consecutive page offsets</a:t>
            </a:r>
          </a:p>
          <a:p>
            <a:endParaRPr lang="en-US" dirty="0"/>
          </a:p>
        </p:txBody>
      </p:sp>
      <p:graphicFrame>
        <p:nvGraphicFramePr>
          <p:cNvPr id="3" name="Diagram 2">
            <a:extLst>
              <a:ext uri="{FF2B5EF4-FFF2-40B4-BE49-F238E27FC236}">
                <a16:creationId xmlns:a16="http://schemas.microsoft.com/office/drawing/2014/main" id="{7ECCB183-D5ED-DDEB-2F31-9FE10669F26E}"/>
              </a:ext>
            </a:extLst>
          </p:cNvPr>
          <p:cNvGraphicFramePr>
            <a:graphicFrameLocks/>
          </p:cNvGraphicFramePr>
          <p:nvPr>
            <p:extLst>
              <p:ext uri="{D42A27DB-BD31-4B8C-83A1-F6EECF244321}">
                <p14:modId xmlns:p14="http://schemas.microsoft.com/office/powerpoint/2010/main" val="2682362619"/>
              </p:ext>
            </p:extLst>
          </p:nvPr>
        </p:nvGraphicFramePr>
        <p:xfrm>
          <a:off x="353389" y="3872720"/>
          <a:ext cx="11574958" cy="875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AC973B85-92E2-B2C2-118C-D7B2F871815C}"/>
              </a:ext>
            </a:extLst>
          </p:cNvPr>
          <p:cNvSpPr/>
          <p:nvPr/>
        </p:nvSpPr>
        <p:spPr>
          <a:xfrm>
            <a:off x="204432" y="3716173"/>
            <a:ext cx="3663349" cy="1175866"/>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C77743C-68F3-D854-B3BE-481DFD9B88B9}"/>
              </a:ext>
            </a:extLst>
          </p:cNvPr>
          <p:cNvSpPr/>
          <p:nvPr/>
        </p:nvSpPr>
        <p:spPr>
          <a:xfrm>
            <a:off x="3925869" y="3804020"/>
            <a:ext cx="2608998" cy="101302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406A27F-A855-5A15-05ED-73C403782C79}"/>
              </a:ext>
            </a:extLst>
          </p:cNvPr>
          <p:cNvSpPr/>
          <p:nvPr/>
        </p:nvSpPr>
        <p:spPr>
          <a:xfrm>
            <a:off x="6592956" y="3559628"/>
            <a:ext cx="5335391" cy="139068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88CC5F34-F35E-F471-B602-45C8F7E649BC}"/>
              </a:ext>
            </a:extLst>
          </p:cNvPr>
          <p:cNvCxnSpPr>
            <a:stCxn id="16" idx="2"/>
            <a:endCxn id="6" idx="0"/>
          </p:cNvCxnSpPr>
          <p:nvPr/>
        </p:nvCxnSpPr>
        <p:spPr>
          <a:xfrm flipH="1">
            <a:off x="2036107" y="3394301"/>
            <a:ext cx="4179161" cy="3218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95E9C5-E80C-C940-74D4-96B5FAF31376}"/>
              </a:ext>
            </a:extLst>
          </p:cNvPr>
          <p:cNvCxnSpPr>
            <a:cxnSpLocks/>
            <a:stCxn id="16" idx="2"/>
            <a:endCxn id="10" idx="0"/>
          </p:cNvCxnSpPr>
          <p:nvPr/>
        </p:nvCxnSpPr>
        <p:spPr>
          <a:xfrm flipH="1">
            <a:off x="5230368" y="3394301"/>
            <a:ext cx="984900" cy="4097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5A7F988-F98A-F7C6-ADA9-25CC43E88285}"/>
              </a:ext>
            </a:extLst>
          </p:cNvPr>
          <p:cNvCxnSpPr>
            <a:cxnSpLocks/>
            <a:stCxn id="16" idx="2"/>
            <a:endCxn id="12" idx="0"/>
          </p:cNvCxnSpPr>
          <p:nvPr/>
        </p:nvCxnSpPr>
        <p:spPr>
          <a:xfrm>
            <a:off x="6215268" y="3394301"/>
            <a:ext cx="3045384" cy="165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9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A179F-BEB7-A76A-78A4-F24DB1927303}"/>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Solution </a:t>
            </a:r>
            <a:r>
              <a:rPr lang="en-US" sz="4000" dirty="0">
                <a:solidFill>
                  <a:srgbClr val="FFFFFF"/>
                </a:solidFill>
                <a:latin typeface="Algerian" panose="04020705040A02060702" pitchFamily="82" charset="0"/>
                <a:ea typeface="+mj-ea"/>
                <a:cs typeface="+mj-cs"/>
              </a:rPr>
              <a:t>V</a:t>
            </a:r>
            <a:endParaRPr lang="en-US" sz="40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58607D38-670C-A063-AD4B-4B719CBA9C7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30795" y="1574310"/>
            <a:ext cx="5599742" cy="5095766"/>
          </a:xfrm>
          <a:prstGeom prst="rect">
            <a:avLst/>
          </a:prstGeom>
        </p:spPr>
      </p:pic>
      <p:sp>
        <p:nvSpPr>
          <p:cNvPr id="4" name="Slide Number Placeholder 3">
            <a:extLst>
              <a:ext uri="{FF2B5EF4-FFF2-40B4-BE49-F238E27FC236}">
                <a16:creationId xmlns:a16="http://schemas.microsoft.com/office/drawing/2014/main" id="{45927EBF-1D8A-306A-CA39-81CA775D51A9}"/>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graphicFrame>
        <p:nvGraphicFramePr>
          <p:cNvPr id="3" name="Diagram 2">
            <a:extLst>
              <a:ext uri="{FF2B5EF4-FFF2-40B4-BE49-F238E27FC236}">
                <a16:creationId xmlns:a16="http://schemas.microsoft.com/office/drawing/2014/main" id="{AFF75857-982F-FB84-831F-C8223328E6B9}"/>
              </a:ext>
            </a:extLst>
          </p:cNvPr>
          <p:cNvGraphicFramePr>
            <a:graphicFrameLocks noGrp="1" noDrilldown="1" noMove="1" noResize="1"/>
          </p:cNvGraphicFramePr>
          <p:nvPr>
            <p:extLst>
              <p:ext uri="{D42A27DB-BD31-4B8C-83A1-F6EECF244321}">
                <p14:modId xmlns:p14="http://schemas.microsoft.com/office/powerpoint/2010/main" val="1283422372"/>
              </p:ext>
            </p:extLst>
          </p:nvPr>
        </p:nvGraphicFramePr>
        <p:xfrm>
          <a:off x="3069523" y="1915704"/>
          <a:ext cx="2324100" cy="964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47CC563A-79CA-D3F7-BC61-151A6E1492BD}"/>
              </a:ext>
            </a:extLst>
          </p:cNvPr>
          <p:cNvGraphicFramePr>
            <a:graphicFrameLocks noGrp="1" noDrilldown="1" noMove="1" noResize="1"/>
          </p:cNvGraphicFramePr>
          <p:nvPr>
            <p:extLst>
              <p:ext uri="{D42A27DB-BD31-4B8C-83A1-F6EECF244321}">
                <p14:modId xmlns:p14="http://schemas.microsoft.com/office/powerpoint/2010/main" val="4294111875"/>
              </p:ext>
            </p:extLst>
          </p:nvPr>
        </p:nvGraphicFramePr>
        <p:xfrm>
          <a:off x="3824767" y="787154"/>
          <a:ext cx="3627593" cy="28312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FE1C5726-70E8-CD3F-F94D-677B5F06CD33}"/>
              </a:ext>
            </a:extLst>
          </p:cNvPr>
          <p:cNvGraphicFramePr>
            <a:graphicFrameLocks noGrp="1" noDrilldown="1" noMove="1" noResize="1"/>
          </p:cNvGraphicFramePr>
          <p:nvPr>
            <p:extLst>
              <p:ext uri="{D42A27DB-BD31-4B8C-83A1-F6EECF244321}">
                <p14:modId xmlns:p14="http://schemas.microsoft.com/office/powerpoint/2010/main" val="4263991762"/>
              </p:ext>
            </p:extLst>
          </p:nvPr>
        </p:nvGraphicFramePr>
        <p:xfrm>
          <a:off x="1957999" y="1655276"/>
          <a:ext cx="6316401" cy="377389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a:extLst>
              <a:ext uri="{FF2B5EF4-FFF2-40B4-BE49-F238E27FC236}">
                <a16:creationId xmlns:a16="http://schemas.microsoft.com/office/drawing/2014/main" id="{69845A68-155D-E129-B11A-FFBFC350C5BE}"/>
              </a:ext>
            </a:extLst>
          </p:cNvPr>
          <p:cNvGraphicFramePr>
            <a:graphicFrameLocks noGrp="1" noDrilldown="1" noMove="1" noResize="1"/>
          </p:cNvGraphicFramePr>
          <p:nvPr>
            <p:extLst>
              <p:ext uri="{D42A27DB-BD31-4B8C-83A1-F6EECF244321}">
                <p14:modId xmlns:p14="http://schemas.microsoft.com/office/powerpoint/2010/main" val="1500618113"/>
              </p:ext>
            </p:extLst>
          </p:nvPr>
        </p:nvGraphicFramePr>
        <p:xfrm>
          <a:off x="2501027" y="3344534"/>
          <a:ext cx="6316401" cy="377389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3" name="Diagram 12">
            <a:extLst>
              <a:ext uri="{FF2B5EF4-FFF2-40B4-BE49-F238E27FC236}">
                <a16:creationId xmlns:a16="http://schemas.microsoft.com/office/drawing/2014/main" id="{7428930E-191A-FF8F-7014-D933215B0B3D}"/>
              </a:ext>
            </a:extLst>
          </p:cNvPr>
          <p:cNvGraphicFramePr>
            <a:graphicFrameLocks noGrp="1" noDrilldown="1" noMove="1" noResize="1"/>
          </p:cNvGraphicFramePr>
          <p:nvPr>
            <p:extLst>
              <p:ext uri="{D42A27DB-BD31-4B8C-83A1-F6EECF244321}">
                <p14:modId xmlns:p14="http://schemas.microsoft.com/office/powerpoint/2010/main" val="637654681"/>
              </p:ext>
            </p:extLst>
          </p:nvPr>
        </p:nvGraphicFramePr>
        <p:xfrm>
          <a:off x="6746675" y="1760187"/>
          <a:ext cx="3627593" cy="283125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6" name="Shape 5">
            <a:extLst>
              <a:ext uri="{FF2B5EF4-FFF2-40B4-BE49-F238E27FC236}">
                <a16:creationId xmlns:a16="http://schemas.microsoft.com/office/drawing/2014/main" id="{B0F78397-02F1-E2FD-5CF3-96F23CE133AF}"/>
              </a:ext>
            </a:extLst>
          </p:cNvPr>
          <p:cNvSpPr/>
          <p:nvPr/>
        </p:nvSpPr>
        <p:spPr>
          <a:xfrm rot="8311106" flipH="1" flipV="1">
            <a:off x="249324" y="4406681"/>
            <a:ext cx="1236976" cy="1649599"/>
          </a:xfrm>
          <a:prstGeom prst="swooshArrow">
            <a:avLst>
              <a:gd name="adj1" fmla="val 16310"/>
              <a:gd name="adj2" fmla="val 313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Shape 8">
            <a:extLst>
              <a:ext uri="{FF2B5EF4-FFF2-40B4-BE49-F238E27FC236}">
                <a16:creationId xmlns:a16="http://schemas.microsoft.com/office/drawing/2014/main" id="{BF1E3D35-66E9-A30B-7AAE-DA821E1A1E28}"/>
              </a:ext>
            </a:extLst>
          </p:cNvPr>
          <p:cNvSpPr/>
          <p:nvPr/>
        </p:nvSpPr>
        <p:spPr>
          <a:xfrm rot="8311106" flipH="1" flipV="1">
            <a:off x="230772" y="2405571"/>
            <a:ext cx="1236976" cy="1649599"/>
          </a:xfrm>
          <a:prstGeom prst="swooshArrow">
            <a:avLst>
              <a:gd name="adj1" fmla="val 16310"/>
              <a:gd name="adj2" fmla="val 313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aphicFrame>
        <p:nvGraphicFramePr>
          <p:cNvPr id="10" name="Diagram 9">
            <a:extLst>
              <a:ext uri="{FF2B5EF4-FFF2-40B4-BE49-F238E27FC236}">
                <a16:creationId xmlns:a16="http://schemas.microsoft.com/office/drawing/2014/main" id="{25DE611E-297B-C70A-69DC-22D5A22400EF}"/>
              </a:ext>
            </a:extLst>
          </p:cNvPr>
          <p:cNvGraphicFramePr/>
          <p:nvPr/>
        </p:nvGraphicFramePr>
        <p:xfrm>
          <a:off x="3069248" y="1914058"/>
          <a:ext cx="2324100" cy="96471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Tree>
    <p:extLst>
      <p:ext uri="{BB962C8B-B14F-4D97-AF65-F5344CB8AC3E}">
        <p14:creationId xmlns:p14="http://schemas.microsoft.com/office/powerpoint/2010/main" val="160787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13" grpId="0">
        <p:bldAsOne/>
      </p:bldGraphic>
      <p:bldP spid="6" grpId="0" animBg="1"/>
      <p:bldP spid="9" grpId="0" animBg="1"/>
      <p:bldGraphic spid="10"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6D13B3-7517-CB8D-5888-1BC663A21F29}"/>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Results</a:t>
            </a:r>
          </a:p>
        </p:txBody>
      </p:sp>
      <p:sp>
        <p:nvSpPr>
          <p:cNvPr id="2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r chart">
            <a:extLst>
              <a:ext uri="{FF2B5EF4-FFF2-40B4-BE49-F238E27FC236}">
                <a16:creationId xmlns:a16="http://schemas.microsoft.com/office/drawing/2014/main" id="{BF9A9375-8634-B552-0CD0-E4F70F1F4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3044" y="3124200"/>
            <a:ext cx="3102864" cy="3102864"/>
          </a:xfrm>
          <a:prstGeom prst="rect">
            <a:avLst/>
          </a:prstGeom>
        </p:spPr>
      </p:pic>
      <p:sp>
        <p:nvSpPr>
          <p:cNvPr id="4" name="Slide Number Placeholder 3">
            <a:extLst>
              <a:ext uri="{FF2B5EF4-FFF2-40B4-BE49-F238E27FC236}">
                <a16:creationId xmlns:a16="http://schemas.microsoft.com/office/drawing/2014/main" id="{80EFD853-4D57-AA8C-31EC-7B5C355191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F2BE-CE87-4D0F-9370-8D9AA3D1369B}" type="slidenum">
              <a:rPr lang="en-US" smtClean="0"/>
              <a:pPr>
                <a:spcAft>
                  <a:spcPts val="600"/>
                </a:spcAft>
              </a:pPr>
              <a:t>26</a:t>
            </a:fld>
            <a:endParaRPr lang="en-US"/>
          </a:p>
        </p:txBody>
      </p:sp>
    </p:spTree>
    <p:extLst>
      <p:ext uri="{BB962C8B-B14F-4D97-AF65-F5344CB8AC3E}">
        <p14:creationId xmlns:p14="http://schemas.microsoft.com/office/powerpoint/2010/main" val="32847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76D02-0120-A447-7FEA-F09FEB7608D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Sequential Read()</a:t>
            </a:r>
          </a:p>
        </p:txBody>
      </p:sp>
      <p:pic>
        <p:nvPicPr>
          <p:cNvPr id="5" name="Picture 4" descr="A red and blue graph&#10;&#10;Description automatically generated">
            <a:extLst>
              <a:ext uri="{FF2B5EF4-FFF2-40B4-BE49-F238E27FC236}">
                <a16:creationId xmlns:a16="http://schemas.microsoft.com/office/drawing/2014/main" id="{1C685F89-1933-44F2-39AA-6C2465FE7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68458"/>
            <a:ext cx="11327549" cy="4247830"/>
          </a:xfrm>
          <a:prstGeom prst="rect">
            <a:avLst/>
          </a:prstGeom>
        </p:spPr>
      </p:pic>
      <p:sp>
        <p:nvSpPr>
          <p:cNvPr id="4" name="Slide Number Placeholder 3">
            <a:extLst>
              <a:ext uri="{FF2B5EF4-FFF2-40B4-BE49-F238E27FC236}">
                <a16:creationId xmlns:a16="http://schemas.microsoft.com/office/drawing/2014/main" id="{58937825-E885-CF42-FCA2-340233160394}"/>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27</a:t>
            </a:fld>
            <a:endParaRPr lang="en-US" sz="1100">
              <a:solidFill>
                <a:schemeClr val="tx1">
                  <a:lumMod val="50000"/>
                  <a:lumOff val="50000"/>
                </a:schemeClr>
              </a:solidFill>
            </a:endParaRPr>
          </a:p>
        </p:txBody>
      </p:sp>
      <p:grpSp>
        <p:nvGrpSpPr>
          <p:cNvPr id="10" name="Group 9">
            <a:extLst>
              <a:ext uri="{FF2B5EF4-FFF2-40B4-BE49-F238E27FC236}">
                <a16:creationId xmlns:a16="http://schemas.microsoft.com/office/drawing/2014/main" id="{999733F7-0E64-9BE1-2ACF-E0E508D6816A}"/>
              </a:ext>
            </a:extLst>
          </p:cNvPr>
          <p:cNvGrpSpPr/>
          <p:nvPr/>
        </p:nvGrpSpPr>
        <p:grpSpPr>
          <a:xfrm>
            <a:off x="10275888" y="2351314"/>
            <a:ext cx="904875" cy="1077686"/>
            <a:chOff x="10320337" y="3215821"/>
            <a:chExt cx="904875" cy="1077686"/>
          </a:xfrm>
        </p:grpSpPr>
        <p:cxnSp>
          <p:nvCxnSpPr>
            <p:cNvPr id="11" name="Straight Arrow Connector 10">
              <a:extLst>
                <a:ext uri="{FF2B5EF4-FFF2-40B4-BE49-F238E27FC236}">
                  <a16:creationId xmlns:a16="http://schemas.microsoft.com/office/drawing/2014/main" id="{4E3965FE-95FB-1528-DA24-9A15643184E3}"/>
                </a:ext>
              </a:extLst>
            </p:cNvPr>
            <p:cNvCxnSpPr>
              <a:cxnSpLocks/>
              <a:stCxn id="13" idx="0"/>
            </p:cNvCxnSpPr>
            <p:nvPr/>
          </p:nvCxnSpPr>
          <p:spPr>
            <a:xfrm flipV="1">
              <a:off x="10772775" y="3215821"/>
              <a:ext cx="0" cy="3383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2D5FFB7-D6D5-09BE-DC8C-6BE62A23A864}"/>
                </a:ext>
              </a:extLst>
            </p:cNvPr>
            <p:cNvGrpSpPr/>
            <p:nvPr/>
          </p:nvGrpSpPr>
          <p:grpSpPr>
            <a:xfrm>
              <a:off x="10320337" y="3554144"/>
              <a:ext cx="904875" cy="739363"/>
              <a:chOff x="10320337" y="3554144"/>
              <a:chExt cx="904875" cy="739363"/>
            </a:xfrm>
          </p:grpSpPr>
          <p:sp>
            <p:nvSpPr>
              <p:cNvPr id="13" name="TextBox 12">
                <a:extLst>
                  <a:ext uri="{FF2B5EF4-FFF2-40B4-BE49-F238E27FC236}">
                    <a16:creationId xmlns:a16="http://schemas.microsoft.com/office/drawing/2014/main" id="{30376DB4-CD5D-54E6-ACE5-FB65436D8279}"/>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30%</a:t>
                </a:r>
              </a:p>
            </p:txBody>
          </p:sp>
          <p:cxnSp>
            <p:nvCxnSpPr>
              <p:cNvPr id="14" name="Straight Arrow Connector 13">
                <a:extLst>
                  <a:ext uri="{FF2B5EF4-FFF2-40B4-BE49-F238E27FC236}">
                    <a16:creationId xmlns:a16="http://schemas.microsoft.com/office/drawing/2014/main" id="{065F0DF7-8FDA-EA4E-660D-F9420A40A500}"/>
                  </a:ext>
                </a:extLst>
              </p:cNvPr>
              <p:cNvCxnSpPr>
                <a:cxnSpLocks/>
                <a:stCxn id="13" idx="2"/>
              </p:cNvCxnSpPr>
              <p:nvPr/>
            </p:nvCxnSpPr>
            <p:spPr>
              <a:xfrm>
                <a:off x="10772775" y="4015809"/>
                <a:ext cx="0" cy="27769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6784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89A68ED-9965-D175-6A1D-FE0BE7AAEAE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Random Read()</a:t>
            </a:r>
          </a:p>
        </p:txBody>
      </p:sp>
      <p:pic>
        <p:nvPicPr>
          <p:cNvPr id="5" name="Picture 4" descr="A comparison of a graph&#10;&#10;Description automatically generated">
            <a:extLst>
              <a:ext uri="{FF2B5EF4-FFF2-40B4-BE49-F238E27FC236}">
                <a16:creationId xmlns:a16="http://schemas.microsoft.com/office/drawing/2014/main" id="{199C981B-32B2-6C7A-F826-46809AE3B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82617"/>
            <a:ext cx="11327549" cy="4219511"/>
          </a:xfrm>
          <a:prstGeom prst="rect">
            <a:avLst/>
          </a:prstGeom>
        </p:spPr>
      </p:pic>
      <p:sp>
        <p:nvSpPr>
          <p:cNvPr id="4" name="Slide Number Placeholder 3">
            <a:extLst>
              <a:ext uri="{FF2B5EF4-FFF2-40B4-BE49-F238E27FC236}">
                <a16:creationId xmlns:a16="http://schemas.microsoft.com/office/drawing/2014/main" id="{58937825-E885-CF42-FCA2-340233160394}"/>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grpSp>
        <p:nvGrpSpPr>
          <p:cNvPr id="2" name="Group 1">
            <a:extLst>
              <a:ext uri="{FF2B5EF4-FFF2-40B4-BE49-F238E27FC236}">
                <a16:creationId xmlns:a16="http://schemas.microsoft.com/office/drawing/2014/main" id="{0752692D-F32F-664F-2E67-B7FDDFF8DC5C}"/>
              </a:ext>
            </a:extLst>
          </p:cNvPr>
          <p:cNvGrpSpPr/>
          <p:nvPr/>
        </p:nvGrpSpPr>
        <p:grpSpPr>
          <a:xfrm>
            <a:off x="10315076" y="2344783"/>
            <a:ext cx="904875" cy="2919548"/>
            <a:chOff x="10320337" y="2392861"/>
            <a:chExt cx="904875" cy="2919548"/>
          </a:xfrm>
        </p:grpSpPr>
        <p:cxnSp>
          <p:nvCxnSpPr>
            <p:cNvPr id="3" name="Straight Arrow Connector 2">
              <a:extLst>
                <a:ext uri="{FF2B5EF4-FFF2-40B4-BE49-F238E27FC236}">
                  <a16:creationId xmlns:a16="http://schemas.microsoft.com/office/drawing/2014/main" id="{7C83C2EA-CE0C-4264-0570-4A9247BB520F}"/>
                </a:ext>
              </a:extLst>
            </p:cNvPr>
            <p:cNvCxnSpPr>
              <a:cxnSpLocks/>
              <a:stCxn id="7" idx="0"/>
            </p:cNvCxnSpPr>
            <p:nvPr/>
          </p:nvCxnSpPr>
          <p:spPr>
            <a:xfrm flipH="1" flipV="1">
              <a:off x="10772774" y="2392861"/>
              <a:ext cx="1" cy="116128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CADE12D-A86C-2624-34B2-C4559413B2B6}"/>
                </a:ext>
              </a:extLst>
            </p:cNvPr>
            <p:cNvGrpSpPr/>
            <p:nvPr/>
          </p:nvGrpSpPr>
          <p:grpSpPr>
            <a:xfrm>
              <a:off x="10320337" y="3554144"/>
              <a:ext cx="904875" cy="1758265"/>
              <a:chOff x="10320337" y="3554144"/>
              <a:chExt cx="904875" cy="1758265"/>
            </a:xfrm>
          </p:grpSpPr>
          <p:sp>
            <p:nvSpPr>
              <p:cNvPr id="7" name="TextBox 6">
                <a:extLst>
                  <a:ext uri="{FF2B5EF4-FFF2-40B4-BE49-F238E27FC236}">
                    <a16:creationId xmlns:a16="http://schemas.microsoft.com/office/drawing/2014/main" id="{0DE1F69A-5370-D2C9-A4DB-960E613B1C76}"/>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85%</a:t>
                </a:r>
              </a:p>
            </p:txBody>
          </p:sp>
          <p:cxnSp>
            <p:nvCxnSpPr>
              <p:cNvPr id="8" name="Straight Arrow Connector 7">
                <a:extLst>
                  <a:ext uri="{FF2B5EF4-FFF2-40B4-BE49-F238E27FC236}">
                    <a16:creationId xmlns:a16="http://schemas.microsoft.com/office/drawing/2014/main" id="{E1310F9A-503F-0CDB-F474-88904FC7F881}"/>
                  </a:ext>
                </a:extLst>
              </p:cNvPr>
              <p:cNvCxnSpPr>
                <a:cxnSpLocks/>
                <a:stCxn id="7" idx="2"/>
              </p:cNvCxnSpPr>
              <p:nvPr/>
            </p:nvCxnSpPr>
            <p:spPr>
              <a:xfrm flipH="1">
                <a:off x="10772774" y="4015809"/>
                <a:ext cx="1" cy="12966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6630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76D02-0120-A447-7FEA-F09FEB7608D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mmap() Sequential Accesses</a:t>
            </a:r>
          </a:p>
        </p:txBody>
      </p:sp>
      <p:pic>
        <p:nvPicPr>
          <p:cNvPr id="6" name="Picture 5" descr="A red and blue graph&#10;&#10;Description automatically generated">
            <a:extLst>
              <a:ext uri="{FF2B5EF4-FFF2-40B4-BE49-F238E27FC236}">
                <a16:creationId xmlns:a16="http://schemas.microsoft.com/office/drawing/2014/main" id="{0775A42F-836E-5A9F-63B8-CDED6036A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68458"/>
            <a:ext cx="11327549" cy="4247830"/>
          </a:xfrm>
          <a:prstGeom prst="rect">
            <a:avLst/>
          </a:prstGeom>
        </p:spPr>
      </p:pic>
      <p:sp>
        <p:nvSpPr>
          <p:cNvPr id="4" name="Slide Number Placeholder 3">
            <a:extLst>
              <a:ext uri="{FF2B5EF4-FFF2-40B4-BE49-F238E27FC236}">
                <a16:creationId xmlns:a16="http://schemas.microsoft.com/office/drawing/2014/main" id="{58937825-E885-CF42-FCA2-340233160394}"/>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grpSp>
        <p:nvGrpSpPr>
          <p:cNvPr id="3" name="Group 2">
            <a:extLst>
              <a:ext uri="{FF2B5EF4-FFF2-40B4-BE49-F238E27FC236}">
                <a16:creationId xmlns:a16="http://schemas.microsoft.com/office/drawing/2014/main" id="{6355CC9F-DBAD-8BEE-4075-8900A7690686}"/>
              </a:ext>
            </a:extLst>
          </p:cNvPr>
          <p:cNvGrpSpPr/>
          <p:nvPr/>
        </p:nvGrpSpPr>
        <p:grpSpPr>
          <a:xfrm>
            <a:off x="10295481" y="2266406"/>
            <a:ext cx="904875" cy="1547215"/>
            <a:chOff x="10320337" y="2961096"/>
            <a:chExt cx="904875" cy="1547215"/>
          </a:xfrm>
        </p:grpSpPr>
        <p:cxnSp>
          <p:nvCxnSpPr>
            <p:cNvPr id="5" name="Straight Arrow Connector 4">
              <a:extLst>
                <a:ext uri="{FF2B5EF4-FFF2-40B4-BE49-F238E27FC236}">
                  <a16:creationId xmlns:a16="http://schemas.microsoft.com/office/drawing/2014/main" id="{52F80F9A-8452-2B35-FD4C-345DC265824A}"/>
                </a:ext>
              </a:extLst>
            </p:cNvPr>
            <p:cNvCxnSpPr>
              <a:cxnSpLocks/>
              <a:stCxn id="8" idx="0"/>
            </p:cNvCxnSpPr>
            <p:nvPr/>
          </p:nvCxnSpPr>
          <p:spPr>
            <a:xfrm flipH="1" flipV="1">
              <a:off x="10772774" y="2961096"/>
              <a:ext cx="1" cy="5930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5760AD7-DC0F-AE22-C0B5-96F71D2AF5BB}"/>
                </a:ext>
              </a:extLst>
            </p:cNvPr>
            <p:cNvGrpSpPr/>
            <p:nvPr/>
          </p:nvGrpSpPr>
          <p:grpSpPr>
            <a:xfrm>
              <a:off x="10320337" y="3554144"/>
              <a:ext cx="904875" cy="954167"/>
              <a:chOff x="10320337" y="3554144"/>
              <a:chExt cx="904875" cy="954167"/>
            </a:xfrm>
          </p:grpSpPr>
          <p:sp>
            <p:nvSpPr>
              <p:cNvPr id="8" name="TextBox 7">
                <a:extLst>
                  <a:ext uri="{FF2B5EF4-FFF2-40B4-BE49-F238E27FC236}">
                    <a16:creationId xmlns:a16="http://schemas.microsoft.com/office/drawing/2014/main" id="{9AE4BBCC-FDAE-1D2A-6CB3-3C2FEBB45F38}"/>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40%</a:t>
                </a:r>
              </a:p>
            </p:txBody>
          </p:sp>
          <p:cxnSp>
            <p:nvCxnSpPr>
              <p:cNvPr id="9" name="Straight Arrow Connector 8">
                <a:extLst>
                  <a:ext uri="{FF2B5EF4-FFF2-40B4-BE49-F238E27FC236}">
                    <a16:creationId xmlns:a16="http://schemas.microsoft.com/office/drawing/2014/main" id="{89603B7E-A1AC-616D-5AFB-EE1BDCE2F6EC}"/>
                  </a:ext>
                </a:extLst>
              </p:cNvPr>
              <p:cNvCxnSpPr>
                <a:cxnSpLocks/>
                <a:stCxn id="8" idx="2"/>
              </p:cNvCxnSpPr>
              <p:nvPr/>
            </p:nvCxnSpPr>
            <p:spPr>
              <a:xfrm flipH="1">
                <a:off x="10772774" y="4015809"/>
                <a:ext cx="1" cy="49250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9721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A179F-BEB7-A76A-78A4-F24DB192730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Preview of Kernel Software Layers</a:t>
            </a:r>
          </a:p>
        </p:txBody>
      </p:sp>
      <p:pic>
        <p:nvPicPr>
          <p:cNvPr id="5" name="Picture 4" descr="A diagram of software components&#10;&#10;Description automatically generated">
            <a:extLst>
              <a:ext uri="{FF2B5EF4-FFF2-40B4-BE49-F238E27FC236}">
                <a16:creationId xmlns:a16="http://schemas.microsoft.com/office/drawing/2014/main" id="{A198B7F5-9D69-1D5A-54C2-D4298099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90" y="1966293"/>
            <a:ext cx="8860019" cy="4452160"/>
          </a:xfrm>
          <a:prstGeom prst="rect">
            <a:avLst/>
          </a:prstGeom>
        </p:spPr>
      </p:pic>
      <p:sp>
        <p:nvSpPr>
          <p:cNvPr id="4" name="Slide Number Placeholder 3">
            <a:extLst>
              <a:ext uri="{FF2B5EF4-FFF2-40B4-BE49-F238E27FC236}">
                <a16:creationId xmlns:a16="http://schemas.microsoft.com/office/drawing/2014/main" id="{45927EBF-1D8A-306A-CA39-81CA775D51A9}"/>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
        <p:nvSpPr>
          <p:cNvPr id="6" name="TextBox 5">
            <a:extLst>
              <a:ext uri="{FF2B5EF4-FFF2-40B4-BE49-F238E27FC236}">
                <a16:creationId xmlns:a16="http://schemas.microsoft.com/office/drawing/2014/main" id="{399EB3C4-4867-2B39-D090-AEA7E14D50AC}"/>
              </a:ext>
            </a:extLst>
          </p:cNvPr>
          <p:cNvSpPr txBox="1"/>
          <p:nvPr/>
        </p:nvSpPr>
        <p:spPr>
          <a:xfrm>
            <a:off x="1371601" y="6440685"/>
            <a:ext cx="9366249" cy="338554"/>
          </a:xfrm>
          <a:prstGeom prst="rect">
            <a:avLst/>
          </a:prstGeom>
          <a:noFill/>
        </p:spPr>
        <p:txBody>
          <a:bodyPr wrap="square" rtlCol="0">
            <a:spAutoFit/>
          </a:bodyPr>
          <a:lstStyle/>
          <a:p>
            <a:r>
              <a:rPr lang="en-US" sz="1600" dirty="0"/>
              <a:t>Source : </a:t>
            </a:r>
            <a:r>
              <a:rPr lang="en-US" sz="1600" dirty="0">
                <a:hlinkClick r:id="rId3"/>
              </a:rPr>
              <a:t>https://www.usenix.org/conference/osdi22/presentation/zhong</a:t>
            </a:r>
            <a:endParaRPr lang="en-US" sz="1600" dirty="0"/>
          </a:p>
        </p:txBody>
      </p:sp>
    </p:spTree>
    <p:extLst>
      <p:ext uri="{BB962C8B-B14F-4D97-AF65-F5344CB8AC3E}">
        <p14:creationId xmlns:p14="http://schemas.microsoft.com/office/powerpoint/2010/main" val="1360988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B27F6B-062C-1051-C5B9-D062A8791D68}"/>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D792570-392F-729B-72BC-605A0FF3E42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mmap() Random Accesses</a:t>
            </a:r>
          </a:p>
        </p:txBody>
      </p:sp>
      <p:pic>
        <p:nvPicPr>
          <p:cNvPr id="5" name="Picture 4" descr="A graph of different colored bars&#10;&#10;Description automatically generated with medium confidence">
            <a:extLst>
              <a:ext uri="{FF2B5EF4-FFF2-40B4-BE49-F238E27FC236}">
                <a16:creationId xmlns:a16="http://schemas.microsoft.com/office/drawing/2014/main" id="{5E36B25C-D147-42D2-2ADD-74B61167A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082617"/>
            <a:ext cx="11327549" cy="4219511"/>
          </a:xfrm>
          <a:prstGeom prst="rect">
            <a:avLst/>
          </a:prstGeom>
        </p:spPr>
      </p:pic>
      <p:sp>
        <p:nvSpPr>
          <p:cNvPr id="4" name="Slide Number Placeholder 3">
            <a:extLst>
              <a:ext uri="{FF2B5EF4-FFF2-40B4-BE49-F238E27FC236}">
                <a16:creationId xmlns:a16="http://schemas.microsoft.com/office/drawing/2014/main" id="{2977B4F2-6549-E5CE-E2FC-B418754A0ED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30</a:t>
            </a:fld>
            <a:endParaRPr lang="en-US" sz="1100">
              <a:solidFill>
                <a:schemeClr val="tx1">
                  <a:lumMod val="50000"/>
                  <a:lumOff val="50000"/>
                </a:schemeClr>
              </a:solidFill>
            </a:endParaRPr>
          </a:p>
        </p:txBody>
      </p:sp>
      <p:grpSp>
        <p:nvGrpSpPr>
          <p:cNvPr id="2" name="Group 1">
            <a:extLst>
              <a:ext uri="{FF2B5EF4-FFF2-40B4-BE49-F238E27FC236}">
                <a16:creationId xmlns:a16="http://schemas.microsoft.com/office/drawing/2014/main" id="{A36FB5A6-4486-99CB-9480-4E6D9169D051}"/>
              </a:ext>
            </a:extLst>
          </p:cNvPr>
          <p:cNvGrpSpPr/>
          <p:nvPr/>
        </p:nvGrpSpPr>
        <p:grpSpPr>
          <a:xfrm>
            <a:off x="10302013" y="2325189"/>
            <a:ext cx="904875" cy="3226525"/>
            <a:chOff x="10320337" y="2327547"/>
            <a:chExt cx="904875" cy="3226525"/>
          </a:xfrm>
        </p:grpSpPr>
        <p:cxnSp>
          <p:nvCxnSpPr>
            <p:cNvPr id="3" name="Straight Arrow Connector 2">
              <a:extLst>
                <a:ext uri="{FF2B5EF4-FFF2-40B4-BE49-F238E27FC236}">
                  <a16:creationId xmlns:a16="http://schemas.microsoft.com/office/drawing/2014/main" id="{44C49B3D-B4BB-9714-0E12-EC2183BA1259}"/>
                </a:ext>
              </a:extLst>
            </p:cNvPr>
            <p:cNvCxnSpPr>
              <a:cxnSpLocks/>
              <a:stCxn id="7" idx="0"/>
            </p:cNvCxnSpPr>
            <p:nvPr/>
          </p:nvCxnSpPr>
          <p:spPr>
            <a:xfrm flipV="1">
              <a:off x="10772775" y="2327547"/>
              <a:ext cx="0" cy="122659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292BBB0-0992-2A05-1C83-6738A1B7D0FB}"/>
                </a:ext>
              </a:extLst>
            </p:cNvPr>
            <p:cNvGrpSpPr/>
            <p:nvPr/>
          </p:nvGrpSpPr>
          <p:grpSpPr>
            <a:xfrm>
              <a:off x="10320337" y="3554144"/>
              <a:ext cx="904875" cy="1999928"/>
              <a:chOff x="10320337" y="3554144"/>
              <a:chExt cx="904875" cy="1999928"/>
            </a:xfrm>
          </p:grpSpPr>
          <p:sp>
            <p:nvSpPr>
              <p:cNvPr id="7" name="TextBox 6">
                <a:extLst>
                  <a:ext uri="{FF2B5EF4-FFF2-40B4-BE49-F238E27FC236}">
                    <a16:creationId xmlns:a16="http://schemas.microsoft.com/office/drawing/2014/main" id="{2FBBEEAF-5188-C809-70C9-926FDE6DFC05}"/>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rgbClr val="FF0000"/>
                    </a:solidFill>
                  </a:rPr>
                  <a:t>90%</a:t>
                </a:r>
              </a:p>
            </p:txBody>
          </p:sp>
          <p:cxnSp>
            <p:nvCxnSpPr>
              <p:cNvPr id="8" name="Straight Arrow Connector 7">
                <a:extLst>
                  <a:ext uri="{FF2B5EF4-FFF2-40B4-BE49-F238E27FC236}">
                    <a16:creationId xmlns:a16="http://schemas.microsoft.com/office/drawing/2014/main" id="{903D5F00-CF55-EB19-B85D-601EFDCD0B7B}"/>
                  </a:ext>
                </a:extLst>
              </p:cNvPr>
              <p:cNvCxnSpPr>
                <a:cxnSpLocks/>
                <a:stCxn id="7" idx="2"/>
              </p:cNvCxnSpPr>
              <p:nvPr/>
            </p:nvCxnSpPr>
            <p:spPr>
              <a:xfrm>
                <a:off x="10772775" y="4015809"/>
                <a:ext cx="0" cy="153826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76592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56C0A62-BEDA-219A-F6EA-27A2D5C9CCF4}"/>
              </a:ext>
            </a:extLst>
          </p:cNvPr>
          <p:cNvPicPr>
            <a:picLocks noChangeAspect="1"/>
          </p:cNvPicPr>
          <p:nvPr/>
        </p:nvPicPr>
        <p:blipFill rotWithShape="1">
          <a:blip r:embed="rId2"/>
          <a:srcRect l="7133" r="2176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4AF841-5206-2F27-5C1F-4E9FE0513EEA}"/>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dirty="0">
                <a:solidFill>
                  <a:schemeClr val="bg1"/>
                </a:solidFill>
              </a:rPr>
              <a:t>USE CASE : FIRECRACKER</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04EE26CC-675B-B805-7487-3B4358D83106}"/>
              </a:ext>
            </a:extLst>
          </p:cNvPr>
          <p:cNvSpPr>
            <a:spLocks noGrp="1"/>
          </p:cNvSpPr>
          <p:nvPr>
            <p:ph type="sldNum" idx="12"/>
          </p:nvPr>
        </p:nvSpPr>
        <p:spPr>
          <a:xfrm>
            <a:off x="8970819" y="6356350"/>
            <a:ext cx="2743200" cy="365125"/>
          </a:xfrm>
        </p:spPr>
        <p:txBody>
          <a:bodyPr vert="horz" lIns="91440" tIns="45720" rIns="91440" bIns="45720" rtlCol="0" anchor="ctr">
            <a:normAutofit/>
          </a:bodyPr>
          <a:lstStyle/>
          <a:p>
            <a:pPr>
              <a:spcAft>
                <a:spcPts val="600"/>
              </a:spcAft>
              <a:defRPr/>
            </a:pPr>
            <a:fld id="{00000000-1234-1234-1234-123412341234}" type="slidenum">
              <a:rPr lang="en-US">
                <a:solidFill>
                  <a:schemeClr val="bg1"/>
                </a:solidFill>
                <a:latin typeface="Calibri" panose="020F0502020204030204"/>
              </a:rPr>
              <a:pPr>
                <a:spcAft>
                  <a:spcPts val="600"/>
                </a:spcAft>
                <a:defRPr/>
              </a:pPr>
              <a:t>31</a:t>
            </a:fld>
            <a:endParaRPr lang="en-US">
              <a:solidFill>
                <a:schemeClr val="bg1"/>
              </a:solidFill>
              <a:latin typeface="Calibri" panose="020F0502020204030204"/>
            </a:endParaRPr>
          </a:p>
        </p:txBody>
      </p:sp>
    </p:spTree>
    <p:extLst>
      <p:ext uri="{BB962C8B-B14F-4D97-AF65-F5344CB8AC3E}">
        <p14:creationId xmlns:p14="http://schemas.microsoft.com/office/powerpoint/2010/main" val="3605689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15600" y="277667"/>
            <a:ext cx="11360800" cy="763600"/>
          </a:xfrm>
          <a:prstGeom prst="rect">
            <a:avLst/>
          </a:prstGeom>
        </p:spPr>
        <p:txBody>
          <a:bodyPr spcFirstLastPara="1" vert="horz" wrap="square" lIns="121900" tIns="121900" rIns="121900" bIns="121900" rtlCol="0" anchor="t" anchorCtr="0">
            <a:normAutofit fontScale="90000"/>
          </a:bodyPr>
          <a:lstStyle/>
          <a:p>
            <a:r>
              <a:rPr lang="en"/>
              <a:t>Serverless Stack</a:t>
            </a:r>
            <a:endParaRPr/>
          </a:p>
        </p:txBody>
      </p:sp>
      <p:pic>
        <p:nvPicPr>
          <p:cNvPr id="188" name="Google Shape;188;p30" descr="Cloud outline"/>
          <p:cNvPicPr preferRelativeResize="0"/>
          <p:nvPr/>
        </p:nvPicPr>
        <p:blipFill rotWithShape="1">
          <a:blip r:embed="rId3">
            <a:alphaModFix/>
          </a:blip>
          <a:srcRect/>
          <a:stretch/>
        </p:blipFill>
        <p:spPr>
          <a:xfrm>
            <a:off x="668619" y="277680"/>
            <a:ext cx="5725488" cy="5725488"/>
          </a:xfrm>
          <a:prstGeom prst="rect">
            <a:avLst/>
          </a:prstGeom>
          <a:noFill/>
          <a:ln>
            <a:noFill/>
          </a:ln>
        </p:spPr>
      </p:pic>
      <p:pic>
        <p:nvPicPr>
          <p:cNvPr id="189" name="Google Shape;189;p30"/>
          <p:cNvPicPr preferRelativeResize="0"/>
          <p:nvPr/>
        </p:nvPicPr>
        <p:blipFill rotWithShape="1">
          <a:blip r:embed="rId4">
            <a:alphaModFix/>
          </a:blip>
          <a:srcRect/>
          <a:stretch/>
        </p:blipFill>
        <p:spPr>
          <a:xfrm>
            <a:off x="1944515" y="993520"/>
            <a:ext cx="2609851" cy="619125"/>
          </a:xfrm>
          <a:prstGeom prst="rect">
            <a:avLst/>
          </a:prstGeom>
          <a:noFill/>
          <a:ln>
            <a:noFill/>
          </a:ln>
        </p:spPr>
      </p:pic>
      <p:pic>
        <p:nvPicPr>
          <p:cNvPr id="190" name="Google Shape;190;p30" descr="A picture containing text&#10;&#10;Description automatically generated"/>
          <p:cNvPicPr preferRelativeResize="0"/>
          <p:nvPr/>
        </p:nvPicPr>
        <p:blipFill rotWithShape="1">
          <a:blip r:embed="rId5">
            <a:alphaModFix/>
          </a:blip>
          <a:srcRect/>
          <a:stretch/>
        </p:blipFill>
        <p:spPr>
          <a:xfrm>
            <a:off x="895268" y="4951053"/>
            <a:ext cx="5150755" cy="1022576"/>
          </a:xfrm>
          <a:prstGeom prst="rect">
            <a:avLst/>
          </a:prstGeom>
          <a:noFill/>
          <a:ln>
            <a:noFill/>
          </a:ln>
        </p:spPr>
      </p:pic>
      <p:pic>
        <p:nvPicPr>
          <p:cNvPr id="191" name="Google Shape;191;p30"/>
          <p:cNvPicPr preferRelativeResize="0"/>
          <p:nvPr/>
        </p:nvPicPr>
        <p:blipFill rotWithShape="1">
          <a:blip r:embed="rId6">
            <a:alphaModFix/>
          </a:blip>
          <a:srcRect/>
          <a:stretch/>
        </p:blipFill>
        <p:spPr>
          <a:xfrm>
            <a:off x="7555979" y="3610555"/>
            <a:ext cx="2344480" cy="787451"/>
          </a:xfrm>
          <a:prstGeom prst="rect">
            <a:avLst/>
          </a:prstGeom>
          <a:noFill/>
          <a:ln>
            <a:noFill/>
          </a:ln>
        </p:spPr>
      </p:pic>
      <p:pic>
        <p:nvPicPr>
          <p:cNvPr id="192" name="Google Shape;192;p30" descr="Text&#10;&#10;Description automatically generated"/>
          <p:cNvPicPr preferRelativeResize="0"/>
          <p:nvPr/>
        </p:nvPicPr>
        <p:blipFill rotWithShape="1">
          <a:blip r:embed="rId7">
            <a:alphaModFix/>
          </a:blip>
          <a:srcRect/>
          <a:stretch/>
        </p:blipFill>
        <p:spPr>
          <a:xfrm>
            <a:off x="7555979" y="2875136"/>
            <a:ext cx="2344480" cy="787451"/>
          </a:xfrm>
          <a:prstGeom prst="rect">
            <a:avLst/>
          </a:prstGeom>
          <a:noFill/>
          <a:ln>
            <a:noFill/>
          </a:ln>
        </p:spPr>
      </p:pic>
      <p:pic>
        <p:nvPicPr>
          <p:cNvPr id="193" name="Google Shape;193;p30"/>
          <p:cNvPicPr preferRelativeResize="0"/>
          <p:nvPr/>
        </p:nvPicPr>
        <p:blipFill rotWithShape="1">
          <a:blip r:embed="rId8">
            <a:alphaModFix/>
          </a:blip>
          <a:srcRect/>
          <a:stretch/>
        </p:blipFill>
        <p:spPr>
          <a:xfrm>
            <a:off x="7555979" y="4337112"/>
            <a:ext cx="2344480" cy="787451"/>
          </a:xfrm>
          <a:prstGeom prst="rect">
            <a:avLst/>
          </a:prstGeom>
          <a:noFill/>
          <a:ln>
            <a:noFill/>
          </a:ln>
        </p:spPr>
      </p:pic>
      <p:pic>
        <p:nvPicPr>
          <p:cNvPr id="194" name="Google Shape;194;p30" descr="Text&#10;&#10;Description automatically generated"/>
          <p:cNvPicPr preferRelativeResize="0"/>
          <p:nvPr/>
        </p:nvPicPr>
        <p:blipFill rotWithShape="1">
          <a:blip r:embed="rId9">
            <a:alphaModFix/>
          </a:blip>
          <a:srcRect/>
          <a:stretch/>
        </p:blipFill>
        <p:spPr>
          <a:xfrm>
            <a:off x="7555979" y="5063671"/>
            <a:ext cx="2344480" cy="787451"/>
          </a:xfrm>
          <a:prstGeom prst="rect">
            <a:avLst/>
          </a:prstGeom>
          <a:noFill/>
          <a:ln>
            <a:noFill/>
          </a:ln>
        </p:spPr>
      </p:pic>
      <p:sp>
        <p:nvSpPr>
          <p:cNvPr id="196" name="Google Shape;196;p30"/>
          <p:cNvSpPr txBox="1"/>
          <p:nvPr/>
        </p:nvSpPr>
        <p:spPr>
          <a:xfrm>
            <a:off x="7287307" y="1133115"/>
            <a:ext cx="2896400" cy="1836681"/>
          </a:xfrm>
          <a:prstGeom prst="rect">
            <a:avLst/>
          </a:prstGeom>
          <a:noFill/>
          <a:ln>
            <a:noFill/>
          </a:ln>
        </p:spPr>
        <p:txBody>
          <a:bodyPr spcFirstLastPara="1" wrap="square" lIns="91433" tIns="45700" rIns="91433" bIns="45700" anchor="t" anchorCtr="0">
            <a:spAutoFit/>
          </a:bodyPr>
          <a:lstStyle/>
          <a:p>
            <a:pPr marL="287859" indent="-296326">
              <a:buClr>
                <a:srgbClr val="000000"/>
              </a:buClr>
              <a:buSzPts val="1700"/>
              <a:buFont typeface="Arial"/>
              <a:buChar char="•"/>
            </a:pPr>
            <a:r>
              <a:rPr lang="en" sz="2267">
                <a:solidFill>
                  <a:srgbClr val="000000"/>
                </a:solidFill>
                <a:latin typeface="Calibri"/>
                <a:ea typeface="Calibri"/>
                <a:cs typeface="Calibri"/>
                <a:sym typeface="Calibri"/>
              </a:rPr>
              <a:t>Massive colocation </a:t>
            </a:r>
            <a:endParaRPr sz="1467"/>
          </a:p>
          <a:p>
            <a:pPr marL="745048" lvl="1" indent="-296326">
              <a:buClr>
                <a:srgbClr val="000000"/>
              </a:buClr>
              <a:buSzPts val="1700"/>
              <a:buFont typeface="Arial"/>
              <a:buChar char="•"/>
            </a:pPr>
            <a:r>
              <a:rPr lang="en" sz="2267">
                <a:solidFill>
                  <a:srgbClr val="000000"/>
                </a:solidFill>
                <a:latin typeface="Calibri"/>
                <a:ea typeface="Calibri"/>
                <a:cs typeface="Calibri"/>
                <a:sym typeface="Calibri"/>
              </a:rPr>
              <a:t>cluster utilization</a:t>
            </a:r>
            <a:endParaRPr sz="1467"/>
          </a:p>
          <a:p>
            <a:pPr marL="287859" indent="-296326">
              <a:buClr>
                <a:srgbClr val="000000"/>
              </a:buClr>
              <a:buSzPts val="1700"/>
              <a:buFont typeface="Arial"/>
              <a:buChar char="•"/>
            </a:pPr>
            <a:r>
              <a:rPr lang="en" sz="2267">
                <a:solidFill>
                  <a:srgbClr val="000000"/>
                </a:solidFill>
                <a:latin typeface="Calibri"/>
                <a:ea typeface="Calibri"/>
                <a:cs typeface="Calibri"/>
                <a:sym typeface="Calibri"/>
              </a:rPr>
              <a:t>Isolation/Security</a:t>
            </a:r>
            <a:endParaRPr sz="1467"/>
          </a:p>
          <a:p>
            <a:pPr marL="287859" indent="-296326">
              <a:buClr>
                <a:srgbClr val="000000"/>
              </a:buClr>
              <a:buSzPts val="1700"/>
              <a:buFont typeface="Arial"/>
              <a:buChar char="•"/>
            </a:pPr>
            <a:r>
              <a:rPr lang="en" sz="2267">
                <a:solidFill>
                  <a:srgbClr val="000000"/>
                </a:solidFill>
                <a:latin typeface="Calibri"/>
                <a:ea typeface="Calibri"/>
                <a:cs typeface="Calibri"/>
                <a:sym typeface="Calibri"/>
              </a:rPr>
              <a:t>Fast instantiation</a:t>
            </a:r>
            <a:endParaRPr sz="1467"/>
          </a:p>
        </p:txBody>
      </p:sp>
      <p:grpSp>
        <p:nvGrpSpPr>
          <p:cNvPr id="2" name="Group 1">
            <a:extLst>
              <a:ext uri="{FF2B5EF4-FFF2-40B4-BE49-F238E27FC236}">
                <a16:creationId xmlns:a16="http://schemas.microsoft.com/office/drawing/2014/main" id="{8F73C816-0E5B-109A-E202-79A7E4267AF9}"/>
              </a:ext>
            </a:extLst>
          </p:cNvPr>
          <p:cNvGrpSpPr>
            <a:grpSpLocks noGrp="1" noUngrp="1" noRot="1" noMove="1" noResize="1"/>
          </p:cNvGrpSpPr>
          <p:nvPr/>
        </p:nvGrpSpPr>
        <p:grpSpPr>
          <a:xfrm>
            <a:off x="10171468" y="3140434"/>
            <a:ext cx="1589200" cy="2536032"/>
            <a:chOff x="10171468" y="3140434"/>
            <a:chExt cx="1589200" cy="2536032"/>
          </a:xfrm>
        </p:grpSpPr>
        <p:pic>
          <p:nvPicPr>
            <p:cNvPr id="195" name="Google Shape;195;p30" descr="Icon&#10;&#10;Description automatically generated"/>
            <p:cNvPicPr preferRelativeResize="0">
              <a:picLocks noGrp="1" noRot="1" noMove="1" noResize="1" noEditPoints="1" noAdjustHandles="1" noChangeArrowheads="1" noChangeShapeType="1" noCrop="1"/>
            </p:cNvPicPr>
            <p:nvPr/>
          </p:nvPicPr>
          <p:blipFill rotWithShape="1">
            <a:blip r:embed="rId10">
              <a:alphaModFix/>
            </a:blip>
            <a:srcRect/>
            <a:stretch/>
          </p:blipFill>
          <p:spPr>
            <a:xfrm>
              <a:off x="10183614" y="3271519"/>
              <a:ext cx="1423492" cy="2404947"/>
            </a:xfrm>
            <a:prstGeom prst="rect">
              <a:avLst/>
            </a:prstGeom>
            <a:noFill/>
            <a:ln>
              <a:noFill/>
            </a:ln>
          </p:spPr>
        </p:pic>
        <p:sp>
          <p:nvSpPr>
            <p:cNvPr id="197" name="Google Shape;197;p30"/>
            <p:cNvSpPr txBox="1">
              <a:spLocks noGrp="1" noRot="1" noMove="1" noResize="1" noEditPoints="1" noAdjustHandles="1" noChangeArrowheads="1" noChangeShapeType="1"/>
            </p:cNvSpPr>
            <p:nvPr/>
          </p:nvSpPr>
          <p:spPr>
            <a:xfrm>
              <a:off x="10171468" y="3140434"/>
              <a:ext cx="1589200" cy="441171"/>
            </a:xfrm>
            <a:prstGeom prst="rect">
              <a:avLst/>
            </a:prstGeom>
            <a:noFill/>
            <a:ln>
              <a:noFill/>
            </a:ln>
          </p:spPr>
          <p:txBody>
            <a:bodyPr spcFirstLastPara="1" wrap="square" lIns="91433" tIns="45700" rIns="91433" bIns="45700" anchor="t" anchorCtr="0">
              <a:spAutoFit/>
            </a:bodyPr>
            <a:lstStyle/>
            <a:p>
              <a:r>
                <a:rPr lang="en" sz="2267" dirty="0">
                  <a:solidFill>
                    <a:srgbClr val="000000"/>
                  </a:solidFill>
                  <a:latin typeface="Calibri"/>
                  <a:ea typeface="Calibri"/>
                  <a:cs typeface="Calibri"/>
                  <a:sym typeface="Calibri"/>
                </a:rPr>
                <a:t>Firecracker</a:t>
              </a:r>
              <a:endParaRPr sz="1467" dirty="0"/>
            </a:p>
          </p:txBody>
        </p:sp>
      </p:grpSp>
      <p:sp>
        <p:nvSpPr>
          <p:cNvPr id="198" name="Google Shape;198;p30"/>
          <p:cNvSpPr/>
          <p:nvPr/>
        </p:nvSpPr>
        <p:spPr>
          <a:xfrm>
            <a:off x="7554467" y="4371467"/>
            <a:ext cx="2344400" cy="692400"/>
          </a:xfrm>
          <a:prstGeom prst="rect">
            <a:avLst/>
          </a:prstGeom>
          <a:solidFill>
            <a:srgbClr val="66C63C">
              <a:alpha val="46110"/>
            </a:srgbClr>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30"/>
          <p:cNvSpPr/>
          <p:nvPr/>
        </p:nvSpPr>
        <p:spPr>
          <a:xfrm>
            <a:off x="7554467" y="3660267"/>
            <a:ext cx="2344400" cy="692400"/>
          </a:xfrm>
          <a:prstGeom prst="rect">
            <a:avLst/>
          </a:prstGeom>
          <a:solidFill>
            <a:srgbClr val="B6BAB5">
              <a:alpha val="46110"/>
            </a:srgbClr>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30"/>
          <p:cNvSpPr/>
          <p:nvPr/>
        </p:nvSpPr>
        <p:spPr>
          <a:xfrm>
            <a:off x="7554467" y="3660267"/>
            <a:ext cx="2344400" cy="692400"/>
          </a:xfrm>
          <a:prstGeom prst="rect">
            <a:avLst/>
          </a:prstGeom>
          <a:solidFill>
            <a:srgbClr val="66C63C">
              <a:alpha val="46110"/>
            </a:srgbClr>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415600" y="110833"/>
            <a:ext cx="11360800" cy="763600"/>
          </a:xfrm>
          <a:prstGeom prst="rect">
            <a:avLst/>
          </a:prstGeom>
        </p:spPr>
        <p:txBody>
          <a:bodyPr spcFirstLastPara="1" vert="horz" wrap="square" lIns="121900" tIns="121900" rIns="121900" bIns="121900" rtlCol="0" anchor="t" anchorCtr="0">
            <a:normAutofit fontScale="90000"/>
          </a:bodyPr>
          <a:lstStyle/>
          <a:p>
            <a:r>
              <a:rPr lang="en"/>
              <a:t>Serverless Cold Start Performance</a:t>
            </a:r>
            <a:endParaRPr/>
          </a:p>
        </p:txBody>
      </p:sp>
      <p:pic>
        <p:nvPicPr>
          <p:cNvPr id="235" name="Google Shape;235;p32" descr="A screenshot of a computer&#10;&#10;Description automatically generated with low confidence"/>
          <p:cNvPicPr preferRelativeResize="0"/>
          <p:nvPr/>
        </p:nvPicPr>
        <p:blipFill rotWithShape="1">
          <a:blip r:embed="rId3">
            <a:alphaModFix/>
          </a:blip>
          <a:srcRect/>
          <a:stretch/>
        </p:blipFill>
        <p:spPr>
          <a:xfrm>
            <a:off x="933994" y="2190211"/>
            <a:ext cx="1408941" cy="3747340"/>
          </a:xfrm>
          <a:prstGeom prst="rect">
            <a:avLst/>
          </a:prstGeom>
          <a:noFill/>
          <a:ln>
            <a:noFill/>
          </a:ln>
        </p:spPr>
      </p:pic>
      <p:pic>
        <p:nvPicPr>
          <p:cNvPr id="236" name="Google Shape;236;p32" descr="Shape&#10;&#10;Description automatically generated with low confidence"/>
          <p:cNvPicPr preferRelativeResize="0"/>
          <p:nvPr/>
        </p:nvPicPr>
        <p:blipFill rotWithShape="1">
          <a:blip r:embed="rId4">
            <a:alphaModFix/>
          </a:blip>
          <a:srcRect/>
          <a:stretch/>
        </p:blipFill>
        <p:spPr>
          <a:xfrm>
            <a:off x="285229" y="1440444"/>
            <a:ext cx="5606256" cy="4153056"/>
          </a:xfrm>
          <a:prstGeom prst="rect">
            <a:avLst/>
          </a:prstGeom>
          <a:noFill/>
          <a:ln>
            <a:noFill/>
          </a:ln>
        </p:spPr>
      </p:pic>
      <p:sp>
        <p:nvSpPr>
          <p:cNvPr id="237" name="Google Shape;237;p32"/>
          <p:cNvSpPr txBox="1"/>
          <p:nvPr/>
        </p:nvSpPr>
        <p:spPr>
          <a:xfrm>
            <a:off x="5819043" y="1012413"/>
            <a:ext cx="6087600" cy="4309344"/>
          </a:xfrm>
          <a:prstGeom prst="rect">
            <a:avLst/>
          </a:prstGeom>
          <a:noFill/>
          <a:ln>
            <a:noFill/>
          </a:ln>
        </p:spPr>
        <p:txBody>
          <a:bodyPr spcFirstLastPara="1" wrap="square" lIns="91433" tIns="45700" rIns="91433" bIns="45700" anchor="t" anchorCtr="0">
            <a:spAutoFit/>
          </a:bodyPr>
          <a:lstStyle/>
          <a:p>
            <a:pPr>
              <a:lnSpc>
                <a:spcPct val="150000"/>
              </a:lnSpc>
            </a:pPr>
            <a:r>
              <a:rPr lang="en" sz="2400" dirty="0">
                <a:solidFill>
                  <a:srgbClr val="000000"/>
                </a:solidFill>
                <a:latin typeface="Calibri"/>
                <a:ea typeface="Calibri"/>
                <a:cs typeface="Calibri"/>
                <a:sym typeface="Calibri"/>
              </a:rPr>
              <a:t>Boot &amp; initialize a new function instance?</a:t>
            </a:r>
            <a:endParaRPr sz="1467" dirty="0"/>
          </a:p>
          <a:p>
            <a:pPr marL="287859" indent="-287859">
              <a:lnSpc>
                <a:spcPct val="150000"/>
              </a:lnSpc>
              <a:buClr>
                <a:srgbClr val="000000"/>
              </a:buClr>
              <a:buSzPts val="1400"/>
              <a:buFont typeface="Arial"/>
              <a:buChar char="•"/>
            </a:pPr>
            <a:r>
              <a:rPr lang="en" sz="1867" dirty="0">
                <a:solidFill>
                  <a:srgbClr val="000000"/>
                </a:solidFill>
                <a:latin typeface="Calibri"/>
                <a:ea typeface="Calibri"/>
                <a:cs typeface="Calibri"/>
                <a:sym typeface="Calibri"/>
              </a:rPr>
              <a:t>~50% of apps run for &lt;= 670ms on avg </a:t>
            </a:r>
            <a:r>
              <a:rPr lang="en" sz="1867" baseline="30000" dirty="0">
                <a:solidFill>
                  <a:srgbClr val="000000"/>
                </a:solidFill>
                <a:latin typeface="Calibri"/>
                <a:ea typeface="Calibri"/>
                <a:cs typeface="Calibri"/>
                <a:sym typeface="Calibri"/>
              </a:rPr>
              <a:t>1</a:t>
            </a:r>
            <a:endParaRPr sz="1467" dirty="0"/>
          </a:p>
          <a:p>
            <a:pPr marL="287859" indent="-287859">
              <a:lnSpc>
                <a:spcPct val="150000"/>
              </a:lnSpc>
              <a:buClr>
                <a:srgbClr val="000000"/>
              </a:buClr>
              <a:buSzPts val="1400"/>
              <a:buFont typeface="Arial"/>
              <a:buChar char="•"/>
            </a:pPr>
            <a:r>
              <a:rPr lang="en" sz="1867" dirty="0">
                <a:solidFill>
                  <a:srgbClr val="000000"/>
                </a:solidFill>
                <a:latin typeface="Calibri"/>
                <a:ea typeface="Calibri"/>
                <a:cs typeface="Calibri"/>
                <a:sym typeface="Calibri"/>
              </a:rPr>
              <a:t>~90% of apps run for &lt;= 10s on avg </a:t>
            </a:r>
            <a:r>
              <a:rPr lang="en" sz="1867" baseline="30000" dirty="0">
                <a:solidFill>
                  <a:srgbClr val="000000"/>
                </a:solidFill>
                <a:latin typeface="Calibri"/>
                <a:ea typeface="Calibri"/>
                <a:cs typeface="Calibri"/>
                <a:sym typeface="Calibri"/>
              </a:rPr>
              <a:t>1</a:t>
            </a:r>
            <a:endParaRPr sz="1467" dirty="0"/>
          </a:p>
          <a:p>
            <a:pPr marL="8466">
              <a:lnSpc>
                <a:spcPct val="150000"/>
              </a:lnSpc>
              <a:buClr>
                <a:srgbClr val="000000"/>
              </a:buClr>
              <a:buSzPts val="1500"/>
            </a:pPr>
            <a:r>
              <a:rPr lang="en" sz="2000" dirty="0">
                <a:solidFill>
                  <a:srgbClr val="000000"/>
                </a:solidFill>
                <a:latin typeface="Calibri"/>
                <a:ea typeface="Calibri"/>
                <a:cs typeface="Calibri"/>
                <a:sym typeface="Calibri"/>
              </a:rPr>
              <a:t>Functions are short-lived</a:t>
            </a:r>
            <a:endParaRPr sz="1467" dirty="0"/>
          </a:p>
          <a:p>
            <a:pPr>
              <a:lnSpc>
                <a:spcPct val="150000"/>
              </a:lnSpc>
            </a:pPr>
            <a:endParaRPr sz="2000" dirty="0">
              <a:solidFill>
                <a:srgbClr val="000000"/>
              </a:solidFill>
              <a:latin typeface="Arial"/>
              <a:ea typeface="Arial"/>
              <a:cs typeface="Arial"/>
              <a:sym typeface="Arial"/>
            </a:endParaRPr>
          </a:p>
          <a:p>
            <a:pPr>
              <a:lnSpc>
                <a:spcPct val="150000"/>
              </a:lnSpc>
            </a:pPr>
            <a:r>
              <a:rPr lang="en" sz="2400" dirty="0">
                <a:solidFill>
                  <a:srgbClr val="000000"/>
                </a:solidFill>
                <a:latin typeface="Calibri"/>
                <a:ea typeface="Calibri"/>
                <a:cs typeface="Calibri"/>
                <a:sym typeface="Calibri"/>
              </a:rPr>
              <a:t>Keep them warm?</a:t>
            </a:r>
            <a:endParaRPr sz="1467" dirty="0"/>
          </a:p>
          <a:p>
            <a:pPr marL="287859" indent="-287859">
              <a:lnSpc>
                <a:spcPct val="150000"/>
              </a:lnSpc>
              <a:buClr>
                <a:srgbClr val="000000"/>
              </a:buClr>
              <a:buSzPts val="1400"/>
              <a:buFont typeface="Arial"/>
              <a:buChar char="•"/>
            </a:pPr>
            <a:r>
              <a:rPr lang="en" sz="1867" dirty="0">
                <a:solidFill>
                  <a:srgbClr val="000000"/>
                </a:solidFill>
                <a:latin typeface="Calibri"/>
                <a:ea typeface="Calibri"/>
                <a:cs typeface="Calibri"/>
                <a:sym typeface="Calibri"/>
              </a:rPr>
              <a:t>~81% of apps invoked more rarely than once per minute </a:t>
            </a:r>
            <a:r>
              <a:rPr lang="en" sz="1867" baseline="30000" dirty="0">
                <a:solidFill>
                  <a:srgbClr val="000000"/>
                </a:solidFill>
                <a:latin typeface="Calibri"/>
                <a:ea typeface="Calibri"/>
                <a:cs typeface="Calibri"/>
                <a:sym typeface="Calibri"/>
              </a:rPr>
              <a:t>1</a:t>
            </a:r>
            <a:endParaRPr sz="1467" dirty="0"/>
          </a:p>
          <a:p>
            <a:pPr marL="287859" indent="-287859">
              <a:lnSpc>
                <a:spcPct val="150000"/>
              </a:lnSpc>
              <a:buClr>
                <a:srgbClr val="000000"/>
              </a:buClr>
              <a:buSzPts val="1400"/>
              <a:buFont typeface="Arial"/>
              <a:buChar char="•"/>
            </a:pPr>
            <a:r>
              <a:rPr lang="en" sz="1867" dirty="0">
                <a:solidFill>
                  <a:srgbClr val="000000"/>
                </a:solidFill>
                <a:latin typeface="Calibri"/>
                <a:ea typeface="Calibri"/>
                <a:cs typeface="Calibri"/>
                <a:sym typeface="Calibri"/>
              </a:rPr>
              <a:t>~45% of apps invoked more rarely than once per hour </a:t>
            </a:r>
            <a:r>
              <a:rPr lang="en" sz="1867" baseline="30000" dirty="0">
                <a:solidFill>
                  <a:srgbClr val="000000"/>
                </a:solidFill>
                <a:latin typeface="Calibri"/>
                <a:ea typeface="Calibri"/>
                <a:cs typeface="Calibri"/>
                <a:sym typeface="Calibri"/>
              </a:rPr>
              <a:t>1</a:t>
            </a:r>
            <a:endParaRPr sz="1467" dirty="0"/>
          </a:p>
          <a:p>
            <a:pPr>
              <a:lnSpc>
                <a:spcPct val="150000"/>
              </a:lnSpc>
            </a:pPr>
            <a:r>
              <a:rPr lang="en" sz="2000" dirty="0">
                <a:solidFill>
                  <a:srgbClr val="000000"/>
                </a:solidFill>
                <a:latin typeface="Calibri"/>
                <a:ea typeface="Calibri"/>
                <a:cs typeface="Calibri"/>
                <a:sym typeface="Calibri"/>
              </a:rPr>
              <a:t> Functions are invoked infrequently</a:t>
            </a:r>
            <a:endParaRPr sz="2000" dirty="0">
              <a:solidFill>
                <a:srgbClr val="000000"/>
              </a:solidFill>
              <a:latin typeface="Calibri"/>
              <a:ea typeface="Calibri"/>
              <a:cs typeface="Calibri"/>
              <a:sym typeface="Calibri"/>
            </a:endParaRPr>
          </a:p>
        </p:txBody>
      </p:sp>
      <p:pic>
        <p:nvPicPr>
          <p:cNvPr id="238" name="Google Shape;238;p32" descr="A picture containing text&#10;&#10;Description automatically generated"/>
          <p:cNvPicPr preferRelativeResize="0"/>
          <p:nvPr/>
        </p:nvPicPr>
        <p:blipFill rotWithShape="1">
          <a:blip r:embed="rId5">
            <a:alphaModFix/>
          </a:blip>
          <a:srcRect/>
          <a:stretch/>
        </p:blipFill>
        <p:spPr>
          <a:xfrm>
            <a:off x="2554022" y="4764663"/>
            <a:ext cx="1526967" cy="1172888"/>
          </a:xfrm>
          <a:prstGeom prst="rect">
            <a:avLst/>
          </a:prstGeom>
          <a:noFill/>
          <a:ln>
            <a:noFill/>
          </a:ln>
        </p:spPr>
      </p:pic>
      <p:sp>
        <p:nvSpPr>
          <p:cNvPr id="239" name="Google Shape;239;p32"/>
          <p:cNvSpPr txBox="1"/>
          <p:nvPr/>
        </p:nvSpPr>
        <p:spPr>
          <a:xfrm>
            <a:off x="5891485" y="5835826"/>
            <a:ext cx="6087600" cy="379615"/>
          </a:xfrm>
          <a:prstGeom prst="rect">
            <a:avLst/>
          </a:prstGeom>
          <a:noFill/>
          <a:ln>
            <a:noFill/>
          </a:ln>
        </p:spPr>
        <p:txBody>
          <a:bodyPr spcFirstLastPara="1" wrap="square" lIns="91433" tIns="45700" rIns="91433" bIns="45700" anchor="t" anchorCtr="0">
            <a:spAutoFit/>
          </a:bodyPr>
          <a:lstStyle/>
          <a:p>
            <a:r>
              <a:rPr lang="en" sz="1867" baseline="30000">
                <a:solidFill>
                  <a:srgbClr val="000000"/>
                </a:solidFill>
                <a:latin typeface="Calibri"/>
                <a:ea typeface="Calibri"/>
                <a:cs typeface="Calibri"/>
                <a:sym typeface="Calibri"/>
              </a:rPr>
              <a:t>1</a:t>
            </a:r>
            <a:r>
              <a:rPr lang="en" sz="1867">
                <a:solidFill>
                  <a:srgbClr val="000000"/>
                </a:solidFill>
                <a:latin typeface="Calibri"/>
                <a:ea typeface="Calibri"/>
                <a:cs typeface="Calibri"/>
                <a:sym typeface="Calibri"/>
              </a:rPr>
              <a:t> Shahrad et al – ATC 20: Azure Functions trace</a:t>
            </a:r>
            <a:endParaRPr sz="1467"/>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415600" y="110833"/>
            <a:ext cx="11360800" cy="763600"/>
          </a:xfrm>
          <a:prstGeom prst="rect">
            <a:avLst/>
          </a:prstGeom>
        </p:spPr>
        <p:txBody>
          <a:bodyPr spcFirstLastPara="1" vert="horz" wrap="square" lIns="121900" tIns="121900" rIns="121900" bIns="121900" rtlCol="0" anchor="t" anchorCtr="0">
            <a:normAutofit fontScale="90000"/>
          </a:bodyPr>
          <a:lstStyle/>
          <a:p>
            <a:r>
              <a:rPr lang="en"/>
              <a:t>Serverless VM snapshotting</a:t>
            </a:r>
            <a:endParaRPr/>
          </a:p>
        </p:txBody>
      </p:sp>
      <p:pic>
        <p:nvPicPr>
          <p:cNvPr id="258" name="Google Shape;258;p35" descr="A picture containing sword, weapon&#10;&#10;Description automatically generated"/>
          <p:cNvPicPr preferRelativeResize="0"/>
          <p:nvPr/>
        </p:nvPicPr>
        <p:blipFill rotWithShape="1">
          <a:blip r:embed="rId3">
            <a:alphaModFix/>
          </a:blip>
          <a:srcRect/>
          <a:stretch/>
        </p:blipFill>
        <p:spPr>
          <a:xfrm>
            <a:off x="7129706" y="5032795"/>
            <a:ext cx="3241005" cy="946896"/>
          </a:xfrm>
          <a:prstGeom prst="rect">
            <a:avLst/>
          </a:prstGeom>
          <a:noFill/>
          <a:ln>
            <a:noFill/>
          </a:ln>
        </p:spPr>
      </p:pic>
      <p:pic>
        <p:nvPicPr>
          <p:cNvPr id="259" name="Google Shape;259;p35" descr="A screenshot of a computer&#10;&#10;Description automatically generated with low confidence"/>
          <p:cNvPicPr preferRelativeResize="0"/>
          <p:nvPr/>
        </p:nvPicPr>
        <p:blipFill rotWithShape="1">
          <a:blip r:embed="rId4">
            <a:alphaModFix/>
          </a:blip>
          <a:srcRect/>
          <a:stretch/>
        </p:blipFill>
        <p:spPr>
          <a:xfrm>
            <a:off x="933994" y="2190211"/>
            <a:ext cx="1408941" cy="3747340"/>
          </a:xfrm>
          <a:prstGeom prst="rect">
            <a:avLst/>
          </a:prstGeom>
          <a:noFill/>
          <a:ln>
            <a:noFill/>
          </a:ln>
        </p:spPr>
      </p:pic>
      <p:pic>
        <p:nvPicPr>
          <p:cNvPr id="260" name="Google Shape;260;p35" descr="Shape&#10;&#10;Description automatically generated with low confidence"/>
          <p:cNvPicPr preferRelativeResize="0"/>
          <p:nvPr/>
        </p:nvPicPr>
        <p:blipFill rotWithShape="1">
          <a:blip r:embed="rId5">
            <a:alphaModFix/>
          </a:blip>
          <a:srcRect/>
          <a:stretch/>
        </p:blipFill>
        <p:spPr>
          <a:xfrm>
            <a:off x="285229" y="1440444"/>
            <a:ext cx="5606256" cy="4153056"/>
          </a:xfrm>
          <a:prstGeom prst="rect">
            <a:avLst/>
          </a:prstGeom>
          <a:noFill/>
          <a:ln>
            <a:noFill/>
          </a:ln>
        </p:spPr>
      </p:pic>
      <p:pic>
        <p:nvPicPr>
          <p:cNvPr id="261" name="Google Shape;261;p35" descr="A picture containing text&#10;&#10;Description automatically generated"/>
          <p:cNvPicPr preferRelativeResize="0"/>
          <p:nvPr/>
        </p:nvPicPr>
        <p:blipFill rotWithShape="1">
          <a:blip r:embed="rId6">
            <a:alphaModFix/>
          </a:blip>
          <a:srcRect/>
          <a:stretch/>
        </p:blipFill>
        <p:spPr>
          <a:xfrm>
            <a:off x="2554022" y="4764663"/>
            <a:ext cx="1526967" cy="1172888"/>
          </a:xfrm>
          <a:prstGeom prst="rect">
            <a:avLst/>
          </a:prstGeom>
          <a:noFill/>
          <a:ln>
            <a:noFill/>
          </a:ln>
        </p:spPr>
      </p:pic>
      <p:pic>
        <p:nvPicPr>
          <p:cNvPr id="262" name="Google Shape;262;p35" descr="A picture containing text, display&#10;&#10;Description automatically generated"/>
          <p:cNvPicPr preferRelativeResize="0"/>
          <p:nvPr/>
        </p:nvPicPr>
        <p:blipFill rotWithShape="1">
          <a:blip r:embed="rId7">
            <a:alphaModFix/>
          </a:blip>
          <a:srcRect/>
          <a:stretch/>
        </p:blipFill>
        <p:spPr>
          <a:xfrm>
            <a:off x="4211879" y="3473749"/>
            <a:ext cx="1785151" cy="2463803"/>
          </a:xfrm>
          <a:prstGeom prst="rect">
            <a:avLst/>
          </a:prstGeom>
          <a:noFill/>
          <a:ln>
            <a:noFill/>
          </a:ln>
        </p:spPr>
      </p:pic>
      <p:sp>
        <p:nvSpPr>
          <p:cNvPr id="263" name="Google Shape;263;p35"/>
          <p:cNvSpPr txBox="1"/>
          <p:nvPr/>
        </p:nvSpPr>
        <p:spPr>
          <a:xfrm>
            <a:off x="6920477" y="1043370"/>
            <a:ext cx="4184800" cy="1323399"/>
          </a:xfrm>
          <a:prstGeom prst="rect">
            <a:avLst/>
          </a:prstGeom>
          <a:noFill/>
          <a:ln>
            <a:noFill/>
          </a:ln>
        </p:spPr>
        <p:txBody>
          <a:bodyPr spcFirstLastPara="1" wrap="square" lIns="91433" tIns="45700" rIns="91433" bIns="45700" anchor="t" anchorCtr="0">
            <a:spAutoFit/>
          </a:bodyPr>
          <a:lstStyle/>
          <a:p>
            <a:pPr marL="287859" indent="-279393">
              <a:buClr>
                <a:srgbClr val="000000"/>
              </a:buClr>
              <a:buSzPts val="1500"/>
              <a:buFont typeface="Arial"/>
              <a:buChar char="•"/>
            </a:pPr>
            <a:r>
              <a:rPr lang="en" sz="2000">
                <a:solidFill>
                  <a:srgbClr val="000000"/>
                </a:solidFill>
                <a:latin typeface="Calibri"/>
                <a:ea typeface="Calibri"/>
                <a:cs typeface="Calibri"/>
                <a:sym typeface="Calibri"/>
              </a:rPr>
              <a:t>Du et al – ASPLOS'20</a:t>
            </a:r>
            <a:endParaRPr sz="1467"/>
          </a:p>
          <a:p>
            <a:pPr marL="287859" indent="-279393">
              <a:buClr>
                <a:srgbClr val="000000"/>
              </a:buClr>
              <a:buSzPts val="1500"/>
              <a:buFont typeface="Arial"/>
              <a:buChar char="•"/>
            </a:pPr>
            <a:r>
              <a:rPr lang="en" sz="2000">
                <a:solidFill>
                  <a:srgbClr val="000000"/>
                </a:solidFill>
                <a:latin typeface="Calibri"/>
                <a:ea typeface="Calibri"/>
                <a:cs typeface="Calibri"/>
                <a:sym typeface="Calibri"/>
              </a:rPr>
              <a:t>Ustiugov et al – ASPLOS’21</a:t>
            </a:r>
            <a:endParaRPr sz="1467"/>
          </a:p>
          <a:p>
            <a:pPr marL="287859" indent="-279393">
              <a:buClr>
                <a:srgbClr val="000000"/>
              </a:buClr>
              <a:buSzPts val="1500"/>
              <a:buFont typeface="Arial"/>
              <a:buChar char="•"/>
            </a:pPr>
            <a:r>
              <a:rPr lang="en" sz="2000">
                <a:solidFill>
                  <a:srgbClr val="000000"/>
                </a:solidFill>
                <a:latin typeface="Calibri"/>
                <a:ea typeface="Calibri"/>
                <a:cs typeface="Calibri"/>
                <a:sym typeface="Calibri"/>
              </a:rPr>
              <a:t>Tan et al – arXiv:2109.13319, 2021</a:t>
            </a:r>
            <a:endParaRPr sz="1467"/>
          </a:p>
          <a:p>
            <a:pPr marL="287859" indent="-279393">
              <a:buClr>
                <a:srgbClr val="000000"/>
              </a:buClr>
              <a:buSzPts val="1500"/>
              <a:buFont typeface="Arial"/>
              <a:buChar char="•"/>
            </a:pPr>
            <a:r>
              <a:rPr lang="en" sz="2000">
                <a:solidFill>
                  <a:srgbClr val="000000"/>
                </a:solidFill>
                <a:latin typeface="Calibri"/>
                <a:ea typeface="Calibri"/>
                <a:cs typeface="Calibri"/>
                <a:sym typeface="Calibri"/>
              </a:rPr>
              <a:t>Implemented in Firecracker</a:t>
            </a:r>
            <a:r>
              <a:rPr lang="en" sz="2000" b="1" baseline="30000">
                <a:solidFill>
                  <a:srgbClr val="000000"/>
                </a:solidFill>
                <a:latin typeface="Calibri"/>
                <a:ea typeface="Calibri"/>
                <a:cs typeface="Calibri"/>
                <a:sym typeface="Calibri"/>
              </a:rPr>
              <a:t>1</a:t>
            </a:r>
            <a:endParaRPr sz="2000">
              <a:solidFill>
                <a:srgbClr val="000000"/>
              </a:solidFill>
              <a:latin typeface="Calibri"/>
              <a:ea typeface="Calibri"/>
              <a:cs typeface="Calibri"/>
              <a:sym typeface="Calibri"/>
            </a:endParaRPr>
          </a:p>
        </p:txBody>
      </p:sp>
      <p:pic>
        <p:nvPicPr>
          <p:cNvPr id="264" name="Google Shape;264;p35" descr="A picture containing text&#10;&#10;Description automatically generated"/>
          <p:cNvPicPr preferRelativeResize="0"/>
          <p:nvPr/>
        </p:nvPicPr>
        <p:blipFill rotWithShape="1">
          <a:blip r:embed="rId8">
            <a:alphaModFix/>
          </a:blip>
          <a:srcRect/>
          <a:stretch/>
        </p:blipFill>
        <p:spPr>
          <a:xfrm>
            <a:off x="7550074" y="5119695"/>
            <a:ext cx="2476500" cy="571500"/>
          </a:xfrm>
          <a:prstGeom prst="rect">
            <a:avLst/>
          </a:prstGeom>
          <a:noFill/>
          <a:ln>
            <a:noFill/>
          </a:ln>
        </p:spPr>
      </p:pic>
      <p:cxnSp>
        <p:nvCxnSpPr>
          <p:cNvPr id="265" name="Google Shape;265;p35"/>
          <p:cNvCxnSpPr/>
          <p:nvPr/>
        </p:nvCxnSpPr>
        <p:spPr>
          <a:xfrm>
            <a:off x="6697523" y="4196804"/>
            <a:ext cx="956000" cy="1039600"/>
          </a:xfrm>
          <a:prstGeom prst="straightConnector1">
            <a:avLst/>
          </a:prstGeom>
          <a:noFill/>
          <a:ln w="12700" cap="flat" cmpd="sng">
            <a:solidFill>
              <a:srgbClr val="000000"/>
            </a:solidFill>
            <a:prstDash val="dash"/>
            <a:round/>
            <a:headEnd type="none" w="sm" len="sm"/>
            <a:tailEnd type="triangle" w="med" len="med"/>
          </a:ln>
        </p:spPr>
      </p:cxnSp>
      <p:cxnSp>
        <p:nvCxnSpPr>
          <p:cNvPr id="266" name="Google Shape;266;p35"/>
          <p:cNvCxnSpPr/>
          <p:nvPr/>
        </p:nvCxnSpPr>
        <p:spPr>
          <a:xfrm flipH="1">
            <a:off x="9901073" y="4196804"/>
            <a:ext cx="984400" cy="1002800"/>
          </a:xfrm>
          <a:prstGeom prst="straightConnector1">
            <a:avLst/>
          </a:prstGeom>
          <a:noFill/>
          <a:ln w="12700" cap="flat" cmpd="sng">
            <a:solidFill>
              <a:srgbClr val="000000"/>
            </a:solidFill>
            <a:prstDash val="dash"/>
            <a:round/>
            <a:headEnd type="none" w="sm" len="sm"/>
            <a:tailEnd type="triangle" w="med" len="med"/>
          </a:ln>
        </p:spPr>
      </p:cxnSp>
      <p:sp>
        <p:nvSpPr>
          <p:cNvPr id="267" name="Google Shape;267;p35"/>
          <p:cNvSpPr txBox="1"/>
          <p:nvPr/>
        </p:nvSpPr>
        <p:spPr>
          <a:xfrm>
            <a:off x="7191675" y="4408781"/>
            <a:ext cx="3188400" cy="625644"/>
          </a:xfrm>
          <a:prstGeom prst="rect">
            <a:avLst/>
          </a:prstGeom>
          <a:noFill/>
          <a:ln>
            <a:noFill/>
          </a:ln>
        </p:spPr>
        <p:txBody>
          <a:bodyPr spcFirstLastPara="1" wrap="square" lIns="91433" tIns="45700" rIns="91433" bIns="45700" anchor="t" anchorCtr="0">
            <a:spAutoFit/>
          </a:bodyPr>
          <a:lstStyle/>
          <a:p>
            <a:pPr algn="ctr"/>
            <a:r>
              <a:rPr lang="en" sz="1733">
                <a:solidFill>
                  <a:srgbClr val="000000"/>
                </a:solidFill>
                <a:latin typeface="Calibri"/>
                <a:ea typeface="Calibri"/>
                <a:cs typeface="Calibri"/>
                <a:sym typeface="Calibri"/>
              </a:rPr>
              <a:t>Firecracker dumps guest physical</a:t>
            </a:r>
            <a:endParaRPr sz="1467"/>
          </a:p>
          <a:p>
            <a:pPr algn="ctr"/>
            <a:r>
              <a:rPr lang="en" sz="1733">
                <a:solidFill>
                  <a:srgbClr val="000000"/>
                </a:solidFill>
                <a:latin typeface="Calibri"/>
                <a:ea typeface="Calibri"/>
                <a:cs typeface="Calibri"/>
                <a:sym typeface="Calibri"/>
              </a:rPr>
              <a:t>memory onto a snapshot file</a:t>
            </a:r>
            <a:endParaRPr sz="1733">
              <a:solidFill>
                <a:srgbClr val="000000"/>
              </a:solidFill>
              <a:latin typeface="Calibri"/>
              <a:ea typeface="Calibri"/>
              <a:cs typeface="Calibri"/>
              <a:sym typeface="Calibri"/>
            </a:endParaRPr>
          </a:p>
        </p:txBody>
      </p:sp>
      <p:sp>
        <p:nvSpPr>
          <p:cNvPr id="268" name="Google Shape;268;p35"/>
          <p:cNvSpPr txBox="1"/>
          <p:nvPr/>
        </p:nvSpPr>
        <p:spPr>
          <a:xfrm>
            <a:off x="9511413" y="5776123"/>
            <a:ext cx="2073200" cy="666937"/>
          </a:xfrm>
          <a:prstGeom prst="rect">
            <a:avLst/>
          </a:prstGeom>
          <a:noFill/>
          <a:ln>
            <a:noFill/>
          </a:ln>
        </p:spPr>
        <p:txBody>
          <a:bodyPr spcFirstLastPara="1" wrap="square" lIns="91433" tIns="45700" rIns="91433" bIns="45700" anchor="t" anchorCtr="0">
            <a:spAutoFit/>
          </a:bodyPr>
          <a:lstStyle/>
          <a:p>
            <a:pPr algn="ctr"/>
            <a:r>
              <a:rPr lang="en" sz="1867">
                <a:solidFill>
                  <a:srgbClr val="C00000"/>
                </a:solidFill>
                <a:latin typeface="Calibri"/>
                <a:ea typeface="Calibri"/>
                <a:cs typeface="Calibri"/>
                <a:sym typeface="Calibri"/>
              </a:rPr>
              <a:t>Firecracker mmaps the snapshot file</a:t>
            </a:r>
            <a:endParaRPr sz="1867">
              <a:solidFill>
                <a:srgbClr val="C00000"/>
              </a:solidFill>
              <a:latin typeface="Calibri"/>
              <a:ea typeface="Calibri"/>
              <a:cs typeface="Calibri"/>
              <a:sym typeface="Calibri"/>
            </a:endParaRPr>
          </a:p>
        </p:txBody>
      </p:sp>
      <p:cxnSp>
        <p:nvCxnSpPr>
          <p:cNvPr id="269" name="Google Shape;269;p35"/>
          <p:cNvCxnSpPr/>
          <p:nvPr/>
        </p:nvCxnSpPr>
        <p:spPr>
          <a:xfrm>
            <a:off x="6697523" y="4196804"/>
            <a:ext cx="933600" cy="1014400"/>
          </a:xfrm>
          <a:prstGeom prst="straightConnector1">
            <a:avLst/>
          </a:prstGeom>
          <a:noFill/>
          <a:ln w="19050" cap="flat" cmpd="sng">
            <a:solidFill>
              <a:srgbClr val="C00000"/>
            </a:solidFill>
            <a:prstDash val="dash"/>
            <a:round/>
            <a:headEnd type="none" w="sm" len="sm"/>
            <a:tailEnd type="none" w="sm" len="sm"/>
          </a:ln>
        </p:spPr>
      </p:cxnSp>
      <p:cxnSp>
        <p:nvCxnSpPr>
          <p:cNvPr id="270" name="Google Shape;270;p35"/>
          <p:cNvCxnSpPr/>
          <p:nvPr/>
        </p:nvCxnSpPr>
        <p:spPr>
          <a:xfrm flipH="1">
            <a:off x="9903363" y="4195436"/>
            <a:ext cx="998400" cy="1004000"/>
          </a:xfrm>
          <a:prstGeom prst="straightConnector1">
            <a:avLst/>
          </a:prstGeom>
          <a:noFill/>
          <a:ln w="19050" cap="flat" cmpd="sng">
            <a:solidFill>
              <a:srgbClr val="C00000"/>
            </a:solidFill>
            <a:prstDash val="dash"/>
            <a:round/>
            <a:headEnd type="none" w="sm" len="sm"/>
            <a:tailEnd type="none" w="sm" len="sm"/>
          </a:ln>
        </p:spPr>
      </p:cxnSp>
      <p:pic>
        <p:nvPicPr>
          <p:cNvPr id="271" name="Google Shape;271;p35" descr="Rectangle&#10;&#10;Description automatically generated with medium confidence"/>
          <p:cNvPicPr preferRelativeResize="0"/>
          <p:nvPr/>
        </p:nvPicPr>
        <p:blipFill rotWithShape="1">
          <a:blip r:embed="rId9">
            <a:alphaModFix/>
          </a:blip>
          <a:srcRect/>
          <a:stretch/>
        </p:blipFill>
        <p:spPr>
          <a:xfrm>
            <a:off x="6466407" y="2491970"/>
            <a:ext cx="4638907" cy="196355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415600" y="110833"/>
            <a:ext cx="11360800" cy="763600"/>
          </a:xfrm>
          <a:prstGeom prst="rect">
            <a:avLst/>
          </a:prstGeom>
        </p:spPr>
        <p:txBody>
          <a:bodyPr spcFirstLastPara="1" vert="horz" wrap="square" lIns="121900" tIns="121900" rIns="121900" bIns="121900" rtlCol="0" anchor="t" anchorCtr="0">
            <a:normAutofit fontScale="90000"/>
          </a:bodyPr>
          <a:lstStyle/>
          <a:p>
            <a:r>
              <a:rPr lang="en" dirty="0"/>
              <a:t>Serverless VM snapshotting</a:t>
            </a:r>
            <a:endParaRPr dirty="0"/>
          </a:p>
        </p:txBody>
      </p:sp>
      <p:pic>
        <p:nvPicPr>
          <p:cNvPr id="277" name="Google Shape;277;p36" descr="A picture containing sword, weapon&#10;&#10;Description automatically generated"/>
          <p:cNvPicPr preferRelativeResize="0"/>
          <p:nvPr/>
        </p:nvPicPr>
        <p:blipFill rotWithShape="1">
          <a:blip r:embed="rId3">
            <a:alphaModFix/>
          </a:blip>
          <a:srcRect/>
          <a:stretch/>
        </p:blipFill>
        <p:spPr>
          <a:xfrm>
            <a:off x="7129706" y="5032795"/>
            <a:ext cx="3241005" cy="946896"/>
          </a:xfrm>
          <a:prstGeom prst="rect">
            <a:avLst/>
          </a:prstGeom>
          <a:noFill/>
          <a:ln>
            <a:noFill/>
          </a:ln>
        </p:spPr>
      </p:pic>
      <p:pic>
        <p:nvPicPr>
          <p:cNvPr id="278" name="Google Shape;278;p36" descr="A screenshot of a computer&#10;&#10;Description automatically generated with low confidence"/>
          <p:cNvPicPr preferRelativeResize="0"/>
          <p:nvPr/>
        </p:nvPicPr>
        <p:blipFill rotWithShape="1">
          <a:blip r:embed="rId4">
            <a:alphaModFix/>
          </a:blip>
          <a:srcRect/>
          <a:stretch/>
        </p:blipFill>
        <p:spPr>
          <a:xfrm>
            <a:off x="933994" y="2190211"/>
            <a:ext cx="1408941" cy="3747340"/>
          </a:xfrm>
          <a:prstGeom prst="rect">
            <a:avLst/>
          </a:prstGeom>
          <a:noFill/>
          <a:ln>
            <a:noFill/>
          </a:ln>
        </p:spPr>
      </p:pic>
      <p:pic>
        <p:nvPicPr>
          <p:cNvPr id="279" name="Google Shape;279;p36" descr="Shape&#10;&#10;Description automatically generated with low confidence"/>
          <p:cNvPicPr preferRelativeResize="0"/>
          <p:nvPr/>
        </p:nvPicPr>
        <p:blipFill rotWithShape="1">
          <a:blip r:embed="rId5">
            <a:alphaModFix/>
          </a:blip>
          <a:srcRect/>
          <a:stretch/>
        </p:blipFill>
        <p:spPr>
          <a:xfrm>
            <a:off x="285229" y="1440444"/>
            <a:ext cx="5606256" cy="4153056"/>
          </a:xfrm>
          <a:prstGeom prst="rect">
            <a:avLst/>
          </a:prstGeom>
          <a:noFill/>
          <a:ln>
            <a:noFill/>
          </a:ln>
        </p:spPr>
      </p:pic>
      <p:pic>
        <p:nvPicPr>
          <p:cNvPr id="280" name="Google Shape;280;p36" descr="A picture containing text&#10;&#10;Description automatically generated"/>
          <p:cNvPicPr preferRelativeResize="0"/>
          <p:nvPr/>
        </p:nvPicPr>
        <p:blipFill rotWithShape="1">
          <a:blip r:embed="rId6">
            <a:alphaModFix/>
          </a:blip>
          <a:srcRect/>
          <a:stretch/>
        </p:blipFill>
        <p:spPr>
          <a:xfrm>
            <a:off x="2554022" y="4764663"/>
            <a:ext cx="1526967" cy="1172888"/>
          </a:xfrm>
          <a:prstGeom prst="rect">
            <a:avLst/>
          </a:prstGeom>
          <a:noFill/>
          <a:ln>
            <a:noFill/>
          </a:ln>
        </p:spPr>
      </p:pic>
      <p:pic>
        <p:nvPicPr>
          <p:cNvPr id="281" name="Google Shape;281;p36" descr="A picture containing text, display&#10;&#10;Description automatically generated"/>
          <p:cNvPicPr preferRelativeResize="0"/>
          <p:nvPr/>
        </p:nvPicPr>
        <p:blipFill rotWithShape="1">
          <a:blip r:embed="rId7">
            <a:alphaModFix/>
          </a:blip>
          <a:srcRect/>
          <a:stretch/>
        </p:blipFill>
        <p:spPr>
          <a:xfrm>
            <a:off x="4211879" y="3473749"/>
            <a:ext cx="1785151" cy="2463803"/>
          </a:xfrm>
          <a:prstGeom prst="rect">
            <a:avLst/>
          </a:prstGeom>
          <a:noFill/>
          <a:ln>
            <a:noFill/>
          </a:ln>
        </p:spPr>
      </p:pic>
      <p:sp>
        <p:nvSpPr>
          <p:cNvPr id="282" name="Google Shape;282;p36"/>
          <p:cNvSpPr txBox="1"/>
          <p:nvPr/>
        </p:nvSpPr>
        <p:spPr>
          <a:xfrm>
            <a:off x="6716928" y="1323468"/>
            <a:ext cx="4184800" cy="1015622"/>
          </a:xfrm>
          <a:prstGeom prst="rect">
            <a:avLst/>
          </a:prstGeom>
          <a:noFill/>
          <a:ln>
            <a:noFill/>
          </a:ln>
        </p:spPr>
        <p:txBody>
          <a:bodyPr spcFirstLastPara="1" wrap="square" lIns="91433" tIns="45700" rIns="91433" bIns="45700" anchor="t" anchorCtr="0">
            <a:spAutoFit/>
          </a:bodyPr>
          <a:lstStyle/>
          <a:p>
            <a:pPr marL="287859" indent="-279393">
              <a:buClr>
                <a:srgbClr val="C00000"/>
              </a:buClr>
              <a:buSzPts val="1500"/>
              <a:buFont typeface="Arial"/>
              <a:buChar char="•"/>
            </a:pPr>
            <a:r>
              <a:rPr lang="en" sz="2000" dirty="0">
                <a:solidFill>
                  <a:srgbClr val="C00000"/>
                </a:solidFill>
                <a:latin typeface="Calibri"/>
                <a:ea typeface="Calibri"/>
                <a:cs typeface="Calibri"/>
                <a:sym typeface="Calibri"/>
              </a:rPr>
              <a:t>New bottleneck : IO over the snapshot file (bring pages to DRAM)</a:t>
            </a:r>
            <a:br>
              <a:rPr lang="en" sz="2000" dirty="0">
                <a:solidFill>
                  <a:srgbClr val="C00000"/>
                </a:solidFill>
                <a:latin typeface="Calibri"/>
                <a:ea typeface="Calibri"/>
                <a:cs typeface="Calibri"/>
                <a:sym typeface="Calibri"/>
              </a:rPr>
            </a:br>
            <a:r>
              <a:rPr lang="en" sz="2000" dirty="0">
                <a:solidFill>
                  <a:srgbClr val="C00000"/>
                </a:solidFill>
                <a:latin typeface="Calibri"/>
                <a:ea typeface="Calibri"/>
                <a:cs typeface="Calibri"/>
                <a:sym typeface="Calibri"/>
              </a:rPr>
              <a:t>[ASPLOS 21, EuroSys 22 etc)</a:t>
            </a:r>
            <a:endParaRPr sz="2000" dirty="0">
              <a:solidFill>
                <a:srgbClr val="C00000"/>
              </a:solidFill>
              <a:latin typeface="Calibri"/>
              <a:ea typeface="Calibri"/>
              <a:cs typeface="Calibri"/>
              <a:sym typeface="Calibri"/>
            </a:endParaRPr>
          </a:p>
        </p:txBody>
      </p:sp>
      <p:pic>
        <p:nvPicPr>
          <p:cNvPr id="283" name="Google Shape;283;p36" descr="A picture containing text&#10;&#10;Description automatically generated"/>
          <p:cNvPicPr preferRelativeResize="0"/>
          <p:nvPr/>
        </p:nvPicPr>
        <p:blipFill rotWithShape="1">
          <a:blip r:embed="rId8">
            <a:alphaModFix/>
          </a:blip>
          <a:srcRect/>
          <a:stretch/>
        </p:blipFill>
        <p:spPr>
          <a:xfrm>
            <a:off x="7550074" y="5119695"/>
            <a:ext cx="2476500" cy="571500"/>
          </a:xfrm>
          <a:prstGeom prst="rect">
            <a:avLst/>
          </a:prstGeom>
          <a:noFill/>
          <a:ln>
            <a:noFill/>
          </a:ln>
        </p:spPr>
      </p:pic>
      <p:cxnSp>
        <p:nvCxnSpPr>
          <p:cNvPr id="284" name="Google Shape;284;p36"/>
          <p:cNvCxnSpPr/>
          <p:nvPr/>
        </p:nvCxnSpPr>
        <p:spPr>
          <a:xfrm>
            <a:off x="6697523" y="4196804"/>
            <a:ext cx="956000" cy="1039600"/>
          </a:xfrm>
          <a:prstGeom prst="straightConnector1">
            <a:avLst/>
          </a:prstGeom>
          <a:noFill/>
          <a:ln w="12700" cap="flat" cmpd="sng">
            <a:solidFill>
              <a:srgbClr val="000000"/>
            </a:solidFill>
            <a:prstDash val="dash"/>
            <a:round/>
            <a:headEnd type="none" w="sm" len="sm"/>
            <a:tailEnd type="triangle" w="med" len="med"/>
          </a:ln>
        </p:spPr>
      </p:cxnSp>
      <p:cxnSp>
        <p:nvCxnSpPr>
          <p:cNvPr id="285" name="Google Shape;285;p36"/>
          <p:cNvCxnSpPr/>
          <p:nvPr/>
        </p:nvCxnSpPr>
        <p:spPr>
          <a:xfrm flipH="1">
            <a:off x="9901073" y="4196804"/>
            <a:ext cx="984400" cy="1002800"/>
          </a:xfrm>
          <a:prstGeom prst="straightConnector1">
            <a:avLst/>
          </a:prstGeom>
          <a:noFill/>
          <a:ln w="12700" cap="flat" cmpd="sng">
            <a:solidFill>
              <a:srgbClr val="000000"/>
            </a:solidFill>
            <a:prstDash val="dash"/>
            <a:round/>
            <a:headEnd type="none" w="sm" len="sm"/>
            <a:tailEnd type="triangle" w="med" len="med"/>
          </a:ln>
        </p:spPr>
      </p:cxnSp>
      <p:sp>
        <p:nvSpPr>
          <p:cNvPr id="286" name="Google Shape;286;p36"/>
          <p:cNvSpPr txBox="1"/>
          <p:nvPr/>
        </p:nvSpPr>
        <p:spPr>
          <a:xfrm>
            <a:off x="7191675" y="4408781"/>
            <a:ext cx="3188400" cy="625644"/>
          </a:xfrm>
          <a:prstGeom prst="rect">
            <a:avLst/>
          </a:prstGeom>
          <a:noFill/>
          <a:ln>
            <a:noFill/>
          </a:ln>
        </p:spPr>
        <p:txBody>
          <a:bodyPr spcFirstLastPara="1" wrap="square" lIns="91433" tIns="45700" rIns="91433" bIns="45700" anchor="t" anchorCtr="0">
            <a:spAutoFit/>
          </a:bodyPr>
          <a:lstStyle/>
          <a:p>
            <a:pPr algn="ctr"/>
            <a:r>
              <a:rPr lang="en" sz="1733">
                <a:solidFill>
                  <a:srgbClr val="000000"/>
                </a:solidFill>
                <a:latin typeface="Calibri"/>
                <a:ea typeface="Calibri"/>
                <a:cs typeface="Calibri"/>
                <a:sym typeface="Calibri"/>
              </a:rPr>
              <a:t>Firecracker dumps guest physical</a:t>
            </a:r>
            <a:endParaRPr sz="1467"/>
          </a:p>
          <a:p>
            <a:pPr algn="ctr"/>
            <a:r>
              <a:rPr lang="en" sz="1733">
                <a:solidFill>
                  <a:srgbClr val="000000"/>
                </a:solidFill>
                <a:latin typeface="Calibri"/>
                <a:ea typeface="Calibri"/>
                <a:cs typeface="Calibri"/>
                <a:sym typeface="Calibri"/>
              </a:rPr>
              <a:t>memory onto a snapshot file</a:t>
            </a:r>
            <a:endParaRPr sz="1733">
              <a:solidFill>
                <a:srgbClr val="000000"/>
              </a:solidFill>
              <a:latin typeface="Calibri"/>
              <a:ea typeface="Calibri"/>
              <a:cs typeface="Calibri"/>
              <a:sym typeface="Calibri"/>
            </a:endParaRPr>
          </a:p>
        </p:txBody>
      </p:sp>
      <p:cxnSp>
        <p:nvCxnSpPr>
          <p:cNvPr id="287" name="Google Shape;287;p36"/>
          <p:cNvCxnSpPr/>
          <p:nvPr/>
        </p:nvCxnSpPr>
        <p:spPr>
          <a:xfrm>
            <a:off x="6697523" y="4196804"/>
            <a:ext cx="933600" cy="1014400"/>
          </a:xfrm>
          <a:prstGeom prst="straightConnector1">
            <a:avLst/>
          </a:prstGeom>
          <a:noFill/>
          <a:ln w="19050" cap="flat" cmpd="sng">
            <a:solidFill>
              <a:srgbClr val="C00000"/>
            </a:solidFill>
            <a:prstDash val="dash"/>
            <a:round/>
            <a:headEnd type="none" w="sm" len="sm"/>
            <a:tailEnd type="none" w="sm" len="sm"/>
          </a:ln>
        </p:spPr>
      </p:cxnSp>
      <p:cxnSp>
        <p:nvCxnSpPr>
          <p:cNvPr id="288" name="Google Shape;288;p36"/>
          <p:cNvCxnSpPr/>
          <p:nvPr/>
        </p:nvCxnSpPr>
        <p:spPr>
          <a:xfrm flipH="1">
            <a:off x="9903363" y="4195436"/>
            <a:ext cx="998400" cy="1004000"/>
          </a:xfrm>
          <a:prstGeom prst="straightConnector1">
            <a:avLst/>
          </a:prstGeom>
          <a:noFill/>
          <a:ln w="19050" cap="flat" cmpd="sng">
            <a:solidFill>
              <a:srgbClr val="C00000"/>
            </a:solidFill>
            <a:prstDash val="dash"/>
            <a:round/>
            <a:headEnd type="none" w="sm" len="sm"/>
            <a:tailEnd type="none" w="sm" len="sm"/>
          </a:ln>
        </p:spPr>
      </p:cxnSp>
      <p:pic>
        <p:nvPicPr>
          <p:cNvPr id="289" name="Google Shape;289;p36" descr="Rectangle&#10;&#10;Description automatically generated with medium confidence"/>
          <p:cNvPicPr preferRelativeResize="0"/>
          <p:nvPr/>
        </p:nvPicPr>
        <p:blipFill rotWithShape="1">
          <a:blip r:embed="rId9">
            <a:alphaModFix/>
          </a:blip>
          <a:srcRect/>
          <a:stretch/>
        </p:blipFill>
        <p:spPr>
          <a:xfrm>
            <a:off x="6466407" y="2491970"/>
            <a:ext cx="4638907" cy="1963559"/>
          </a:xfrm>
          <a:prstGeom prst="rect">
            <a:avLst/>
          </a:prstGeom>
          <a:noFill/>
          <a:ln>
            <a:noFill/>
          </a:ln>
        </p:spPr>
      </p:pic>
      <p:sp>
        <p:nvSpPr>
          <p:cNvPr id="290" name="Google Shape;290;p36"/>
          <p:cNvSpPr/>
          <p:nvPr/>
        </p:nvSpPr>
        <p:spPr>
          <a:xfrm>
            <a:off x="10645711" y="5323077"/>
            <a:ext cx="1261200" cy="394000"/>
          </a:xfrm>
          <a:prstGeom prst="rect">
            <a:avLst/>
          </a:prstGeom>
          <a:solidFill>
            <a:srgbClr val="D8D8D8"/>
          </a:solidFill>
          <a:ln w="15875" cap="flat" cmpd="sng">
            <a:solidFill>
              <a:srgbClr val="000000"/>
            </a:solidFill>
            <a:prstDash val="solid"/>
            <a:round/>
            <a:headEnd type="none" w="sm" len="sm"/>
            <a:tailEnd type="none" w="sm" len="sm"/>
          </a:ln>
        </p:spPr>
        <p:txBody>
          <a:bodyPr spcFirstLastPara="1" wrap="square" lIns="91433" tIns="45700" rIns="91433" bIns="45700" anchor="ctr" anchorCtr="0">
            <a:noAutofit/>
          </a:bodyPr>
          <a:lstStyle/>
          <a:p>
            <a:pPr algn="ctr"/>
            <a:r>
              <a:rPr lang="en" sz="1867">
                <a:solidFill>
                  <a:srgbClr val="000000"/>
                </a:solidFill>
                <a:latin typeface="Calibri"/>
                <a:ea typeface="Calibri"/>
                <a:cs typeface="Calibri"/>
                <a:sym typeface="Calibri"/>
              </a:rPr>
              <a:t>DRAM</a:t>
            </a:r>
            <a:endParaRPr sz="1467"/>
          </a:p>
        </p:txBody>
      </p:sp>
      <p:sp>
        <p:nvSpPr>
          <p:cNvPr id="291" name="Google Shape;291;p36"/>
          <p:cNvSpPr/>
          <p:nvPr/>
        </p:nvSpPr>
        <p:spPr>
          <a:xfrm>
            <a:off x="7760429" y="5313731"/>
            <a:ext cx="192800" cy="220800"/>
          </a:xfrm>
          <a:prstGeom prst="rect">
            <a:avLst/>
          </a:prstGeom>
          <a:solidFill>
            <a:srgbClr val="993410"/>
          </a:solidFill>
          <a:ln w="15875" cap="flat" cmpd="sng">
            <a:solidFill>
              <a:srgbClr val="434343"/>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292" name="Google Shape;292;p36"/>
          <p:cNvSpPr/>
          <p:nvPr/>
        </p:nvSpPr>
        <p:spPr>
          <a:xfrm>
            <a:off x="7953375" y="5313731"/>
            <a:ext cx="192800" cy="220800"/>
          </a:xfrm>
          <a:prstGeom prst="rect">
            <a:avLst/>
          </a:prstGeom>
          <a:solidFill>
            <a:srgbClr val="993410"/>
          </a:solidFill>
          <a:ln w="15875" cap="flat" cmpd="sng">
            <a:solidFill>
              <a:srgbClr val="434343"/>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293" name="Google Shape;293;p36"/>
          <p:cNvSpPr/>
          <p:nvPr/>
        </p:nvSpPr>
        <p:spPr>
          <a:xfrm>
            <a:off x="8140529" y="5313731"/>
            <a:ext cx="192800" cy="220800"/>
          </a:xfrm>
          <a:prstGeom prst="rect">
            <a:avLst/>
          </a:prstGeom>
          <a:solidFill>
            <a:srgbClr val="993410"/>
          </a:solidFill>
          <a:ln w="15875" cap="flat" cmpd="sng">
            <a:solidFill>
              <a:srgbClr val="434343"/>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294" name="Google Shape;294;p36"/>
          <p:cNvSpPr/>
          <p:nvPr/>
        </p:nvSpPr>
        <p:spPr>
          <a:xfrm>
            <a:off x="8319379" y="5313731"/>
            <a:ext cx="192800" cy="220800"/>
          </a:xfrm>
          <a:prstGeom prst="rect">
            <a:avLst/>
          </a:prstGeom>
          <a:solidFill>
            <a:srgbClr val="993410"/>
          </a:solidFill>
          <a:ln w="15875" cap="flat" cmpd="sng">
            <a:solidFill>
              <a:srgbClr val="434343"/>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295" name="Google Shape;295;p36"/>
          <p:cNvSpPr/>
          <p:nvPr/>
        </p:nvSpPr>
        <p:spPr>
          <a:xfrm>
            <a:off x="8511104" y="5313731"/>
            <a:ext cx="192800" cy="220800"/>
          </a:xfrm>
          <a:prstGeom prst="rect">
            <a:avLst/>
          </a:prstGeom>
          <a:solidFill>
            <a:srgbClr val="993410"/>
          </a:solidFill>
          <a:ln w="15875" cap="flat" cmpd="sng">
            <a:solidFill>
              <a:srgbClr val="434343"/>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296" name="Google Shape;296;p36"/>
          <p:cNvSpPr txBox="1"/>
          <p:nvPr/>
        </p:nvSpPr>
        <p:spPr>
          <a:xfrm>
            <a:off x="6377883" y="4716567"/>
            <a:ext cx="780400" cy="379615"/>
          </a:xfrm>
          <a:prstGeom prst="rect">
            <a:avLst/>
          </a:prstGeom>
          <a:noFill/>
          <a:ln>
            <a:noFill/>
          </a:ln>
        </p:spPr>
        <p:txBody>
          <a:bodyPr spcFirstLastPara="1" wrap="square" lIns="91433" tIns="45700" rIns="91433" bIns="45700" anchor="t" anchorCtr="0">
            <a:spAutoFit/>
          </a:bodyPr>
          <a:lstStyle/>
          <a:p>
            <a:r>
              <a:rPr lang="en" sz="1867">
                <a:solidFill>
                  <a:srgbClr val="000000"/>
                </a:solidFill>
                <a:latin typeface="Calibri"/>
                <a:ea typeface="Calibri"/>
                <a:cs typeface="Calibri"/>
                <a:sym typeface="Calibri"/>
              </a:rPr>
              <a:t>pages</a:t>
            </a:r>
            <a:endParaRPr sz="1467"/>
          </a:p>
        </p:txBody>
      </p:sp>
      <p:cxnSp>
        <p:nvCxnSpPr>
          <p:cNvPr id="297" name="Google Shape;297;p36"/>
          <p:cNvCxnSpPr>
            <a:stCxn id="296" idx="3"/>
            <a:endCxn id="291" idx="1"/>
          </p:cNvCxnSpPr>
          <p:nvPr/>
        </p:nvCxnSpPr>
        <p:spPr>
          <a:xfrm>
            <a:off x="7158283" y="4906375"/>
            <a:ext cx="602146" cy="517756"/>
          </a:xfrm>
          <a:prstGeom prst="curvedConnector3">
            <a:avLst>
              <a:gd name="adj1" fmla="val 50000"/>
            </a:avLst>
          </a:prstGeom>
          <a:noFill/>
          <a:ln w="28575" cap="flat" cmpd="sng">
            <a:solidFill>
              <a:srgbClr val="000000"/>
            </a:solidFill>
            <a:prstDash val="solid"/>
            <a:round/>
            <a:headEnd type="none" w="sm" len="sm"/>
            <a:tailEnd type="triangle" w="med" len="med"/>
          </a:ln>
        </p:spPr>
      </p:cxnSp>
      <p:cxnSp>
        <p:nvCxnSpPr>
          <p:cNvPr id="298" name="Google Shape;298;p36"/>
          <p:cNvCxnSpPr>
            <a:stCxn id="291" idx="2"/>
            <a:endCxn id="290" idx="2"/>
          </p:cNvCxnSpPr>
          <p:nvPr/>
        </p:nvCxnSpPr>
        <p:spPr>
          <a:xfrm rot="-5400000" flipH="1">
            <a:off x="9475429" y="3915931"/>
            <a:ext cx="182400" cy="3419600"/>
          </a:xfrm>
          <a:prstGeom prst="curvedConnector3">
            <a:avLst>
              <a:gd name="adj1" fmla="val 274148"/>
            </a:avLst>
          </a:prstGeom>
          <a:noFill/>
          <a:ln w="12700" cap="flat" cmpd="sng">
            <a:solidFill>
              <a:srgbClr val="993410"/>
            </a:solidFill>
            <a:prstDash val="solid"/>
            <a:round/>
            <a:headEnd type="none" w="sm" len="sm"/>
            <a:tailEnd type="triangle" w="med" len="med"/>
          </a:ln>
        </p:spPr>
      </p:cxnSp>
      <p:cxnSp>
        <p:nvCxnSpPr>
          <p:cNvPr id="299" name="Google Shape;299;p36"/>
          <p:cNvCxnSpPr>
            <a:stCxn id="292" idx="2"/>
            <a:endCxn id="290" idx="2"/>
          </p:cNvCxnSpPr>
          <p:nvPr/>
        </p:nvCxnSpPr>
        <p:spPr>
          <a:xfrm rot="-5400000" flipH="1">
            <a:off x="9571775" y="4012531"/>
            <a:ext cx="182400" cy="3226400"/>
          </a:xfrm>
          <a:prstGeom prst="curvedConnector3">
            <a:avLst>
              <a:gd name="adj1" fmla="val 274148"/>
            </a:avLst>
          </a:prstGeom>
          <a:noFill/>
          <a:ln w="12700" cap="flat" cmpd="sng">
            <a:solidFill>
              <a:srgbClr val="993410"/>
            </a:solidFill>
            <a:prstDash val="solid"/>
            <a:round/>
            <a:headEnd type="none" w="sm" len="sm"/>
            <a:tailEnd type="triangle" w="med" len="med"/>
          </a:ln>
        </p:spPr>
      </p:cxnSp>
      <p:cxnSp>
        <p:nvCxnSpPr>
          <p:cNvPr id="300" name="Google Shape;300;p36"/>
          <p:cNvCxnSpPr>
            <a:stCxn id="293" idx="2"/>
            <a:endCxn id="290" idx="2"/>
          </p:cNvCxnSpPr>
          <p:nvPr/>
        </p:nvCxnSpPr>
        <p:spPr>
          <a:xfrm rot="-5400000" flipH="1">
            <a:off x="9665329" y="4106131"/>
            <a:ext cx="182400" cy="3039200"/>
          </a:xfrm>
          <a:prstGeom prst="curvedConnector3">
            <a:avLst>
              <a:gd name="adj1" fmla="val 274148"/>
            </a:avLst>
          </a:prstGeom>
          <a:noFill/>
          <a:ln w="12700" cap="flat" cmpd="sng">
            <a:solidFill>
              <a:srgbClr val="993410"/>
            </a:solidFill>
            <a:prstDash val="solid"/>
            <a:round/>
            <a:headEnd type="none" w="sm" len="sm"/>
            <a:tailEnd type="triangle" w="med" len="med"/>
          </a:ln>
        </p:spPr>
      </p:cxnSp>
      <p:cxnSp>
        <p:nvCxnSpPr>
          <p:cNvPr id="301" name="Google Shape;301;p36"/>
          <p:cNvCxnSpPr>
            <a:stCxn id="294" idx="2"/>
            <a:endCxn id="290" idx="2"/>
          </p:cNvCxnSpPr>
          <p:nvPr/>
        </p:nvCxnSpPr>
        <p:spPr>
          <a:xfrm rot="-5400000" flipH="1">
            <a:off x="9754779" y="4195531"/>
            <a:ext cx="182400" cy="2860400"/>
          </a:xfrm>
          <a:prstGeom prst="curvedConnector3">
            <a:avLst>
              <a:gd name="adj1" fmla="val 274148"/>
            </a:avLst>
          </a:prstGeom>
          <a:noFill/>
          <a:ln w="12700" cap="flat" cmpd="sng">
            <a:solidFill>
              <a:srgbClr val="993410"/>
            </a:solidFill>
            <a:prstDash val="solid"/>
            <a:round/>
            <a:headEnd type="none" w="sm" len="sm"/>
            <a:tailEnd type="triangle" w="med" len="med"/>
          </a:ln>
        </p:spPr>
      </p:cxnSp>
      <p:cxnSp>
        <p:nvCxnSpPr>
          <p:cNvPr id="302" name="Google Shape;302;p36"/>
          <p:cNvCxnSpPr>
            <a:stCxn id="295" idx="2"/>
            <a:endCxn id="290" idx="2"/>
          </p:cNvCxnSpPr>
          <p:nvPr/>
        </p:nvCxnSpPr>
        <p:spPr>
          <a:xfrm rot="-5400000" flipH="1">
            <a:off x="9850704" y="4291331"/>
            <a:ext cx="182400" cy="2668800"/>
          </a:xfrm>
          <a:prstGeom prst="curvedConnector3">
            <a:avLst>
              <a:gd name="adj1" fmla="val 274148"/>
            </a:avLst>
          </a:prstGeom>
          <a:noFill/>
          <a:ln w="12700" cap="flat" cmpd="sng">
            <a:solidFill>
              <a:srgbClr val="993410"/>
            </a:solidFill>
            <a:prstDash val="solid"/>
            <a:round/>
            <a:headEnd type="none" w="sm" len="sm"/>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189A68ED-9965-D175-6A1D-FE0BE7AAEAE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firecracker’s execution time</a:t>
            </a:r>
          </a:p>
        </p:txBody>
      </p:sp>
      <p:pic>
        <p:nvPicPr>
          <p:cNvPr id="3" name="Picture 2" descr="A red and blue rectangles&#10;&#10;Description automatically generated">
            <a:extLst>
              <a:ext uri="{FF2B5EF4-FFF2-40B4-BE49-F238E27FC236}">
                <a16:creationId xmlns:a16="http://schemas.microsoft.com/office/drawing/2014/main" id="{79899157-C9C4-5360-8FBD-5D6E169B3C2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502428" y="547733"/>
            <a:ext cx="7225748" cy="5762533"/>
          </a:xfrm>
          <a:prstGeom prst="rect">
            <a:avLst/>
          </a:prstGeom>
        </p:spPr>
      </p:pic>
      <p:sp>
        <p:nvSpPr>
          <p:cNvPr id="4" name="Slide Number Placeholder 3">
            <a:extLst>
              <a:ext uri="{FF2B5EF4-FFF2-40B4-BE49-F238E27FC236}">
                <a16:creationId xmlns:a16="http://schemas.microsoft.com/office/drawing/2014/main" id="{58937825-E885-CF42-FCA2-340233160394}"/>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36</a:t>
            </a:fld>
            <a:endParaRPr lang="en-US" sz="1100">
              <a:solidFill>
                <a:schemeClr val="tx1">
                  <a:lumMod val="50000"/>
                  <a:lumOff val="50000"/>
                </a:schemeClr>
              </a:solidFill>
            </a:endParaRPr>
          </a:p>
        </p:txBody>
      </p:sp>
      <p:grpSp>
        <p:nvGrpSpPr>
          <p:cNvPr id="7" name="Group 6">
            <a:extLst>
              <a:ext uri="{FF2B5EF4-FFF2-40B4-BE49-F238E27FC236}">
                <a16:creationId xmlns:a16="http://schemas.microsoft.com/office/drawing/2014/main" id="{215C779D-F72F-6BD1-944B-14AC3D66DA6F}"/>
              </a:ext>
            </a:extLst>
          </p:cNvPr>
          <p:cNvGrpSpPr/>
          <p:nvPr/>
        </p:nvGrpSpPr>
        <p:grpSpPr>
          <a:xfrm>
            <a:off x="9865683" y="958850"/>
            <a:ext cx="904875" cy="1593850"/>
            <a:chOff x="10320337" y="2880658"/>
            <a:chExt cx="904875" cy="1593850"/>
          </a:xfrm>
        </p:grpSpPr>
        <p:cxnSp>
          <p:nvCxnSpPr>
            <p:cNvPr id="10" name="Straight Arrow Connector 9">
              <a:extLst>
                <a:ext uri="{FF2B5EF4-FFF2-40B4-BE49-F238E27FC236}">
                  <a16:creationId xmlns:a16="http://schemas.microsoft.com/office/drawing/2014/main" id="{49D4DA5A-9F26-7A16-C80C-D20BC1CD019B}"/>
                </a:ext>
              </a:extLst>
            </p:cNvPr>
            <p:cNvCxnSpPr>
              <a:cxnSpLocks/>
              <a:stCxn id="12" idx="0"/>
            </p:cNvCxnSpPr>
            <p:nvPr/>
          </p:nvCxnSpPr>
          <p:spPr>
            <a:xfrm flipV="1">
              <a:off x="10772775" y="2880658"/>
              <a:ext cx="0" cy="673486"/>
            </a:xfrm>
            <a:prstGeom prst="straightConnector1">
              <a:avLst/>
            </a:prstGeom>
            <a:ln w="317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5AC36EE-8ACD-0CCD-8760-4485F270F715}"/>
                </a:ext>
              </a:extLst>
            </p:cNvPr>
            <p:cNvGrpSpPr/>
            <p:nvPr/>
          </p:nvGrpSpPr>
          <p:grpSpPr>
            <a:xfrm>
              <a:off x="10320337" y="3554144"/>
              <a:ext cx="904875" cy="920364"/>
              <a:chOff x="10320337" y="3554144"/>
              <a:chExt cx="904875" cy="920364"/>
            </a:xfrm>
          </p:grpSpPr>
          <p:sp>
            <p:nvSpPr>
              <p:cNvPr id="12" name="TextBox 11">
                <a:extLst>
                  <a:ext uri="{FF2B5EF4-FFF2-40B4-BE49-F238E27FC236}">
                    <a16:creationId xmlns:a16="http://schemas.microsoft.com/office/drawing/2014/main" id="{ADEE6464-2BD9-0C9F-60EA-D6C72AAF07F4}"/>
                  </a:ext>
                </a:extLst>
              </p:cNvPr>
              <p:cNvSpPr txBox="1"/>
              <p:nvPr/>
            </p:nvSpPr>
            <p:spPr>
              <a:xfrm>
                <a:off x="10320337" y="3554144"/>
                <a:ext cx="904875" cy="461665"/>
              </a:xfrm>
              <a:prstGeom prst="rect">
                <a:avLst/>
              </a:prstGeom>
              <a:noFill/>
              <a:ln w="19050">
                <a:noFill/>
              </a:ln>
            </p:spPr>
            <p:txBody>
              <a:bodyPr wrap="square" rtlCol="0">
                <a:spAutoFit/>
              </a:bodyPr>
              <a:lstStyle/>
              <a:p>
                <a:r>
                  <a:rPr lang="en-US" sz="2400" dirty="0">
                    <a:solidFill>
                      <a:schemeClr val="bg2">
                        <a:lumMod val="10000"/>
                      </a:schemeClr>
                    </a:solidFill>
                  </a:rPr>
                  <a:t>33%</a:t>
                </a:r>
              </a:p>
            </p:txBody>
          </p:sp>
          <p:cxnSp>
            <p:nvCxnSpPr>
              <p:cNvPr id="13" name="Straight Arrow Connector 12">
                <a:extLst>
                  <a:ext uri="{FF2B5EF4-FFF2-40B4-BE49-F238E27FC236}">
                    <a16:creationId xmlns:a16="http://schemas.microsoft.com/office/drawing/2014/main" id="{755284DB-2EF7-C54D-4E70-E30BF4E550F7}"/>
                  </a:ext>
                </a:extLst>
              </p:cNvPr>
              <p:cNvCxnSpPr>
                <a:cxnSpLocks/>
                <a:stCxn id="12" idx="2"/>
              </p:cNvCxnSpPr>
              <p:nvPr/>
            </p:nvCxnSpPr>
            <p:spPr>
              <a:xfrm>
                <a:off x="10772775" y="4015809"/>
                <a:ext cx="0" cy="458699"/>
              </a:xfrm>
              <a:prstGeom prst="straightConnector1">
                <a:avLst/>
              </a:prstGeom>
              <a:ln w="317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97296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001818-0947-6966-00D2-5ECC6AB7701E}"/>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3EBA2B8-CDE8-3167-6C59-43D43DF18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B450E62-4891-A5BA-FBBA-16C36AF0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60A932F-2693-A513-698C-8F0F0DA03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7CDEDA7-2A02-0066-79C4-8C374FC39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C5D798-641C-9B79-59BD-E3D4610637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Conclusions</a:t>
            </a:r>
          </a:p>
        </p:txBody>
      </p:sp>
      <p:sp>
        <p:nvSpPr>
          <p:cNvPr id="4" name="Slide Number Placeholder 3">
            <a:extLst>
              <a:ext uri="{FF2B5EF4-FFF2-40B4-BE49-F238E27FC236}">
                <a16:creationId xmlns:a16="http://schemas.microsoft.com/office/drawing/2014/main" id="{CD967F90-4CBC-3CFE-F906-92CE6F943BBA}"/>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37</a:t>
            </a:fld>
            <a:endParaRPr lang="en-US" sz="1100">
              <a:solidFill>
                <a:schemeClr val="tx1">
                  <a:lumMod val="50000"/>
                  <a:lumOff val="50000"/>
                </a:schemeClr>
              </a:solidFill>
            </a:endParaRPr>
          </a:p>
        </p:txBody>
      </p:sp>
      <p:graphicFrame>
        <p:nvGraphicFramePr>
          <p:cNvPr id="70" name="Text Placeholder 2">
            <a:extLst>
              <a:ext uri="{FF2B5EF4-FFF2-40B4-BE49-F238E27FC236}">
                <a16:creationId xmlns:a16="http://schemas.microsoft.com/office/drawing/2014/main" id="{140FC0CB-04CB-7F38-653A-B3858CAB153E}"/>
              </a:ext>
            </a:extLst>
          </p:cNvPr>
          <p:cNvGraphicFramePr/>
          <p:nvPr>
            <p:extLst>
              <p:ext uri="{D42A27DB-BD31-4B8C-83A1-F6EECF244321}">
                <p14:modId xmlns:p14="http://schemas.microsoft.com/office/powerpoint/2010/main" val="3487115831"/>
              </p:ext>
            </p:extLst>
          </p:nvPr>
        </p:nvGraphicFramePr>
        <p:xfrm>
          <a:off x="699712" y="1822348"/>
          <a:ext cx="10459831" cy="3975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6427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84C4E-2DC4-B531-4465-C35E0B6A5DEB}"/>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E211757-4C01-1E3F-7012-6BB68372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6AD8407-594D-4C83-F6A3-1C3337797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0728FD2-018A-58F2-70C7-D83DF63A7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85D8F9F-155F-1C90-6DCD-996FB9429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5955585-83AB-6B18-84A5-EB1798E38A08}"/>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Future Work</a:t>
            </a:r>
          </a:p>
        </p:txBody>
      </p:sp>
      <p:sp>
        <p:nvSpPr>
          <p:cNvPr id="4" name="Slide Number Placeholder 3">
            <a:extLst>
              <a:ext uri="{FF2B5EF4-FFF2-40B4-BE49-F238E27FC236}">
                <a16:creationId xmlns:a16="http://schemas.microsoft.com/office/drawing/2014/main" id="{47355828-2D28-1334-D22D-3B16F8FDBACF}"/>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a:solidFill>
                  <a:schemeClr val="tx1">
                    <a:lumMod val="50000"/>
                    <a:lumOff val="50000"/>
                  </a:schemeClr>
                </a:solidFill>
              </a:rPr>
              <a:pPr>
                <a:spcAft>
                  <a:spcPts val="600"/>
                </a:spcAft>
              </a:pPr>
              <a:t>38</a:t>
            </a:fld>
            <a:endParaRPr lang="en-US" sz="1100">
              <a:solidFill>
                <a:schemeClr val="tx1">
                  <a:lumMod val="50000"/>
                  <a:lumOff val="50000"/>
                </a:schemeClr>
              </a:solidFill>
            </a:endParaRPr>
          </a:p>
        </p:txBody>
      </p:sp>
      <p:grpSp>
        <p:nvGrpSpPr>
          <p:cNvPr id="5" name="Group 4">
            <a:extLst>
              <a:ext uri="{FF2B5EF4-FFF2-40B4-BE49-F238E27FC236}">
                <a16:creationId xmlns:a16="http://schemas.microsoft.com/office/drawing/2014/main" id="{D62C13ED-0DAE-AF5D-F13C-EDCBF0F97373}"/>
              </a:ext>
            </a:extLst>
          </p:cNvPr>
          <p:cNvGrpSpPr>
            <a:grpSpLocks/>
          </p:cNvGrpSpPr>
          <p:nvPr/>
        </p:nvGrpSpPr>
        <p:grpSpPr>
          <a:xfrm>
            <a:off x="418533" y="2247338"/>
            <a:ext cx="11678440" cy="1761466"/>
            <a:chOff x="308519" y="1698600"/>
            <a:chExt cx="11678440" cy="1761466"/>
          </a:xfrm>
        </p:grpSpPr>
        <p:graphicFrame>
          <p:nvGraphicFramePr>
            <p:cNvPr id="2" name="Diagram 1">
              <a:extLst>
                <a:ext uri="{FF2B5EF4-FFF2-40B4-BE49-F238E27FC236}">
                  <a16:creationId xmlns:a16="http://schemas.microsoft.com/office/drawing/2014/main" id="{9AC78B19-03B4-185F-46C3-00C4E1FE6EE3}"/>
                </a:ext>
              </a:extLst>
            </p:cNvPr>
            <p:cNvGraphicFramePr>
              <a:graphicFrameLocks/>
            </p:cNvGraphicFramePr>
            <p:nvPr>
              <p:extLst>
                <p:ext uri="{D42A27DB-BD31-4B8C-83A1-F6EECF244321}">
                  <p14:modId xmlns:p14="http://schemas.microsoft.com/office/powerpoint/2010/main" val="2272354074"/>
                </p:ext>
              </p:extLst>
            </p:nvPr>
          </p:nvGraphicFramePr>
          <p:xfrm>
            <a:off x="308519" y="2584439"/>
            <a:ext cx="11574958" cy="875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9AFECC08-364C-00D5-294B-8BD4026842D2}"/>
                </a:ext>
              </a:extLst>
            </p:cNvPr>
            <p:cNvGrpSpPr>
              <a:grpSpLocks/>
            </p:cNvGrpSpPr>
            <p:nvPr/>
          </p:nvGrpSpPr>
          <p:grpSpPr>
            <a:xfrm>
              <a:off x="735393" y="1698600"/>
              <a:ext cx="3384550" cy="1335578"/>
              <a:chOff x="847023" y="1686675"/>
              <a:chExt cx="3384550" cy="1335578"/>
            </a:xfrm>
          </p:grpSpPr>
          <p:sp>
            <p:nvSpPr>
              <p:cNvPr id="3" name="Shape 2">
                <a:extLst>
                  <a:ext uri="{FF2B5EF4-FFF2-40B4-BE49-F238E27FC236}">
                    <a16:creationId xmlns:a16="http://schemas.microsoft.com/office/drawing/2014/main" id="{45DC5497-B457-42D2-8CCF-8BADA2F00204}"/>
                  </a:ext>
                </a:extLst>
              </p:cNvPr>
              <p:cNvSpPr>
                <a:spLocks/>
              </p:cNvSpPr>
              <p:nvPr/>
            </p:nvSpPr>
            <p:spPr>
              <a:xfrm rot="5400000">
                <a:off x="1812504" y="1969106"/>
                <a:ext cx="980542" cy="1125751"/>
              </a:xfrm>
              <a:prstGeom prst="swooshArrow">
                <a:avLst>
                  <a:gd name="adj1" fmla="val 20336"/>
                  <a:gd name="adj2" fmla="val 32411"/>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 name="TextBox 7">
                <a:extLst>
                  <a:ext uri="{FF2B5EF4-FFF2-40B4-BE49-F238E27FC236}">
                    <a16:creationId xmlns:a16="http://schemas.microsoft.com/office/drawing/2014/main" id="{4FD8B797-7738-4358-421E-97DDB2841E39}"/>
                  </a:ext>
                </a:extLst>
              </p:cNvPr>
              <p:cNvSpPr txBox="1">
                <a:spLocks/>
              </p:cNvSpPr>
              <p:nvPr/>
            </p:nvSpPr>
            <p:spPr>
              <a:xfrm>
                <a:off x="847023" y="1686675"/>
                <a:ext cx="3384550" cy="461665"/>
              </a:xfrm>
              <a:prstGeom prst="rect">
                <a:avLst/>
              </a:prstGeom>
              <a:noFill/>
            </p:spPr>
            <p:txBody>
              <a:bodyPr wrap="square" rtlCol="0">
                <a:spAutoFit/>
              </a:bodyPr>
              <a:lstStyle/>
              <a:p>
                <a:r>
                  <a:rPr lang="en-US" sz="2400" dirty="0"/>
                  <a:t>Add Readahead Marker</a:t>
                </a:r>
              </a:p>
            </p:txBody>
          </p:sp>
        </p:grpSp>
        <p:grpSp>
          <p:nvGrpSpPr>
            <p:cNvPr id="11" name="Group 10">
              <a:extLst>
                <a:ext uri="{FF2B5EF4-FFF2-40B4-BE49-F238E27FC236}">
                  <a16:creationId xmlns:a16="http://schemas.microsoft.com/office/drawing/2014/main" id="{A7576A9D-D95B-0306-01A5-6AAB1213FEB2}"/>
                </a:ext>
              </a:extLst>
            </p:cNvPr>
            <p:cNvGrpSpPr>
              <a:grpSpLocks/>
            </p:cNvGrpSpPr>
            <p:nvPr/>
          </p:nvGrpSpPr>
          <p:grpSpPr>
            <a:xfrm>
              <a:off x="5012819" y="1726371"/>
              <a:ext cx="3384550" cy="1335578"/>
              <a:chOff x="847023" y="1686675"/>
              <a:chExt cx="3384550" cy="1335578"/>
            </a:xfrm>
          </p:grpSpPr>
          <p:sp>
            <p:nvSpPr>
              <p:cNvPr id="12" name="Shape 11">
                <a:extLst>
                  <a:ext uri="{FF2B5EF4-FFF2-40B4-BE49-F238E27FC236}">
                    <a16:creationId xmlns:a16="http://schemas.microsoft.com/office/drawing/2014/main" id="{15B70E4F-A350-1056-26ED-2DA3289AC5FE}"/>
                  </a:ext>
                </a:extLst>
              </p:cNvPr>
              <p:cNvSpPr>
                <a:spLocks/>
              </p:cNvSpPr>
              <p:nvPr/>
            </p:nvSpPr>
            <p:spPr>
              <a:xfrm rot="5400000">
                <a:off x="1812504" y="1969106"/>
                <a:ext cx="980542" cy="1125751"/>
              </a:xfrm>
              <a:prstGeom prst="swooshArrow">
                <a:avLst>
                  <a:gd name="adj1" fmla="val 20336"/>
                  <a:gd name="adj2" fmla="val 32411"/>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13" name="TextBox 12">
                <a:extLst>
                  <a:ext uri="{FF2B5EF4-FFF2-40B4-BE49-F238E27FC236}">
                    <a16:creationId xmlns:a16="http://schemas.microsoft.com/office/drawing/2014/main" id="{0C50FD72-4B94-EE33-33CD-E28BDEAC7440}"/>
                  </a:ext>
                </a:extLst>
              </p:cNvPr>
              <p:cNvSpPr txBox="1">
                <a:spLocks/>
              </p:cNvSpPr>
              <p:nvPr/>
            </p:nvSpPr>
            <p:spPr>
              <a:xfrm>
                <a:off x="847023" y="1686675"/>
                <a:ext cx="3384550" cy="461665"/>
              </a:xfrm>
              <a:prstGeom prst="rect">
                <a:avLst/>
              </a:prstGeom>
              <a:noFill/>
            </p:spPr>
            <p:txBody>
              <a:bodyPr wrap="square" rtlCol="0">
                <a:spAutoFit/>
              </a:bodyPr>
              <a:lstStyle/>
              <a:p>
                <a:r>
                  <a:rPr lang="en-US" sz="2400" dirty="0"/>
                  <a:t>Add Readahead Marker</a:t>
                </a:r>
              </a:p>
            </p:txBody>
          </p:sp>
        </p:grpSp>
        <p:grpSp>
          <p:nvGrpSpPr>
            <p:cNvPr id="14" name="Group 13">
              <a:extLst>
                <a:ext uri="{FF2B5EF4-FFF2-40B4-BE49-F238E27FC236}">
                  <a16:creationId xmlns:a16="http://schemas.microsoft.com/office/drawing/2014/main" id="{CC54EFBE-EAB1-48D8-0C7B-1DA89DEE20DD}"/>
                </a:ext>
              </a:extLst>
            </p:cNvPr>
            <p:cNvGrpSpPr>
              <a:grpSpLocks/>
            </p:cNvGrpSpPr>
            <p:nvPr/>
          </p:nvGrpSpPr>
          <p:grpSpPr>
            <a:xfrm>
              <a:off x="8602409" y="1698600"/>
              <a:ext cx="3384550" cy="1335578"/>
              <a:chOff x="847023" y="1686675"/>
              <a:chExt cx="3384550" cy="1335578"/>
            </a:xfrm>
          </p:grpSpPr>
          <p:sp>
            <p:nvSpPr>
              <p:cNvPr id="15" name="Shape 14">
                <a:extLst>
                  <a:ext uri="{FF2B5EF4-FFF2-40B4-BE49-F238E27FC236}">
                    <a16:creationId xmlns:a16="http://schemas.microsoft.com/office/drawing/2014/main" id="{DF7A96E4-BE6E-C61C-3E4E-AA91C224480A}"/>
                  </a:ext>
                </a:extLst>
              </p:cNvPr>
              <p:cNvSpPr>
                <a:spLocks/>
              </p:cNvSpPr>
              <p:nvPr/>
            </p:nvSpPr>
            <p:spPr>
              <a:xfrm rot="5400000">
                <a:off x="1812504" y="1969106"/>
                <a:ext cx="980542" cy="1125751"/>
              </a:xfrm>
              <a:prstGeom prst="swooshArrow">
                <a:avLst>
                  <a:gd name="adj1" fmla="val 20336"/>
                  <a:gd name="adj2" fmla="val 32411"/>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16" name="TextBox 15">
                <a:extLst>
                  <a:ext uri="{FF2B5EF4-FFF2-40B4-BE49-F238E27FC236}">
                    <a16:creationId xmlns:a16="http://schemas.microsoft.com/office/drawing/2014/main" id="{72B28416-F215-AB92-1536-4516632E778C}"/>
                  </a:ext>
                </a:extLst>
              </p:cNvPr>
              <p:cNvSpPr txBox="1">
                <a:spLocks/>
              </p:cNvSpPr>
              <p:nvPr/>
            </p:nvSpPr>
            <p:spPr>
              <a:xfrm>
                <a:off x="847023" y="1686675"/>
                <a:ext cx="3384550" cy="461665"/>
              </a:xfrm>
              <a:prstGeom prst="rect">
                <a:avLst/>
              </a:prstGeom>
              <a:noFill/>
            </p:spPr>
            <p:txBody>
              <a:bodyPr wrap="square" rtlCol="0">
                <a:spAutoFit/>
              </a:bodyPr>
              <a:lstStyle/>
              <a:p>
                <a:r>
                  <a:rPr lang="en-US" sz="2400" dirty="0"/>
                  <a:t>Add Readahead Marker</a:t>
                </a:r>
              </a:p>
            </p:txBody>
          </p:sp>
        </p:grpSp>
      </p:grpSp>
      <p:grpSp>
        <p:nvGrpSpPr>
          <p:cNvPr id="19" name="Group 18">
            <a:extLst>
              <a:ext uri="{FF2B5EF4-FFF2-40B4-BE49-F238E27FC236}">
                <a16:creationId xmlns:a16="http://schemas.microsoft.com/office/drawing/2014/main" id="{47D4B7E9-5A5E-53AA-2E16-EB62B26766B2}"/>
              </a:ext>
            </a:extLst>
          </p:cNvPr>
          <p:cNvGrpSpPr/>
          <p:nvPr/>
        </p:nvGrpSpPr>
        <p:grpSpPr>
          <a:xfrm>
            <a:off x="418533" y="4780878"/>
            <a:ext cx="11574958" cy="1509465"/>
            <a:chOff x="308519" y="4183746"/>
            <a:chExt cx="11574958" cy="1509465"/>
          </a:xfrm>
        </p:grpSpPr>
        <p:graphicFrame>
          <p:nvGraphicFramePr>
            <p:cNvPr id="17" name="Diagram 16">
              <a:extLst>
                <a:ext uri="{FF2B5EF4-FFF2-40B4-BE49-F238E27FC236}">
                  <a16:creationId xmlns:a16="http://schemas.microsoft.com/office/drawing/2014/main" id="{3A52B805-88C5-F889-15E7-F53292136427}"/>
                </a:ext>
              </a:extLst>
            </p:cNvPr>
            <p:cNvGraphicFramePr>
              <a:graphicFrameLocks/>
            </p:cNvGraphicFramePr>
            <p:nvPr>
              <p:extLst>
                <p:ext uri="{D42A27DB-BD31-4B8C-83A1-F6EECF244321}">
                  <p14:modId xmlns:p14="http://schemas.microsoft.com/office/powerpoint/2010/main" val="3304545338"/>
                </p:ext>
              </p:extLst>
            </p:nvPr>
          </p:nvGraphicFramePr>
          <p:xfrm>
            <a:off x="308519" y="4706123"/>
            <a:ext cx="11574958" cy="8756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Oval 17">
              <a:extLst>
                <a:ext uri="{FF2B5EF4-FFF2-40B4-BE49-F238E27FC236}">
                  <a16:creationId xmlns:a16="http://schemas.microsoft.com/office/drawing/2014/main" id="{FE99B5C0-40C0-2D30-ED6D-B6C95F26AE0B}"/>
                </a:ext>
              </a:extLst>
            </p:cNvPr>
            <p:cNvSpPr>
              <a:spLocks/>
            </p:cNvSpPr>
            <p:nvPr/>
          </p:nvSpPr>
          <p:spPr>
            <a:xfrm>
              <a:off x="309943" y="4584700"/>
              <a:ext cx="3810000" cy="10985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1ACE10-9B3D-EA39-75BC-91E50F5285C3}"/>
                </a:ext>
              </a:extLst>
            </p:cNvPr>
            <p:cNvSpPr>
              <a:spLocks/>
            </p:cNvSpPr>
            <p:nvPr/>
          </p:nvSpPr>
          <p:spPr>
            <a:xfrm>
              <a:off x="4190998" y="4584700"/>
              <a:ext cx="3810000" cy="10985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D3C6C28-5091-9D4E-D938-E4BB5DFF786E}"/>
                </a:ext>
              </a:extLst>
            </p:cNvPr>
            <p:cNvSpPr>
              <a:spLocks/>
            </p:cNvSpPr>
            <p:nvPr/>
          </p:nvSpPr>
          <p:spPr>
            <a:xfrm>
              <a:off x="8072057" y="4594661"/>
              <a:ext cx="3810000" cy="10985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D06AF2C-BA91-6F06-2ED2-6BED02186A37}"/>
                </a:ext>
              </a:extLst>
            </p:cNvPr>
            <p:cNvSpPr txBox="1">
              <a:spLocks/>
            </p:cNvSpPr>
            <p:nvPr/>
          </p:nvSpPr>
          <p:spPr>
            <a:xfrm>
              <a:off x="1065593" y="4183746"/>
              <a:ext cx="2298700" cy="461665"/>
            </a:xfrm>
            <a:prstGeom prst="rect">
              <a:avLst/>
            </a:prstGeom>
            <a:noFill/>
          </p:spPr>
          <p:txBody>
            <a:bodyPr wrap="square" rtlCol="0">
              <a:spAutoFit/>
            </a:bodyPr>
            <a:lstStyle/>
            <a:p>
              <a:r>
                <a:rPr lang="en-US" sz="2400" dirty="0">
                  <a:solidFill>
                    <a:srgbClr val="FF0000"/>
                  </a:solidFill>
                </a:rPr>
                <a:t>Kernel Thread 1</a:t>
              </a:r>
            </a:p>
          </p:txBody>
        </p:sp>
        <p:sp>
          <p:nvSpPr>
            <p:cNvPr id="24" name="TextBox 23">
              <a:extLst>
                <a:ext uri="{FF2B5EF4-FFF2-40B4-BE49-F238E27FC236}">
                  <a16:creationId xmlns:a16="http://schemas.microsoft.com/office/drawing/2014/main" id="{EDB4108B-6128-E689-5209-A0C0FC809519}"/>
                </a:ext>
              </a:extLst>
            </p:cNvPr>
            <p:cNvSpPr txBox="1">
              <a:spLocks/>
            </p:cNvSpPr>
            <p:nvPr/>
          </p:nvSpPr>
          <p:spPr>
            <a:xfrm>
              <a:off x="4946648" y="4183746"/>
              <a:ext cx="2298700" cy="461665"/>
            </a:xfrm>
            <a:prstGeom prst="rect">
              <a:avLst/>
            </a:prstGeom>
            <a:noFill/>
          </p:spPr>
          <p:txBody>
            <a:bodyPr wrap="square" rtlCol="0">
              <a:spAutoFit/>
            </a:bodyPr>
            <a:lstStyle/>
            <a:p>
              <a:r>
                <a:rPr lang="en-US" sz="2400" dirty="0">
                  <a:solidFill>
                    <a:srgbClr val="FF0000"/>
                  </a:solidFill>
                </a:rPr>
                <a:t>Kernel Thread 2</a:t>
              </a:r>
            </a:p>
          </p:txBody>
        </p:sp>
        <p:sp>
          <p:nvSpPr>
            <p:cNvPr id="25" name="TextBox 24">
              <a:extLst>
                <a:ext uri="{FF2B5EF4-FFF2-40B4-BE49-F238E27FC236}">
                  <a16:creationId xmlns:a16="http://schemas.microsoft.com/office/drawing/2014/main" id="{136D4004-54CF-9172-1811-FE1705C8EC9B}"/>
                </a:ext>
              </a:extLst>
            </p:cNvPr>
            <p:cNvSpPr txBox="1">
              <a:spLocks/>
            </p:cNvSpPr>
            <p:nvPr/>
          </p:nvSpPr>
          <p:spPr>
            <a:xfrm>
              <a:off x="8827707" y="4214102"/>
              <a:ext cx="2298700" cy="461665"/>
            </a:xfrm>
            <a:prstGeom prst="rect">
              <a:avLst/>
            </a:prstGeom>
            <a:noFill/>
          </p:spPr>
          <p:txBody>
            <a:bodyPr wrap="square" rtlCol="0">
              <a:spAutoFit/>
            </a:bodyPr>
            <a:lstStyle/>
            <a:p>
              <a:r>
                <a:rPr lang="en-US" sz="2400" dirty="0">
                  <a:solidFill>
                    <a:srgbClr val="FF0000"/>
                  </a:solidFill>
                </a:rPr>
                <a:t>Kernel Thread 3</a:t>
              </a:r>
            </a:p>
          </p:txBody>
        </p:sp>
      </p:grpSp>
      <p:sp>
        <p:nvSpPr>
          <p:cNvPr id="6" name="TextBox 5">
            <a:extLst>
              <a:ext uri="{FF2B5EF4-FFF2-40B4-BE49-F238E27FC236}">
                <a16:creationId xmlns:a16="http://schemas.microsoft.com/office/drawing/2014/main" id="{D04B8913-5290-8374-10D7-B8DFEB593C6F}"/>
              </a:ext>
            </a:extLst>
          </p:cNvPr>
          <p:cNvSpPr txBox="1"/>
          <p:nvPr/>
        </p:nvSpPr>
        <p:spPr>
          <a:xfrm>
            <a:off x="418533" y="1639858"/>
            <a:ext cx="626486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Asynchronous read</a:t>
            </a:r>
          </a:p>
        </p:txBody>
      </p:sp>
      <p:sp>
        <p:nvSpPr>
          <p:cNvPr id="7" name="TextBox 6">
            <a:extLst>
              <a:ext uri="{FF2B5EF4-FFF2-40B4-BE49-F238E27FC236}">
                <a16:creationId xmlns:a16="http://schemas.microsoft.com/office/drawing/2014/main" id="{9C2305A1-BCD1-563F-460C-C25E91FB7A27}"/>
              </a:ext>
            </a:extLst>
          </p:cNvPr>
          <p:cNvSpPr txBox="1"/>
          <p:nvPr/>
        </p:nvSpPr>
        <p:spPr>
          <a:xfrm>
            <a:off x="418533" y="4072941"/>
            <a:ext cx="70715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Parallel Computing</a:t>
            </a:r>
          </a:p>
        </p:txBody>
      </p:sp>
    </p:spTree>
    <p:extLst>
      <p:ext uri="{BB962C8B-B14F-4D97-AF65-F5344CB8AC3E}">
        <p14:creationId xmlns:p14="http://schemas.microsoft.com/office/powerpoint/2010/main" val="999556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146A5E-283A-3CD5-FDBE-BBA97F2BA6C4}"/>
            </a:ext>
          </a:extLst>
        </p:cNvPr>
        <p:cNvGrpSpPr/>
        <p:nvPr/>
      </p:nvGrpSpPr>
      <p:grpSpPr>
        <a:xfrm>
          <a:off x="0" y="0"/>
          <a:ext cx="0" cy="0"/>
          <a:chOff x="0" y="0"/>
          <a:chExt cx="0" cy="0"/>
        </a:xfrm>
      </p:grpSpPr>
      <p:sp>
        <p:nvSpPr>
          <p:cNvPr id="56" name="Rectangle 5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background with lines and dots&#10;&#10;Description automatically generated">
            <a:extLst>
              <a:ext uri="{FF2B5EF4-FFF2-40B4-BE49-F238E27FC236}">
                <a16:creationId xmlns:a16="http://schemas.microsoft.com/office/drawing/2014/main" id="{B7D336A5-6441-05B9-7407-54DAFF7A9511}"/>
              </a:ext>
            </a:extLst>
          </p:cNvPr>
          <p:cNvPicPr>
            <a:picLocks noChangeAspect="1"/>
          </p:cNvPicPr>
          <p:nvPr/>
        </p:nvPicPr>
        <p:blipFill rotWithShape="1">
          <a:blip r:embed="rId2">
            <a:alphaModFix amt="50000"/>
          </a:blip>
          <a:srcRect t="28233" r="-1" b="15502"/>
          <a:stretch/>
        </p:blipFill>
        <p:spPr>
          <a:xfrm>
            <a:off x="20" y="10"/>
            <a:ext cx="12188930" cy="6857990"/>
          </a:xfrm>
          <a:prstGeom prst="rect">
            <a:avLst/>
          </a:prstGeom>
        </p:spPr>
      </p:pic>
      <p:sp>
        <p:nvSpPr>
          <p:cNvPr id="2" name="Title 1">
            <a:extLst>
              <a:ext uri="{FF2B5EF4-FFF2-40B4-BE49-F238E27FC236}">
                <a16:creationId xmlns:a16="http://schemas.microsoft.com/office/drawing/2014/main" id="{7E629F78-6BC2-A7B3-A9C7-80515C863522}"/>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chemeClr val="bg1"/>
                </a:solidFill>
              </a:rPr>
              <a:t>Thank you</a:t>
            </a:r>
            <a:endParaRPr lang="en-US" sz="6600" dirty="0">
              <a:ln w="0"/>
              <a:solidFill>
                <a:schemeClr val="bg1"/>
              </a:solidFill>
              <a:effectLst>
                <a:outerShdw blurRad="38100" dist="25400" dir="5400000" algn="ctr" rotWithShape="0">
                  <a:srgbClr val="6E747A">
                    <a:alpha val="43000"/>
                  </a:srgbClr>
                </a:outerShdw>
              </a:effectLst>
            </a:endParaRPr>
          </a:p>
        </p:txBody>
      </p:sp>
      <p:sp>
        <p:nvSpPr>
          <p:cNvPr id="5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6E14DEB-8A8F-93F2-F8DB-BCC23F7A1F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F2BE-CE87-4D0F-9370-8D9AA3D1369B}" type="slidenum">
              <a:rPr lang="en-US">
                <a:solidFill>
                  <a:srgbClr val="FFFFFF"/>
                </a:solidFill>
                <a:latin typeface="Calibri" panose="020F0502020204030204"/>
              </a:rPr>
              <a:pPr>
                <a:spcAft>
                  <a:spcPts val="600"/>
                </a:spcAft>
                <a:defRPr/>
              </a:pPr>
              <a:t>39</a:t>
            </a:fld>
            <a:endParaRPr lang="en-US">
              <a:solidFill>
                <a:srgbClr val="FFFFFF"/>
              </a:solidFill>
              <a:latin typeface="Calibri" panose="020F0502020204030204"/>
            </a:endParaRPr>
          </a:p>
        </p:txBody>
      </p:sp>
    </p:spTree>
    <p:extLst>
      <p:ext uri="{BB962C8B-B14F-4D97-AF65-F5344CB8AC3E}">
        <p14:creationId xmlns:p14="http://schemas.microsoft.com/office/powerpoint/2010/main" val="45885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AA0438-93A8-1DB7-95BF-17028636C32A}"/>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AD00AF7-9130-86CA-B48A-A7ADC64BC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E050B94-D584-C422-057A-4CD725A79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C25D233-AAC6-6072-80DC-8FF664F46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608BE8-0FA7-73C3-3D63-86B18238F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BD618-B52E-4F75-4E1C-FA58421C0BAE}"/>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Bypass Kernel to Eliminate Overhead</a:t>
            </a:r>
          </a:p>
        </p:txBody>
      </p:sp>
      <p:sp>
        <p:nvSpPr>
          <p:cNvPr id="4" name="Slide Number Placeholder 3">
            <a:extLst>
              <a:ext uri="{FF2B5EF4-FFF2-40B4-BE49-F238E27FC236}">
                <a16:creationId xmlns:a16="http://schemas.microsoft.com/office/drawing/2014/main" id="{2FA88A05-304A-55D2-3666-B088F62D263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
        <p:nvSpPr>
          <p:cNvPr id="6" name="TextBox 5">
            <a:extLst>
              <a:ext uri="{FF2B5EF4-FFF2-40B4-BE49-F238E27FC236}">
                <a16:creationId xmlns:a16="http://schemas.microsoft.com/office/drawing/2014/main" id="{4294B9D3-8E99-3139-EA87-D056FC737C23}"/>
              </a:ext>
            </a:extLst>
          </p:cNvPr>
          <p:cNvSpPr txBox="1"/>
          <p:nvPr/>
        </p:nvSpPr>
        <p:spPr>
          <a:xfrm>
            <a:off x="1196975" y="6376442"/>
            <a:ext cx="9366249" cy="338554"/>
          </a:xfrm>
          <a:prstGeom prst="rect">
            <a:avLst/>
          </a:prstGeom>
          <a:noFill/>
        </p:spPr>
        <p:txBody>
          <a:bodyPr wrap="square" rtlCol="0">
            <a:spAutoFit/>
          </a:bodyPr>
          <a:lstStyle/>
          <a:p>
            <a:r>
              <a:rPr lang="en-US" sz="1600" dirty="0"/>
              <a:t>Source : </a:t>
            </a:r>
            <a:r>
              <a:rPr lang="en-US" sz="1600" dirty="0">
                <a:hlinkClick r:id="rId2"/>
              </a:rPr>
              <a:t>https://www.usenix.org/conference/osdi22/presentation/zhong</a:t>
            </a:r>
            <a:endParaRPr lang="en-US" sz="1600" dirty="0"/>
          </a:p>
        </p:txBody>
      </p:sp>
      <p:pic>
        <p:nvPicPr>
          <p:cNvPr id="5" name="Picture 4" descr="A diagram of a system&#10;&#10;Description automatically generated">
            <a:extLst>
              <a:ext uri="{FF2B5EF4-FFF2-40B4-BE49-F238E27FC236}">
                <a16:creationId xmlns:a16="http://schemas.microsoft.com/office/drawing/2014/main" id="{A539006C-A9A1-9E16-D50E-BFA36AD64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783202"/>
            <a:ext cx="9715500" cy="4450236"/>
          </a:xfrm>
          <a:prstGeom prst="rect">
            <a:avLst/>
          </a:prstGeom>
        </p:spPr>
      </p:pic>
    </p:spTree>
    <p:extLst>
      <p:ext uri="{BB962C8B-B14F-4D97-AF65-F5344CB8AC3E}">
        <p14:creationId xmlns:p14="http://schemas.microsoft.com/office/powerpoint/2010/main" val="353559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A179F-BEB7-A76A-78A4-F24DB192730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Page Cache</a:t>
            </a:r>
            <a:endParaRPr lang="en-US" sz="4000" kern="1200" dirty="0">
              <a:solidFill>
                <a:srgbClr val="FFFFFF"/>
              </a:solidFill>
              <a:latin typeface="+mj-lt"/>
              <a:ea typeface="+mj-ea"/>
              <a:cs typeface="+mj-cs"/>
            </a:endParaRPr>
          </a:p>
        </p:txBody>
      </p:sp>
      <p:pic>
        <p:nvPicPr>
          <p:cNvPr id="8" name="Picture 7" descr="A diagram of a computer system&#10;&#10;Description automatically generated">
            <a:extLst>
              <a:ext uri="{FF2B5EF4-FFF2-40B4-BE49-F238E27FC236}">
                <a16:creationId xmlns:a16="http://schemas.microsoft.com/office/drawing/2014/main" id="{94366285-4851-AE57-932E-9844FD6C5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442" y="1966293"/>
            <a:ext cx="6429114" cy="4452160"/>
          </a:xfrm>
          <a:prstGeom prst="rect">
            <a:avLst/>
          </a:prstGeom>
        </p:spPr>
      </p:pic>
      <p:sp>
        <p:nvSpPr>
          <p:cNvPr id="4" name="Slide Number Placeholder 3">
            <a:extLst>
              <a:ext uri="{FF2B5EF4-FFF2-40B4-BE49-F238E27FC236}">
                <a16:creationId xmlns:a16="http://schemas.microsoft.com/office/drawing/2014/main" id="{45927EBF-1D8A-306A-CA39-81CA775D51A9}"/>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756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5F8D2-B0F0-CF5C-1D39-FE5E3FA9F0C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I</a:t>
            </a:r>
            <a:endParaRPr lang="en-US" sz="4000" kern="1200" dirty="0">
              <a:solidFill>
                <a:srgbClr val="FFFFFF"/>
              </a:solidFill>
              <a:latin typeface="+mj-lt"/>
              <a:ea typeface="+mj-ea"/>
              <a:cs typeface="+mj-cs"/>
            </a:endParaRPr>
          </a:p>
        </p:txBody>
      </p:sp>
      <p:pic>
        <p:nvPicPr>
          <p:cNvPr id="6" name="Picture 5" descr="A diagram of a computer component&#10;&#10;Description automatically generated">
            <a:extLst>
              <a:ext uri="{FF2B5EF4-FFF2-40B4-BE49-F238E27FC236}">
                <a16:creationId xmlns:a16="http://schemas.microsoft.com/office/drawing/2014/main" id="{071256E1-1EEF-56A7-7CD0-A80D8A29A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262" y="2174966"/>
            <a:ext cx="7783475" cy="4027949"/>
          </a:xfrm>
          <a:prstGeom prst="rect">
            <a:avLst/>
          </a:prstGeom>
        </p:spPr>
      </p:pic>
      <p:sp>
        <p:nvSpPr>
          <p:cNvPr id="3" name="Slide Number Placeholder 2">
            <a:extLst>
              <a:ext uri="{FF2B5EF4-FFF2-40B4-BE49-F238E27FC236}">
                <a16:creationId xmlns:a16="http://schemas.microsoft.com/office/drawing/2014/main" id="{3DB8D901-095A-506A-0BF1-528CD6B19BA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95937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4DED50-A82C-7575-2B11-91EF9F95D18C}"/>
            </a:ext>
          </a:extLst>
        </p:cNvPr>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AEC0F9A0-0C54-2B40-0DAB-9FD54EED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F4D85D20-10C7-0631-A46A-6462C7172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38068C2-164B-BE32-FA15-D91E66EEF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3C3C83E-68C1-B0F2-6E68-4996696EF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5CFD3-F80A-9A68-C6A4-21270E2AE91F}"/>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II</a:t>
            </a:r>
            <a:r>
              <a:rPr lang="en-US" sz="4000" dirty="0">
                <a:solidFill>
                  <a:srgbClr val="FFFFFF"/>
                </a:solidFill>
                <a:latin typeface="Algerian" panose="04020705040A02060702" pitchFamily="82" charset="0"/>
              </a:rPr>
              <a:t> : </a:t>
            </a:r>
            <a:r>
              <a:rPr lang="en-US" sz="4000" dirty="0">
                <a:solidFill>
                  <a:srgbClr val="FFFFFF"/>
                </a:solidFill>
                <a:latin typeface="Calibri Light" panose="020F0302020204030204" pitchFamily="34" charset="0"/>
                <a:cs typeface="Calibri Light" panose="020F0302020204030204" pitchFamily="34" charset="0"/>
              </a:rPr>
              <a:t>How it works</a:t>
            </a:r>
            <a:endParaRPr lang="en-US" sz="4000" kern="1200" dirty="0">
              <a:solidFill>
                <a:srgbClr val="FFFFFF"/>
              </a:solidFill>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28FCACBF-AF4C-80A6-6FA3-7E6657D6D7B7}"/>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graphicFrame>
        <p:nvGraphicFramePr>
          <p:cNvPr id="4" name="Diagram 3">
            <a:extLst>
              <a:ext uri="{FF2B5EF4-FFF2-40B4-BE49-F238E27FC236}">
                <a16:creationId xmlns:a16="http://schemas.microsoft.com/office/drawing/2014/main" id="{F5B597A9-9987-616F-001E-0D0C7EF7450A}"/>
              </a:ext>
            </a:extLst>
          </p:cNvPr>
          <p:cNvGraphicFramePr>
            <a:graphicFrameLocks noGrp="1" noDrilldown="1" noMove="1" noResize="1"/>
          </p:cNvGraphicFramePr>
          <p:nvPr/>
        </p:nvGraphicFramePr>
        <p:xfrm>
          <a:off x="865953" y="3463040"/>
          <a:ext cx="8563055" cy="1122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50A43CFC-9576-AD94-0404-4EE647ACAB5C}"/>
              </a:ext>
            </a:extLst>
          </p:cNvPr>
          <p:cNvGraphicFramePr>
            <a:graphicFrameLocks/>
          </p:cNvGraphicFramePr>
          <p:nvPr>
            <p:extLst>
              <p:ext uri="{D42A27DB-BD31-4B8C-83A1-F6EECF244321}">
                <p14:modId xmlns:p14="http://schemas.microsoft.com/office/powerpoint/2010/main" val="2964859817"/>
              </p:ext>
            </p:extLst>
          </p:nvPr>
        </p:nvGraphicFramePr>
        <p:xfrm>
          <a:off x="838200" y="1947065"/>
          <a:ext cx="8563055" cy="1122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57E7D730-B145-3576-B3C3-92AF663DCA44}"/>
              </a:ext>
            </a:extLst>
          </p:cNvPr>
          <p:cNvGraphicFramePr>
            <a:graphicFrameLocks/>
          </p:cNvGraphicFramePr>
          <p:nvPr>
            <p:extLst>
              <p:ext uri="{D42A27DB-BD31-4B8C-83A1-F6EECF244321}">
                <p14:modId xmlns:p14="http://schemas.microsoft.com/office/powerpoint/2010/main" val="2938886641"/>
              </p:ext>
            </p:extLst>
          </p:nvPr>
        </p:nvGraphicFramePr>
        <p:xfrm>
          <a:off x="942824" y="5143606"/>
          <a:ext cx="8563055" cy="11227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Diagram 10">
            <a:extLst>
              <a:ext uri="{FF2B5EF4-FFF2-40B4-BE49-F238E27FC236}">
                <a16:creationId xmlns:a16="http://schemas.microsoft.com/office/drawing/2014/main" id="{23DCC3FA-78F6-8F38-30ED-B875B7A1BB06}"/>
              </a:ext>
            </a:extLst>
          </p:cNvPr>
          <p:cNvGraphicFramePr>
            <a:graphicFrameLocks/>
          </p:cNvGraphicFramePr>
          <p:nvPr>
            <p:extLst>
              <p:ext uri="{D42A27DB-BD31-4B8C-83A1-F6EECF244321}">
                <p14:modId xmlns:p14="http://schemas.microsoft.com/office/powerpoint/2010/main" val="4105638897"/>
              </p:ext>
            </p:extLst>
          </p:nvPr>
        </p:nvGraphicFramePr>
        <p:xfrm>
          <a:off x="0" y="1574310"/>
          <a:ext cx="2499360" cy="18206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agram 11">
            <a:extLst>
              <a:ext uri="{FF2B5EF4-FFF2-40B4-BE49-F238E27FC236}">
                <a16:creationId xmlns:a16="http://schemas.microsoft.com/office/drawing/2014/main" id="{D43FFD5D-C171-C601-3CE0-0BEBC7F1974E}"/>
              </a:ext>
            </a:extLst>
          </p:cNvPr>
          <p:cNvGraphicFramePr>
            <a:graphicFrameLocks noGrp="1" noDrilldown="1" noMove="1" noResize="1"/>
          </p:cNvGraphicFramePr>
          <p:nvPr/>
        </p:nvGraphicFramePr>
        <p:xfrm>
          <a:off x="1055451" y="2664702"/>
          <a:ext cx="3108683" cy="208564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14" name="Group 13">
            <a:extLst>
              <a:ext uri="{FF2B5EF4-FFF2-40B4-BE49-F238E27FC236}">
                <a16:creationId xmlns:a16="http://schemas.microsoft.com/office/drawing/2014/main" id="{0B8B0D6B-1F64-3CCB-1333-E25FCADEAF81}"/>
              </a:ext>
            </a:extLst>
          </p:cNvPr>
          <p:cNvGrpSpPr/>
          <p:nvPr/>
        </p:nvGrpSpPr>
        <p:grpSpPr>
          <a:xfrm>
            <a:off x="9492129" y="2174105"/>
            <a:ext cx="2608996" cy="668632"/>
            <a:chOff x="9583004" y="2196006"/>
            <a:chExt cx="2608996" cy="668632"/>
          </a:xfrm>
        </p:grpSpPr>
        <p:sp>
          <p:nvSpPr>
            <p:cNvPr id="8" name="Text Placeholder 2">
              <a:extLst>
                <a:ext uri="{FF2B5EF4-FFF2-40B4-BE49-F238E27FC236}">
                  <a16:creationId xmlns:a16="http://schemas.microsoft.com/office/drawing/2014/main" id="{6225FB5D-C8C9-BF9F-369C-63126ACFBFC3}"/>
                </a:ext>
              </a:extLst>
            </p:cNvPr>
            <p:cNvSpPr>
              <a:spLocks noGrp="1"/>
            </p:cNvSpPr>
            <p:nvPr>
              <p:ph type="body" idx="1"/>
            </p:nvPr>
          </p:nvSpPr>
          <p:spPr>
            <a:xfrm>
              <a:off x="10094260" y="2196006"/>
              <a:ext cx="2097740" cy="668632"/>
            </a:xfrm>
          </p:spPr>
          <p:txBody>
            <a:bodyPr>
              <a:noAutofit/>
            </a:bodyPr>
            <a:lstStyle/>
            <a:p>
              <a:pPr lvl="0"/>
              <a:r>
                <a:rPr lang="en-US" sz="1800" dirty="0">
                  <a:solidFill>
                    <a:schemeClr val="tx1"/>
                  </a:solidFill>
                </a:rPr>
                <a:t>Page located on disk</a:t>
              </a:r>
            </a:p>
            <a:p>
              <a:pPr lvl="0"/>
              <a:r>
                <a:rPr lang="en-US" sz="1800" dirty="0">
                  <a:solidFill>
                    <a:schemeClr val="tx1"/>
                  </a:solidFill>
                </a:rPr>
                <a:t>Page requested</a:t>
              </a:r>
            </a:p>
          </p:txBody>
        </p:sp>
        <p:sp>
          <p:nvSpPr>
            <p:cNvPr id="6" name="Rectangle 5">
              <a:extLst>
                <a:ext uri="{FF2B5EF4-FFF2-40B4-BE49-F238E27FC236}">
                  <a16:creationId xmlns:a16="http://schemas.microsoft.com/office/drawing/2014/main" id="{C6BF7DF3-07E8-F85B-4F7D-1D2AAF640182}"/>
                </a:ext>
              </a:extLst>
            </p:cNvPr>
            <p:cNvSpPr/>
            <p:nvPr/>
          </p:nvSpPr>
          <p:spPr>
            <a:xfrm>
              <a:off x="9583005" y="2196006"/>
              <a:ext cx="511255"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2377DF1-A403-93F9-959C-10266BAFCE4D}"/>
                </a:ext>
              </a:extLst>
            </p:cNvPr>
            <p:cNvSpPr/>
            <p:nvPr/>
          </p:nvSpPr>
          <p:spPr>
            <a:xfrm>
              <a:off x="9583004" y="2585238"/>
              <a:ext cx="511255" cy="279400"/>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54E6A5D0-0776-79B8-B8C2-45A7B07C1500}"/>
              </a:ext>
            </a:extLst>
          </p:cNvPr>
          <p:cNvGrpSpPr/>
          <p:nvPr/>
        </p:nvGrpSpPr>
        <p:grpSpPr>
          <a:xfrm>
            <a:off x="9505879" y="3687612"/>
            <a:ext cx="2609250" cy="668632"/>
            <a:chOff x="9582750" y="2196006"/>
            <a:chExt cx="2609250" cy="668632"/>
          </a:xfrm>
        </p:grpSpPr>
        <p:sp>
          <p:nvSpPr>
            <p:cNvPr id="16" name="Text Placeholder 2">
              <a:extLst>
                <a:ext uri="{FF2B5EF4-FFF2-40B4-BE49-F238E27FC236}">
                  <a16:creationId xmlns:a16="http://schemas.microsoft.com/office/drawing/2014/main" id="{A5B1D418-C104-9E20-E90A-8B30E269A6FC}"/>
                </a:ext>
              </a:extLst>
            </p:cNvPr>
            <p:cNvSpPr>
              <a:spLocks noGrp="1"/>
            </p:cNvSpPr>
            <p:nvPr>
              <p:ph type="body" idx="1"/>
            </p:nvPr>
          </p:nvSpPr>
          <p:spPr>
            <a:xfrm>
              <a:off x="10094260" y="2196006"/>
              <a:ext cx="2097740" cy="668632"/>
            </a:xfrm>
          </p:spPr>
          <p:txBody>
            <a:bodyPr>
              <a:noAutofit/>
            </a:bodyPr>
            <a:lstStyle/>
            <a:p>
              <a:pPr lvl="0"/>
              <a:r>
                <a:rPr lang="en-US" sz="1800" dirty="0">
                  <a:solidFill>
                    <a:schemeClr val="tx1"/>
                  </a:solidFill>
                </a:rPr>
                <a:t>Page located on Page Cache</a:t>
              </a:r>
            </a:p>
          </p:txBody>
        </p:sp>
        <p:sp>
          <p:nvSpPr>
            <p:cNvPr id="18" name="Rectangle 17">
              <a:extLst>
                <a:ext uri="{FF2B5EF4-FFF2-40B4-BE49-F238E27FC236}">
                  <a16:creationId xmlns:a16="http://schemas.microsoft.com/office/drawing/2014/main" id="{D0506B0B-53B1-C3D6-82CD-4B804FD1D94C}"/>
                </a:ext>
              </a:extLst>
            </p:cNvPr>
            <p:cNvSpPr/>
            <p:nvPr/>
          </p:nvSpPr>
          <p:spPr>
            <a:xfrm>
              <a:off x="9582750" y="2250922"/>
              <a:ext cx="511255" cy="27940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B21D3AA-A740-CC1D-1F94-1626664A7DB6}"/>
              </a:ext>
            </a:extLst>
          </p:cNvPr>
          <p:cNvGrpSpPr/>
          <p:nvPr/>
        </p:nvGrpSpPr>
        <p:grpSpPr>
          <a:xfrm>
            <a:off x="9543378" y="5201119"/>
            <a:ext cx="2608997" cy="668632"/>
            <a:chOff x="9583003" y="2196006"/>
            <a:chExt cx="2608997" cy="668632"/>
          </a:xfrm>
        </p:grpSpPr>
        <p:sp>
          <p:nvSpPr>
            <p:cNvPr id="20" name="Text Placeholder 2">
              <a:extLst>
                <a:ext uri="{FF2B5EF4-FFF2-40B4-BE49-F238E27FC236}">
                  <a16:creationId xmlns:a16="http://schemas.microsoft.com/office/drawing/2014/main" id="{59BBF628-085B-F0B1-C409-6D4836D9BD24}"/>
                </a:ext>
              </a:extLst>
            </p:cNvPr>
            <p:cNvSpPr>
              <a:spLocks noGrp="1"/>
            </p:cNvSpPr>
            <p:nvPr>
              <p:ph type="body" idx="1"/>
            </p:nvPr>
          </p:nvSpPr>
          <p:spPr>
            <a:xfrm>
              <a:off x="10094260" y="2196006"/>
              <a:ext cx="2097740" cy="668632"/>
            </a:xfrm>
          </p:spPr>
          <p:txBody>
            <a:bodyPr>
              <a:noAutofit/>
            </a:bodyPr>
            <a:lstStyle/>
            <a:p>
              <a:pPr lvl="0"/>
              <a:r>
                <a:rPr lang="en-US" sz="1800" dirty="0">
                  <a:solidFill>
                    <a:schemeClr val="tx1"/>
                  </a:solidFill>
                </a:rPr>
                <a:t>Page accessed</a:t>
              </a:r>
            </a:p>
          </p:txBody>
        </p:sp>
        <p:sp>
          <p:nvSpPr>
            <p:cNvPr id="21" name="Rectangle 20">
              <a:extLst>
                <a:ext uri="{FF2B5EF4-FFF2-40B4-BE49-F238E27FC236}">
                  <a16:creationId xmlns:a16="http://schemas.microsoft.com/office/drawing/2014/main" id="{7BF284BD-958A-3224-68AA-7889637C1ABA}"/>
                </a:ext>
              </a:extLst>
            </p:cNvPr>
            <p:cNvSpPr/>
            <p:nvPr/>
          </p:nvSpPr>
          <p:spPr>
            <a:xfrm>
              <a:off x="9583003" y="2223809"/>
              <a:ext cx="511255" cy="2794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32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16DE25-9019-2510-59C3-FBC523BD9564}"/>
            </a:ext>
          </a:extLst>
        </p:cNvPr>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DABC2F7D-E0AB-66B3-A02E-1874CCD30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8412CDF-78C1-DCE7-87A8-40B04380C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8747229-56BC-8E3C-926D-3C0FC89CE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94D33BA7-C628-161F-D38F-4A8D72A14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64515-08B0-A87A-9763-C6E9E51FC090}"/>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Read Ahead </a:t>
            </a:r>
            <a:r>
              <a:rPr lang="en-US" sz="4000" kern="1200" dirty="0" err="1">
                <a:solidFill>
                  <a:srgbClr val="FFFFFF"/>
                </a:solidFill>
                <a:latin typeface="Algerian" panose="04020705040A02060702" pitchFamily="82" charset="0"/>
              </a:rPr>
              <a:t>IiI</a:t>
            </a:r>
            <a:r>
              <a:rPr lang="en-US" sz="4000" dirty="0">
                <a:solidFill>
                  <a:srgbClr val="FFFFFF"/>
                </a:solidFill>
                <a:latin typeface="Algerian" panose="04020705040A02060702" pitchFamily="82" charset="0"/>
              </a:rPr>
              <a:t> : </a:t>
            </a:r>
            <a:r>
              <a:rPr lang="en-US" sz="4000" dirty="0">
                <a:solidFill>
                  <a:srgbClr val="FFFFFF"/>
                </a:solidFill>
                <a:latin typeface="Calibri Light" panose="020F0302020204030204" pitchFamily="34" charset="0"/>
                <a:cs typeface="Calibri Light" panose="020F0302020204030204" pitchFamily="34" charset="0"/>
              </a:rPr>
              <a:t>How it works</a:t>
            </a:r>
            <a:endParaRPr lang="en-US" sz="4000" kern="1200" dirty="0">
              <a:solidFill>
                <a:srgbClr val="FFFFFF"/>
              </a:solidFill>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8F894788-EF5C-122E-3529-1EE4EA0906BE}"/>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8</a:t>
            </a:fld>
            <a:endParaRPr lang="en-US" sz="1100" dirty="0">
              <a:solidFill>
                <a:schemeClr val="tx1">
                  <a:lumMod val="50000"/>
                  <a:lumOff val="50000"/>
                </a:schemeClr>
              </a:solidFill>
            </a:endParaRPr>
          </a:p>
        </p:txBody>
      </p:sp>
      <p:graphicFrame>
        <p:nvGraphicFramePr>
          <p:cNvPr id="4" name="Diagram 3">
            <a:extLst>
              <a:ext uri="{FF2B5EF4-FFF2-40B4-BE49-F238E27FC236}">
                <a16:creationId xmlns:a16="http://schemas.microsoft.com/office/drawing/2014/main" id="{6258165D-D9FF-66C9-EFE0-34E076779A16}"/>
              </a:ext>
            </a:extLst>
          </p:cNvPr>
          <p:cNvGraphicFramePr>
            <a:graphicFrameLocks noGrp="1" noDrilldown="1" noMove="1" noResize="1"/>
          </p:cNvGraphicFramePr>
          <p:nvPr/>
        </p:nvGraphicFramePr>
        <p:xfrm>
          <a:off x="865953" y="3463040"/>
          <a:ext cx="8563055" cy="1122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4F4B9BDC-0F4C-17EF-2763-FD236D58F16E}"/>
              </a:ext>
            </a:extLst>
          </p:cNvPr>
          <p:cNvGraphicFramePr>
            <a:graphicFrameLocks/>
          </p:cNvGraphicFramePr>
          <p:nvPr>
            <p:extLst>
              <p:ext uri="{D42A27DB-BD31-4B8C-83A1-F6EECF244321}">
                <p14:modId xmlns:p14="http://schemas.microsoft.com/office/powerpoint/2010/main" val="4242495669"/>
              </p:ext>
            </p:extLst>
          </p:nvPr>
        </p:nvGraphicFramePr>
        <p:xfrm>
          <a:off x="838200" y="1947065"/>
          <a:ext cx="8563055" cy="1122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BD25BC59-0B5F-C26A-92D2-0BD76789A7B0}"/>
              </a:ext>
            </a:extLst>
          </p:cNvPr>
          <p:cNvGraphicFramePr>
            <a:graphicFrameLocks noGrp="1" noDrilldown="1" noMove="1" noResize="1"/>
          </p:cNvGraphicFramePr>
          <p:nvPr/>
        </p:nvGraphicFramePr>
        <p:xfrm>
          <a:off x="838200" y="5223498"/>
          <a:ext cx="8563055" cy="11227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Diagram 5">
            <a:extLst>
              <a:ext uri="{FF2B5EF4-FFF2-40B4-BE49-F238E27FC236}">
                <a16:creationId xmlns:a16="http://schemas.microsoft.com/office/drawing/2014/main" id="{EBEE5B44-B9AF-544A-C4F1-5CFE6FD7762C}"/>
              </a:ext>
            </a:extLst>
          </p:cNvPr>
          <p:cNvGraphicFramePr>
            <a:graphicFrameLocks noGrp="1" noDrilldown="1" noMove="1" noResize="1"/>
          </p:cNvGraphicFramePr>
          <p:nvPr>
            <p:extLst>
              <p:ext uri="{D42A27DB-BD31-4B8C-83A1-F6EECF244321}">
                <p14:modId xmlns:p14="http://schemas.microsoft.com/office/powerpoint/2010/main" val="3278233293"/>
              </p:ext>
            </p:extLst>
          </p:nvPr>
        </p:nvGraphicFramePr>
        <p:xfrm>
          <a:off x="5119727" y="1470320"/>
          <a:ext cx="2499360" cy="18206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5925C8D3-8E2D-9AE9-9D03-FBF0103FFC42}"/>
              </a:ext>
            </a:extLst>
          </p:cNvPr>
          <p:cNvGraphicFramePr>
            <a:graphicFrameLocks noGrp="1" noDrilldown="1" noMove="1" noResize="1"/>
          </p:cNvGraphicFramePr>
          <p:nvPr/>
        </p:nvGraphicFramePr>
        <p:xfrm>
          <a:off x="5119727" y="2910926"/>
          <a:ext cx="2499360" cy="182065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14" name="Group 13">
            <a:extLst>
              <a:ext uri="{FF2B5EF4-FFF2-40B4-BE49-F238E27FC236}">
                <a16:creationId xmlns:a16="http://schemas.microsoft.com/office/drawing/2014/main" id="{CC42EC9E-4828-471D-427E-A1399D4D3AEF}"/>
              </a:ext>
            </a:extLst>
          </p:cNvPr>
          <p:cNvGrpSpPr/>
          <p:nvPr/>
        </p:nvGrpSpPr>
        <p:grpSpPr>
          <a:xfrm>
            <a:off x="9492130" y="2046215"/>
            <a:ext cx="2608995" cy="668632"/>
            <a:chOff x="9583005" y="2196006"/>
            <a:chExt cx="2608995" cy="668632"/>
          </a:xfrm>
        </p:grpSpPr>
        <p:sp>
          <p:nvSpPr>
            <p:cNvPr id="15" name="Text Placeholder 2">
              <a:extLst>
                <a:ext uri="{FF2B5EF4-FFF2-40B4-BE49-F238E27FC236}">
                  <a16:creationId xmlns:a16="http://schemas.microsoft.com/office/drawing/2014/main" id="{8D8D6223-3638-ED40-38AF-20C9E6B1C2E8}"/>
                </a:ext>
              </a:extLst>
            </p:cNvPr>
            <p:cNvSpPr>
              <a:spLocks noGrp="1"/>
            </p:cNvSpPr>
            <p:nvPr>
              <p:ph type="body" idx="1"/>
            </p:nvPr>
          </p:nvSpPr>
          <p:spPr>
            <a:xfrm>
              <a:off x="10094260" y="2196006"/>
              <a:ext cx="2097740" cy="668632"/>
            </a:xfrm>
          </p:spPr>
          <p:txBody>
            <a:bodyPr>
              <a:noAutofit/>
            </a:bodyPr>
            <a:lstStyle/>
            <a:p>
              <a:pPr lvl="0"/>
              <a:r>
                <a:rPr lang="en-US" sz="1800" dirty="0">
                  <a:solidFill>
                    <a:schemeClr val="tx1"/>
                  </a:solidFill>
                </a:rPr>
                <a:t>Read-Ahead page</a:t>
              </a:r>
            </a:p>
          </p:txBody>
        </p:sp>
        <p:sp>
          <p:nvSpPr>
            <p:cNvPr id="16" name="Rectangle 15">
              <a:extLst>
                <a:ext uri="{FF2B5EF4-FFF2-40B4-BE49-F238E27FC236}">
                  <a16:creationId xmlns:a16="http://schemas.microsoft.com/office/drawing/2014/main" id="{FFB0A3DA-DB77-F11F-DCB0-A943FA0EA42B}"/>
                </a:ext>
              </a:extLst>
            </p:cNvPr>
            <p:cNvSpPr/>
            <p:nvPr/>
          </p:nvSpPr>
          <p:spPr>
            <a:xfrm>
              <a:off x="9583005" y="2196006"/>
              <a:ext cx="511255" cy="2794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 Placeholder 2">
            <a:extLst>
              <a:ext uri="{FF2B5EF4-FFF2-40B4-BE49-F238E27FC236}">
                <a16:creationId xmlns:a16="http://schemas.microsoft.com/office/drawing/2014/main" id="{C19D8B78-467C-BF75-A8A3-595460B1936B}"/>
              </a:ext>
            </a:extLst>
          </p:cNvPr>
          <p:cNvSpPr txBox="1">
            <a:spLocks/>
          </p:cNvSpPr>
          <p:nvPr/>
        </p:nvSpPr>
        <p:spPr>
          <a:xfrm>
            <a:off x="9429008" y="4686370"/>
            <a:ext cx="2530256" cy="19631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923544">
              <a:spcBef>
                <a:spcPts val="1010"/>
              </a:spcBef>
            </a:pPr>
            <a:r>
              <a:rPr lang="en-US" kern="1200" dirty="0">
                <a:solidFill>
                  <a:schemeClr val="tx1"/>
                </a:solidFill>
              </a:rPr>
              <a:t>Since new pages are brought before they’re requested, there are no page cache misses.</a:t>
            </a:r>
            <a:endParaRPr lang="en-US" dirty="0">
              <a:solidFill>
                <a:schemeClr val="tx1"/>
              </a:solidFill>
            </a:endParaRPr>
          </a:p>
        </p:txBody>
      </p:sp>
      <p:grpSp>
        <p:nvGrpSpPr>
          <p:cNvPr id="8" name="Group 7">
            <a:extLst>
              <a:ext uri="{FF2B5EF4-FFF2-40B4-BE49-F238E27FC236}">
                <a16:creationId xmlns:a16="http://schemas.microsoft.com/office/drawing/2014/main" id="{1DC9A342-B1A3-6FDE-9DB9-235302B8F22E}"/>
              </a:ext>
            </a:extLst>
          </p:cNvPr>
          <p:cNvGrpSpPr/>
          <p:nvPr/>
        </p:nvGrpSpPr>
        <p:grpSpPr>
          <a:xfrm>
            <a:off x="9491874" y="3408536"/>
            <a:ext cx="2609251" cy="1010994"/>
            <a:chOff x="9491874" y="3408536"/>
            <a:chExt cx="2609251" cy="1010994"/>
          </a:xfrm>
        </p:grpSpPr>
        <p:grpSp>
          <p:nvGrpSpPr>
            <p:cNvPr id="19" name="Group 18">
              <a:extLst>
                <a:ext uri="{FF2B5EF4-FFF2-40B4-BE49-F238E27FC236}">
                  <a16:creationId xmlns:a16="http://schemas.microsoft.com/office/drawing/2014/main" id="{A5EC0E95-18CF-2074-1918-7EC5A87A62EF}"/>
                </a:ext>
              </a:extLst>
            </p:cNvPr>
            <p:cNvGrpSpPr/>
            <p:nvPr/>
          </p:nvGrpSpPr>
          <p:grpSpPr>
            <a:xfrm>
              <a:off x="9491875" y="3408536"/>
              <a:ext cx="2609250" cy="1010994"/>
              <a:chOff x="9582750" y="2196006"/>
              <a:chExt cx="2609250" cy="1010994"/>
            </a:xfrm>
          </p:grpSpPr>
          <p:sp>
            <p:nvSpPr>
              <p:cNvPr id="20" name="Text Placeholder 2">
                <a:extLst>
                  <a:ext uri="{FF2B5EF4-FFF2-40B4-BE49-F238E27FC236}">
                    <a16:creationId xmlns:a16="http://schemas.microsoft.com/office/drawing/2014/main" id="{E4B77405-4B27-DF6E-ECDB-49CEC386D019}"/>
                  </a:ext>
                </a:extLst>
              </p:cNvPr>
              <p:cNvSpPr>
                <a:spLocks noGrp="1"/>
              </p:cNvSpPr>
              <p:nvPr>
                <p:ph type="body" idx="1"/>
              </p:nvPr>
            </p:nvSpPr>
            <p:spPr>
              <a:xfrm>
                <a:off x="10094260" y="2196006"/>
                <a:ext cx="2097740" cy="1010994"/>
              </a:xfrm>
            </p:spPr>
            <p:txBody>
              <a:bodyPr>
                <a:noAutofit/>
              </a:bodyPr>
              <a:lstStyle/>
              <a:p>
                <a:pPr lvl="0"/>
                <a:r>
                  <a:rPr lang="en-US" sz="1800" dirty="0">
                    <a:solidFill>
                      <a:schemeClr val="tx1"/>
                    </a:solidFill>
                  </a:rPr>
                  <a:t>Page located on Page Cache</a:t>
                </a:r>
              </a:p>
              <a:p>
                <a:pPr lvl="0"/>
                <a:r>
                  <a:rPr lang="en-US" sz="1800" dirty="0">
                    <a:solidFill>
                      <a:schemeClr val="tx1"/>
                    </a:solidFill>
                  </a:rPr>
                  <a:t>Page accessed</a:t>
                </a:r>
              </a:p>
            </p:txBody>
          </p:sp>
          <p:sp>
            <p:nvSpPr>
              <p:cNvPr id="21" name="Rectangle 20">
                <a:extLst>
                  <a:ext uri="{FF2B5EF4-FFF2-40B4-BE49-F238E27FC236}">
                    <a16:creationId xmlns:a16="http://schemas.microsoft.com/office/drawing/2014/main" id="{8089E33B-1C2D-8FD2-168A-D8DCAFDC13E7}"/>
                  </a:ext>
                </a:extLst>
              </p:cNvPr>
              <p:cNvSpPr/>
              <p:nvPr/>
            </p:nvSpPr>
            <p:spPr>
              <a:xfrm>
                <a:off x="9582750" y="2250922"/>
                <a:ext cx="511255" cy="27940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D90264C6-55F5-C04D-20F7-D0309961FFF8}"/>
                </a:ext>
              </a:extLst>
            </p:cNvPr>
            <p:cNvSpPr/>
            <p:nvPr/>
          </p:nvSpPr>
          <p:spPr>
            <a:xfrm>
              <a:off x="9491874" y="4069262"/>
              <a:ext cx="511255" cy="2794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49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Graphic spid="11" grpId="0">
        <p:bldAsOne/>
      </p:bldGraphic>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Rectangle 17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5F8D2-B0F0-CF5C-1D39-FE5E3FA9F0C7}"/>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Read Ahead </a:t>
            </a:r>
            <a:r>
              <a:rPr lang="en-US" sz="4000" kern="1200" dirty="0">
                <a:solidFill>
                  <a:srgbClr val="FFFFFF"/>
                </a:solidFill>
                <a:latin typeface="Algerian" panose="04020705040A02060702" pitchFamily="82" charset="0"/>
              </a:rPr>
              <a:t>Iv </a:t>
            </a:r>
            <a:r>
              <a:rPr lang="en-US" sz="4000" dirty="0">
                <a:solidFill>
                  <a:srgbClr val="FFFFFF"/>
                </a:solidFill>
                <a:latin typeface="Algerian" panose="04020705040A02060702" pitchFamily="82" charset="0"/>
              </a:rPr>
              <a:t>: </a:t>
            </a:r>
            <a:r>
              <a:rPr lang="en-US" sz="4000" dirty="0">
                <a:solidFill>
                  <a:srgbClr val="FFFFFF"/>
                </a:solidFill>
                <a:latin typeface="Calibri Light" panose="020F0302020204030204" pitchFamily="34" charset="0"/>
                <a:cs typeface="Calibri Light" panose="020F0302020204030204" pitchFamily="34" charset="0"/>
              </a:rPr>
              <a:t>How to determine 			   Read Ahead 					   Window Size</a:t>
            </a:r>
            <a:endParaRPr lang="en-US" sz="40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3DB8D901-095A-506A-0BF1-528CD6B19BA0}"/>
              </a:ext>
            </a:extLst>
          </p:cNvPr>
          <p:cNvSpPr>
            <a:spLocks noGrp="1" noRot="1" noMove="1" noResize="1" noEditPoints="1" noAdjustHandles="1" noChangeArrowheads="1" noChangeShapeType="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8DAF2BE-CE87-4D0F-9370-8D9AA3D1369B}" type="slidenum">
              <a:rPr lang="en-US" sz="1100" smtClean="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graphicFrame>
        <p:nvGraphicFramePr>
          <p:cNvPr id="7" name="Diagram 6">
            <a:extLst>
              <a:ext uri="{FF2B5EF4-FFF2-40B4-BE49-F238E27FC236}">
                <a16:creationId xmlns:a16="http://schemas.microsoft.com/office/drawing/2014/main" id="{A583107D-A863-162C-50D1-CD849E2EFED3}"/>
              </a:ext>
            </a:extLst>
          </p:cNvPr>
          <p:cNvGraphicFramePr/>
          <p:nvPr>
            <p:extLst>
              <p:ext uri="{D42A27DB-BD31-4B8C-83A1-F6EECF244321}">
                <p14:modId xmlns:p14="http://schemas.microsoft.com/office/powerpoint/2010/main" val="2623553448"/>
              </p:ext>
            </p:extLst>
          </p:nvPr>
        </p:nvGraphicFramePr>
        <p:xfrm>
          <a:off x="675383" y="3644019"/>
          <a:ext cx="8611713" cy="1122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C4C8AB84-DC28-8188-4CF9-B6F5FD012FF9}"/>
              </a:ext>
            </a:extLst>
          </p:cNvPr>
          <p:cNvGraphicFramePr/>
          <p:nvPr>
            <p:extLst>
              <p:ext uri="{D42A27DB-BD31-4B8C-83A1-F6EECF244321}">
                <p14:modId xmlns:p14="http://schemas.microsoft.com/office/powerpoint/2010/main" val="3752279176"/>
              </p:ext>
            </p:extLst>
          </p:nvPr>
        </p:nvGraphicFramePr>
        <p:xfrm>
          <a:off x="699713" y="1822348"/>
          <a:ext cx="8563055" cy="11227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3A78F678-065F-AB4C-38CA-FF3BE2C4A865}"/>
              </a:ext>
            </a:extLst>
          </p:cNvPr>
          <p:cNvGraphicFramePr/>
          <p:nvPr>
            <p:extLst>
              <p:ext uri="{D42A27DB-BD31-4B8C-83A1-F6EECF244321}">
                <p14:modId xmlns:p14="http://schemas.microsoft.com/office/powerpoint/2010/main" val="931342761"/>
              </p:ext>
            </p:extLst>
          </p:nvPr>
        </p:nvGraphicFramePr>
        <p:xfrm>
          <a:off x="699713" y="5205870"/>
          <a:ext cx="8563055" cy="112271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a:extLst>
              <a:ext uri="{FF2B5EF4-FFF2-40B4-BE49-F238E27FC236}">
                <a16:creationId xmlns:a16="http://schemas.microsoft.com/office/drawing/2014/main" id="{B89611A3-D0E0-80B0-5AEB-EE22232F5AA7}"/>
              </a:ext>
            </a:extLst>
          </p:cNvPr>
          <p:cNvGraphicFramePr>
            <a:graphicFrameLocks noGrp="1" noDrilldown="1" noMove="1" noResize="1"/>
          </p:cNvGraphicFramePr>
          <p:nvPr>
            <p:extLst>
              <p:ext uri="{D42A27DB-BD31-4B8C-83A1-F6EECF244321}">
                <p14:modId xmlns:p14="http://schemas.microsoft.com/office/powerpoint/2010/main" val="2529249062"/>
              </p:ext>
            </p:extLst>
          </p:nvPr>
        </p:nvGraphicFramePr>
        <p:xfrm>
          <a:off x="1316521" y="1063376"/>
          <a:ext cx="3108683" cy="208564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8" name="Diagram 17">
            <a:extLst>
              <a:ext uri="{FF2B5EF4-FFF2-40B4-BE49-F238E27FC236}">
                <a16:creationId xmlns:a16="http://schemas.microsoft.com/office/drawing/2014/main" id="{AE52BAA8-3746-B5B9-8FDB-93C07AD7690B}"/>
              </a:ext>
            </a:extLst>
          </p:cNvPr>
          <p:cNvGraphicFramePr>
            <a:graphicFrameLocks noGrp="1" noDrilldown="1" noMove="1" noResize="1"/>
          </p:cNvGraphicFramePr>
          <p:nvPr>
            <p:extLst>
              <p:ext uri="{D42A27DB-BD31-4B8C-83A1-F6EECF244321}">
                <p14:modId xmlns:p14="http://schemas.microsoft.com/office/powerpoint/2010/main" val="1682967986"/>
              </p:ext>
            </p:extLst>
          </p:nvPr>
        </p:nvGraphicFramePr>
        <p:xfrm>
          <a:off x="1260626" y="2920101"/>
          <a:ext cx="3108683" cy="208564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19" name="TextBox 18">
            <a:extLst>
              <a:ext uri="{FF2B5EF4-FFF2-40B4-BE49-F238E27FC236}">
                <a16:creationId xmlns:a16="http://schemas.microsoft.com/office/drawing/2014/main" id="{EC7CB824-9023-A86C-15A6-035C2E9B19F7}"/>
              </a:ext>
            </a:extLst>
          </p:cNvPr>
          <p:cNvSpPr txBox="1"/>
          <p:nvPr/>
        </p:nvSpPr>
        <p:spPr>
          <a:xfrm>
            <a:off x="9755746" y="1968205"/>
            <a:ext cx="2229520" cy="830997"/>
          </a:xfrm>
          <a:prstGeom prst="rect">
            <a:avLst/>
          </a:prstGeom>
          <a:noFill/>
        </p:spPr>
        <p:txBody>
          <a:bodyPr wrap="square" rtlCol="0">
            <a:spAutoFit/>
          </a:bodyPr>
          <a:lstStyle/>
          <a:p>
            <a:pPr algn="ctr"/>
            <a:r>
              <a:rPr lang="en-US" sz="2400" dirty="0"/>
              <a:t>Initial</a:t>
            </a:r>
          </a:p>
          <a:p>
            <a:r>
              <a:rPr lang="en-US" sz="2400" dirty="0"/>
              <a:t>Window Size : 4</a:t>
            </a:r>
          </a:p>
        </p:txBody>
      </p:sp>
      <p:sp>
        <p:nvSpPr>
          <p:cNvPr id="20" name="TextBox 19">
            <a:extLst>
              <a:ext uri="{FF2B5EF4-FFF2-40B4-BE49-F238E27FC236}">
                <a16:creationId xmlns:a16="http://schemas.microsoft.com/office/drawing/2014/main" id="{FFFDBA14-A4A5-65D9-3DA0-391660FE6336}"/>
              </a:ext>
            </a:extLst>
          </p:cNvPr>
          <p:cNvSpPr txBox="1"/>
          <p:nvPr/>
        </p:nvSpPr>
        <p:spPr>
          <a:xfrm>
            <a:off x="9755746" y="3420545"/>
            <a:ext cx="2229520" cy="1569660"/>
          </a:xfrm>
          <a:prstGeom prst="rect">
            <a:avLst/>
          </a:prstGeom>
          <a:noFill/>
        </p:spPr>
        <p:txBody>
          <a:bodyPr wrap="square" rtlCol="0">
            <a:spAutoFit/>
          </a:bodyPr>
          <a:lstStyle/>
          <a:p>
            <a:r>
              <a:rPr lang="en-US" sz="2400" dirty="0"/>
              <a:t>Every time you hit a marker double it </a:t>
            </a:r>
          </a:p>
          <a:p>
            <a:r>
              <a:rPr lang="en-US" sz="2400" dirty="0"/>
              <a:t>Window Size : 8</a:t>
            </a:r>
          </a:p>
        </p:txBody>
      </p:sp>
      <p:sp>
        <p:nvSpPr>
          <p:cNvPr id="24" name="TextBox 23">
            <a:extLst>
              <a:ext uri="{FF2B5EF4-FFF2-40B4-BE49-F238E27FC236}">
                <a16:creationId xmlns:a16="http://schemas.microsoft.com/office/drawing/2014/main" id="{0E7681EC-3AB5-62F3-7951-1531124371B6}"/>
              </a:ext>
            </a:extLst>
          </p:cNvPr>
          <p:cNvSpPr txBox="1"/>
          <p:nvPr/>
        </p:nvSpPr>
        <p:spPr>
          <a:xfrm>
            <a:off x="9755746" y="5167061"/>
            <a:ext cx="2331076" cy="1200329"/>
          </a:xfrm>
          <a:prstGeom prst="rect">
            <a:avLst/>
          </a:prstGeom>
          <a:noFill/>
        </p:spPr>
        <p:txBody>
          <a:bodyPr wrap="square" rtlCol="0">
            <a:spAutoFit/>
          </a:bodyPr>
          <a:lstStyle/>
          <a:p>
            <a:r>
              <a:rPr lang="en-US" sz="2400" dirty="0"/>
              <a:t>Until an upper limit (usually it’s)</a:t>
            </a:r>
          </a:p>
          <a:p>
            <a:r>
              <a:rPr lang="en-US" sz="2400" dirty="0"/>
              <a:t>Window Size : 32</a:t>
            </a:r>
          </a:p>
        </p:txBody>
      </p:sp>
    </p:spTree>
    <p:extLst>
      <p:ext uri="{BB962C8B-B14F-4D97-AF65-F5344CB8AC3E}">
        <p14:creationId xmlns:p14="http://schemas.microsoft.com/office/powerpoint/2010/main" val="64701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757</Words>
  <Application>Microsoft Office PowerPoint</Application>
  <PresentationFormat>Widescreen</PresentationFormat>
  <Paragraphs>199</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Algerian</vt:lpstr>
      <vt:lpstr>Arial</vt:lpstr>
      <vt:lpstr>Calibri</vt:lpstr>
      <vt:lpstr>Calibri Light</vt:lpstr>
      <vt:lpstr>Times New Roman</vt:lpstr>
      <vt:lpstr>Office Theme</vt:lpstr>
      <vt:lpstr>Optimizing I/O operations for the Linux O.S. by leveraging eBPF technology</vt:lpstr>
      <vt:lpstr>Motivation</vt:lpstr>
      <vt:lpstr>Preview of Kernel Software Layers</vt:lpstr>
      <vt:lpstr>Bypass Kernel to Eliminate Overhead</vt:lpstr>
      <vt:lpstr>Page Cache</vt:lpstr>
      <vt:lpstr>Read Ahead I</vt:lpstr>
      <vt:lpstr>Read Ahead II : How it works</vt:lpstr>
      <vt:lpstr>Read Ahead IiI : How it works</vt:lpstr>
      <vt:lpstr>Read Ahead Iv : How to determine       Read Ahead         Window Size</vt:lpstr>
      <vt:lpstr>Read Ahead v : Random Accesses</vt:lpstr>
      <vt:lpstr>Read Ahead VI : Number of Page Cache Misses</vt:lpstr>
      <vt:lpstr>Read Ahead VII : read()</vt:lpstr>
      <vt:lpstr>Read Ahead VIII : mmap()</vt:lpstr>
      <vt:lpstr>Complex Access Patterns</vt:lpstr>
      <vt:lpstr>Solution Overview</vt:lpstr>
      <vt:lpstr>PowerPoint Presentation</vt:lpstr>
      <vt:lpstr>eBPF I : Overview</vt:lpstr>
      <vt:lpstr>eBPF Ii : How it Works</vt:lpstr>
      <vt:lpstr>eBPF Iii : Maps</vt:lpstr>
      <vt:lpstr>eBPF Iv : Helpers</vt:lpstr>
      <vt:lpstr>Solution I</vt:lpstr>
      <vt:lpstr>Solution II</vt:lpstr>
      <vt:lpstr>Solution III</vt:lpstr>
      <vt:lpstr>Solution IV</vt:lpstr>
      <vt:lpstr>Solution V</vt:lpstr>
      <vt:lpstr>Results</vt:lpstr>
      <vt:lpstr>Sequential Read()</vt:lpstr>
      <vt:lpstr>Random Read()</vt:lpstr>
      <vt:lpstr>mmap() Sequential Accesses</vt:lpstr>
      <vt:lpstr>mmap() Random Accesses</vt:lpstr>
      <vt:lpstr>USE CASE : FIRECRACKER</vt:lpstr>
      <vt:lpstr>Serverless Stack</vt:lpstr>
      <vt:lpstr>Serverless Cold Start Performance</vt:lpstr>
      <vt:lpstr>Serverless VM snapshotting</vt:lpstr>
      <vt:lpstr>Serverless VM snapshotting</vt:lpstr>
      <vt:lpstr>firecracker’s execution time</vt:lpstr>
      <vt:lpstr>Conclusions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simos</dc:creator>
  <cp:lastModifiedBy>Συμεων Ποργιωτης</cp:lastModifiedBy>
  <cp:revision>1113</cp:revision>
  <dcterms:created xsi:type="dcterms:W3CDTF">2023-10-17T13:44:21Z</dcterms:created>
  <dcterms:modified xsi:type="dcterms:W3CDTF">2024-03-01T08:50:18Z</dcterms:modified>
</cp:coreProperties>
</file>