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558CE-BD42-2D41-D639-8A4A0A76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CFAC15-4463-688C-8788-9EBE90E1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62903-EEAB-3985-3060-5BB9B3AC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5A266-A412-D177-625D-A35A1CFB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4B7C6C-F956-6324-0157-3FB90354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3EF45-F178-A2E7-D758-FEB41890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295536-FB18-A3BA-43F0-F5416B4C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014A3-3107-3ADE-B6B7-D9EB4B58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7E5E0-3296-5F16-3198-1CCB08E8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9640D-7CC4-C4E0-AB90-22506117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91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BDF9C9-DC5E-A497-2CEF-9DEFEE8D1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92AA23-571F-D6FB-C82E-623241DFA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9093B1-AC46-F3E4-32A1-CF0B7D96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65524-9D35-71BB-93F2-6A2F1516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B6789-229C-F085-DE85-DCFB5798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7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BB833-25C9-443D-499E-0CAACA8A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D0AA6-1891-828E-40EC-6EB2FC7A4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3FF12-7258-B228-B067-CFDC3F68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D352C-8A6B-3603-14E4-416C081E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22F44C-9F72-5EC2-B510-7AF804B8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6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C810-A68C-6F97-FE51-336104B2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970D73-6F1B-2253-1D98-9DB476708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0C5EA-F921-3C04-5884-1F62A16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ADF80-FC4E-95E4-79F5-9A8C0C5B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CC14A-A1F6-1B5C-7350-DF116F01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55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2C1F2-5DB5-E43D-6AB6-EA4C7B3E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04856-C473-B29D-5772-3952B141C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CBB80B-C632-6CFC-93FC-1417448BB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DB3339-DB30-D8B6-6469-F6DE5FF5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D888FF-5EE9-7FC6-3F7B-19074F77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3D27F4-EC9C-9974-2323-E59D1858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3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68EB8-DDFE-D66E-2870-7B086B68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41B82E-EDF5-EE87-A6C9-2F4AC6C4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98A67A-8B29-E4EA-0003-4FA6610DF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F4FE45-0D08-B7ED-E7FE-EBCEEDDAE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B7D274-47F1-CF54-0B3B-82FAF7C3F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EC2165-19E7-1182-57EC-164AAFA7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A50CC1-F4A0-BFEA-B85D-B4926C6E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A4A3D4-2351-1ED4-1045-BF1DE762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C0BF1-ED71-BE42-6217-5BBC84B6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5A8305-DFCE-E093-F8F5-111066A6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B07EDC-ED85-CDF0-0249-AE2AC122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41D94D-94D6-DF9D-1CB8-7F1C0FF7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98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CA9A01-69C5-BCC7-93AE-E91BDDB5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FDB4E2-715B-D9B0-40D4-5F53ACC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BE90B2-5B33-326B-2E35-A8DE340F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9C5A2-CD14-2D4B-74A4-CB29FFAC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FA700-CC1F-C53C-E20E-770978C0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D3A52A-9EFA-0635-BF8B-BB34F68E7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F3FB71-6267-429C-10C0-91026104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3BEDAA-A2E1-05E0-D3D4-D5759837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4C7028-3614-47E1-A9D1-B8D71C93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9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FF7DD-D704-72E0-E15C-2A501D3F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D08292-3ECD-5D70-5665-50138F783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7B3128-30F5-F37C-DA10-13BFED48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2C063-51C7-3C3C-679F-9DE22E42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D4A444-EAE6-65A2-C4EA-82DD6E87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9E177B-A330-4914-BC94-2B650C84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36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B3791-F5DD-4FA0-0580-F52BD9B4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80D2BF-9FFF-281A-586F-935EBCC4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A0623-3CA5-01EF-0FDA-AB9F028FC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FE903-3EAE-4ADE-BBB5-136C0EDAF03C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8D3AE-1F24-A154-1A6C-D21F0321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25DB1-7BC7-35F4-E950-B04202900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D8B48-BD60-48CC-BC0B-BAD6B79B40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7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3497E-1C09-F9B9-9483-5FEF2E164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по </a:t>
            </a:r>
            <a:r>
              <a:rPr lang="en-US" dirty="0"/>
              <a:t>Pygame</a:t>
            </a:r>
            <a:br>
              <a:rPr lang="ru-RU" dirty="0"/>
            </a:br>
            <a:r>
              <a:rPr lang="en-US" dirty="0"/>
              <a:t>Doodle </a:t>
            </a:r>
            <a:r>
              <a:rPr lang="en-US" dirty="0" err="1"/>
              <a:t>prygaet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C32497-5F96-37B9-A4F3-A46A38D3C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Гусева Елизавета, Оголь Александра</a:t>
            </a:r>
          </a:p>
        </p:txBody>
      </p:sp>
    </p:spTree>
    <p:extLst>
      <p:ext uri="{BB962C8B-B14F-4D97-AF65-F5344CB8AC3E}">
        <p14:creationId xmlns:p14="http://schemas.microsoft.com/office/powerpoint/2010/main" val="105095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0C42C-0524-5C44-2EA6-7538946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36A9C-61E7-1EFE-41DF-98F129A6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Повторить известную игру </a:t>
            </a:r>
            <a:r>
              <a:rPr lang="en-US" dirty="0"/>
              <a:t>Doodle jump</a:t>
            </a:r>
          </a:p>
          <a:p>
            <a:r>
              <a:rPr lang="ru-RU" dirty="0"/>
              <a:t>Освоить </a:t>
            </a:r>
            <a:r>
              <a:rPr lang="en-US" dirty="0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88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0502C-B3A4-F89D-3576-BB661CD9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Персонаж и блоки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10B32-18FF-01C6-D0AB-02A7C914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Персонаж и блоки сделаны спрайтами, реагирующими на соприкосновение</a:t>
            </a:r>
          </a:p>
          <a:p>
            <a:r>
              <a:rPr lang="ru-RU" dirty="0"/>
              <a:t>Блоки генерируются рандомно каждый раз когда игрок поднимается выше определенной черты</a:t>
            </a:r>
          </a:p>
          <a:p>
            <a:r>
              <a:rPr lang="ru-RU" dirty="0"/>
              <a:t>При смене направления прыжка, герой разворачивается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427757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68828-D034-B8A6-192D-555C824F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C251C-567D-4F0E-03D8-3EDC9C7C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Различие в каждом уровне – уровень гравитации</a:t>
            </a:r>
          </a:p>
          <a:p>
            <a:r>
              <a:rPr lang="ru-RU" dirty="0"/>
              <a:t>Чем больше уровень, тем больше гравитация, а значит сложнее проходить его</a:t>
            </a:r>
          </a:p>
        </p:txBody>
      </p:sp>
    </p:spTree>
    <p:extLst>
      <p:ext uri="{BB962C8B-B14F-4D97-AF65-F5344CB8AC3E}">
        <p14:creationId xmlns:p14="http://schemas.microsoft.com/office/powerpoint/2010/main" val="23743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8E94A-08D6-302D-D501-41F4AECA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Счет и рекорды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D0B21-2ABE-A6DD-8089-6E3A3BC7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Рекорды хранятся в отдельном файле</a:t>
            </a:r>
          </a:p>
          <a:p>
            <a:r>
              <a:rPr lang="ru-RU" dirty="0"/>
              <a:t>В счет добавляется 1, когда генерируются новые блоки сверху</a:t>
            </a:r>
          </a:p>
        </p:txBody>
      </p:sp>
    </p:spTree>
    <p:extLst>
      <p:ext uri="{BB962C8B-B14F-4D97-AF65-F5344CB8AC3E}">
        <p14:creationId xmlns:p14="http://schemas.microsoft.com/office/powerpoint/2010/main" val="319216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6314E-EC09-4E06-5CBC-9E0CC60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и конец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81F48-381C-9EE2-2462-3626D37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того чтобы начать надо выбрать уровень</a:t>
            </a:r>
          </a:p>
          <a:p>
            <a:r>
              <a:rPr lang="ru-RU" dirty="0"/>
              <a:t>В конце игры, при смерти игрока(когда игрок падает ниже экрана) вы можете посмотреть счет на финальном окне</a:t>
            </a:r>
          </a:p>
          <a:p>
            <a:r>
              <a:rPr lang="ru-RU" dirty="0"/>
              <a:t>Чтобы перейти к выбору уровней, надо нажать на </a:t>
            </a:r>
            <a:r>
              <a:rPr lang="en-US" dirty="0"/>
              <a:t>Enter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885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133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Проект по Pygame Doodle prygaet</vt:lpstr>
      <vt:lpstr>Цели проекта</vt:lpstr>
      <vt:lpstr>Персонаж и блоки</vt:lpstr>
      <vt:lpstr>Уровни</vt:lpstr>
      <vt:lpstr>Счет и рекорды</vt:lpstr>
      <vt:lpstr>Начало и конец игры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Ольга Оголь</dc:creator>
  <cp:lastModifiedBy>Ольга Оголь</cp:lastModifiedBy>
  <cp:revision>1</cp:revision>
  <dcterms:created xsi:type="dcterms:W3CDTF">2025-02-27T16:25:17Z</dcterms:created>
  <dcterms:modified xsi:type="dcterms:W3CDTF">2025-02-28T13:35:15Z</dcterms:modified>
</cp:coreProperties>
</file>