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SemiBold"/>
      <p:regular r:id="rId25"/>
      <p:bold r:id="rId26"/>
      <p:italic r:id="rId27"/>
      <p:boldItalic r:id="rId28"/>
    </p:embeddedFont>
    <p:embeddedFont>
      <p:font typeface="Montserrat"/>
      <p:regular r:id="rId29"/>
      <p:bold r:id="rId30"/>
      <p:italic r:id="rId31"/>
      <p:boldItalic r:id="rId32"/>
    </p:embeddedFont>
    <p:embeddedFont>
      <p:font typeface="Frank Ruhl Libre"/>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bold.fntdata"/><Relationship Id="rId25" Type="http://schemas.openxmlformats.org/officeDocument/2006/relationships/font" Target="fonts/MontserratSemiBold-regular.fntdata"/><Relationship Id="rId28" Type="http://schemas.openxmlformats.org/officeDocument/2006/relationships/font" Target="fonts/MontserratSemiBold-boldItalic.fntdata"/><Relationship Id="rId27" Type="http://schemas.openxmlformats.org/officeDocument/2006/relationships/font" Target="fonts/Montserrat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FrankRuhlLibre-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FrankRuhlLibre-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f3178a1f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f3178a1f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7e14169ce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7e14169ce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7e14169c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7e14169ce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7e14169c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7e14169c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7e14169ce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7e14169ce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7e14169c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7e14169c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7e14169c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7e14169c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BMI is most important for RF. HighBP is most important for XGBoost.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7e14169c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7e14169c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BMI is most important for RF. HighBP is most important for XGBoost.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7e14169c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7e14169c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7e14169c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7e14169c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7e14169c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7e14169c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06743487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06743487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7e14169c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7e14169c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7e14169c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7e14169c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7e14169c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7e14169c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7e14169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7e14169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7e14169c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7e14169c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806743487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806743487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06743487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06743487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jp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bg>
      <p:bgPr>
        <a:solidFill>
          <a:srgbClr val="220337"/>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0"/>
            <a:ext cx="9144003" cy="5143501"/>
          </a:xfrm>
          <a:prstGeom prst="rect">
            <a:avLst/>
          </a:prstGeom>
          <a:noFill/>
          <a:ln>
            <a:noFill/>
          </a:ln>
        </p:spPr>
      </p:pic>
      <p:pic>
        <p:nvPicPr>
          <p:cNvPr id="10" name="Google Shape;10;p2"/>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1" name="Google Shape;11;p2"/>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None/>
              <a:defRPr sz="7200">
                <a:solidFill>
                  <a:schemeClr val="accent2"/>
                </a:solidFill>
              </a:defRPr>
            </a:lvl1pPr>
            <a:lvl2pPr lvl="1">
              <a:spcBef>
                <a:spcPts val="0"/>
              </a:spcBef>
              <a:spcAft>
                <a:spcPts val="0"/>
              </a:spcAft>
              <a:buNone/>
              <a:defRPr>
                <a:solidFill>
                  <a:srgbClr val="FFFFFF"/>
                </a:solidFill>
              </a:defRPr>
            </a:lvl2pPr>
            <a:lvl3pPr lvl="2">
              <a:spcBef>
                <a:spcPts val="0"/>
              </a:spcBef>
              <a:spcAft>
                <a:spcPts val="0"/>
              </a:spcAft>
              <a:buNone/>
              <a:defRPr>
                <a:solidFill>
                  <a:srgbClr val="FFFFFF"/>
                </a:solidFill>
              </a:defRPr>
            </a:lvl3pPr>
            <a:lvl4pPr lvl="3">
              <a:spcBef>
                <a:spcPts val="0"/>
              </a:spcBef>
              <a:spcAft>
                <a:spcPts val="0"/>
              </a:spcAft>
              <a:buNone/>
              <a:defRPr>
                <a:solidFill>
                  <a:srgbClr val="FFFFFF"/>
                </a:solidFill>
              </a:defRPr>
            </a:lvl4pPr>
            <a:lvl5pPr lvl="4">
              <a:spcBef>
                <a:spcPts val="0"/>
              </a:spcBef>
              <a:spcAft>
                <a:spcPts val="0"/>
              </a:spcAft>
              <a:buNone/>
              <a:defRPr>
                <a:solidFill>
                  <a:srgbClr val="FFFFFF"/>
                </a:solidFill>
              </a:defRPr>
            </a:lvl5pPr>
            <a:lvl6pPr lvl="5">
              <a:spcBef>
                <a:spcPts val="0"/>
              </a:spcBef>
              <a:spcAft>
                <a:spcPts val="0"/>
              </a:spcAft>
              <a:buNone/>
              <a:defRPr>
                <a:solidFill>
                  <a:srgbClr val="FFFFFF"/>
                </a:solidFill>
              </a:defRPr>
            </a:lvl6pPr>
            <a:lvl7pPr lvl="6">
              <a:spcBef>
                <a:spcPts val="0"/>
              </a:spcBef>
              <a:spcAft>
                <a:spcPts val="0"/>
              </a:spcAft>
              <a:buNone/>
              <a:defRPr>
                <a:solidFill>
                  <a:srgbClr val="FFFFFF"/>
                </a:solidFill>
              </a:defRPr>
            </a:lvl7pPr>
            <a:lvl8pPr lvl="7">
              <a:spcBef>
                <a:spcPts val="0"/>
              </a:spcBef>
              <a:spcAft>
                <a:spcPts val="0"/>
              </a:spcAft>
              <a:buNone/>
              <a:defRPr>
                <a:solidFill>
                  <a:srgbClr val="FFFFFF"/>
                </a:solidFill>
              </a:defRPr>
            </a:lvl8pPr>
            <a:lvl9pPr lvl="8">
              <a:spcBef>
                <a:spcPts val="0"/>
              </a:spcBef>
              <a:spcAft>
                <a:spcPts val="0"/>
              </a:spcAft>
              <a:buNone/>
              <a:defRPr>
                <a:solidFill>
                  <a:srgbClr val="FFFFFF"/>
                </a:solidFill>
              </a:defRPr>
            </a:lvl9pPr>
          </a:lstStyle>
          <a:p/>
        </p:txBody>
      </p:sp>
      <p:sp>
        <p:nvSpPr>
          <p:cNvPr id="12" name="Google Shape;12;p2"/>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1pPr>
            <a:lvl2pPr indent="-292100" lvl="1" marL="914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chemeClr val="accent2"/>
              </a:buClr>
              <a:buSzPts val="1000"/>
              <a:buFont typeface="Montserrat SemiBold"/>
              <a:buChar char="■"/>
              <a:defRPr sz="1000">
                <a:solidFill>
                  <a:schemeClr val="accent2"/>
                </a:solidFill>
                <a:latin typeface="Montserrat SemiBold"/>
                <a:ea typeface="Montserrat SemiBold"/>
                <a:cs typeface="Montserrat SemiBold"/>
                <a:sym typeface="Montserrat SemiBold"/>
              </a:defRPr>
            </a:lvl9pPr>
          </a:lstStyle>
          <a:p/>
        </p:txBody>
      </p:sp>
      <p:sp>
        <p:nvSpPr>
          <p:cNvPr id="13" name="Google Shape;13;p2"/>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chemeClr val="accent2"/>
                </a:solidFill>
              </a:defRPr>
            </a:lvl1pPr>
            <a:lvl2pPr lvl="1" rtl="0">
              <a:spcBef>
                <a:spcPts val="1600"/>
              </a:spcBef>
              <a:spcAft>
                <a:spcPts val="0"/>
              </a:spcAft>
              <a:buNone/>
              <a:defRPr>
                <a:solidFill>
                  <a:schemeClr val="accent2"/>
                </a:solidFill>
              </a:defRPr>
            </a:lvl2pPr>
            <a:lvl3pPr lvl="2" rtl="0">
              <a:spcBef>
                <a:spcPts val="1600"/>
              </a:spcBef>
              <a:spcAft>
                <a:spcPts val="0"/>
              </a:spcAft>
              <a:buNone/>
              <a:defRPr>
                <a:solidFill>
                  <a:schemeClr val="accent2"/>
                </a:solidFill>
              </a:defRPr>
            </a:lvl3pPr>
            <a:lvl4pPr lvl="3" rtl="0">
              <a:spcBef>
                <a:spcPts val="1600"/>
              </a:spcBef>
              <a:spcAft>
                <a:spcPts val="0"/>
              </a:spcAft>
              <a:buNone/>
              <a:defRPr>
                <a:solidFill>
                  <a:schemeClr val="accent2"/>
                </a:solidFill>
              </a:defRPr>
            </a:lvl4pPr>
            <a:lvl5pPr lvl="4" rtl="0">
              <a:spcBef>
                <a:spcPts val="1600"/>
              </a:spcBef>
              <a:spcAft>
                <a:spcPts val="0"/>
              </a:spcAft>
              <a:buNone/>
              <a:defRPr>
                <a:solidFill>
                  <a:schemeClr val="accent2"/>
                </a:solidFill>
              </a:defRPr>
            </a:lvl5pPr>
            <a:lvl6pPr lvl="5" rtl="0">
              <a:spcBef>
                <a:spcPts val="1600"/>
              </a:spcBef>
              <a:spcAft>
                <a:spcPts val="0"/>
              </a:spcAft>
              <a:buNone/>
              <a:defRPr>
                <a:solidFill>
                  <a:schemeClr val="accent2"/>
                </a:solidFill>
              </a:defRPr>
            </a:lvl6pPr>
            <a:lvl7pPr lvl="6" rtl="0">
              <a:spcBef>
                <a:spcPts val="1600"/>
              </a:spcBef>
              <a:spcAft>
                <a:spcPts val="0"/>
              </a:spcAft>
              <a:buNone/>
              <a:defRPr>
                <a:solidFill>
                  <a:schemeClr val="accent2"/>
                </a:solidFill>
              </a:defRPr>
            </a:lvl7pPr>
            <a:lvl8pPr lvl="7" rtl="0">
              <a:spcBef>
                <a:spcPts val="1600"/>
              </a:spcBef>
              <a:spcAft>
                <a:spcPts val="0"/>
              </a:spcAft>
              <a:buNone/>
              <a:defRPr>
                <a:solidFill>
                  <a:schemeClr val="accent2"/>
                </a:solidFill>
              </a:defRPr>
            </a:lvl8pPr>
            <a:lvl9pPr lvl="8" rtl="0">
              <a:spcBef>
                <a:spcPts val="1600"/>
              </a:spcBef>
              <a:spcAft>
                <a:spcPts val="1600"/>
              </a:spcAft>
              <a:buNone/>
              <a:defRPr>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pic>
        <p:nvPicPr>
          <p:cNvPr descr=" " id="63" name="Google Shape;63;p11"/>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4" name="Google Shape;64;p11"/>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65" name="Google Shape;65;p11"/>
          <p:cNvSpPr txBox="1"/>
          <p:nvPr>
            <p:ph type="title"/>
          </p:nvPr>
        </p:nvSpPr>
        <p:spPr>
          <a:xfrm>
            <a:off x="311700" y="3619355"/>
            <a:ext cx="4511700" cy="605100"/>
          </a:xfrm>
          <a:prstGeom prst="rect">
            <a:avLst/>
          </a:prstGeom>
        </p:spPr>
        <p:txBody>
          <a:bodyPr anchorCtr="0" anchor="b" bIns="91425" lIns="91425" spcFirstLastPara="1" rIns="91425" wrap="square" tIns="91425">
            <a:noAutofit/>
          </a:bodyPr>
          <a:lstStyle>
            <a:lvl1pPr lvl="0">
              <a:spcBef>
                <a:spcPts val="0"/>
              </a:spcBef>
              <a:spcAft>
                <a:spcPts val="0"/>
              </a:spcAft>
              <a:buClr>
                <a:srgbClr val="333333"/>
              </a:buClr>
              <a:buSzPts val="1800"/>
              <a:buFont typeface="Montserrat"/>
              <a:buNone/>
              <a:defRPr b="0" sz="1800">
                <a:solidFill>
                  <a:srgbClr val="333333"/>
                </a:solidFill>
                <a:latin typeface="Montserrat"/>
                <a:ea typeface="Montserrat"/>
                <a:cs typeface="Montserrat"/>
                <a:sym typeface="Montserrat"/>
              </a:defRPr>
            </a:lvl1pPr>
            <a:lvl2pPr lvl="1">
              <a:spcBef>
                <a:spcPts val="0"/>
              </a:spcBef>
              <a:spcAft>
                <a:spcPts val="0"/>
              </a:spcAft>
              <a:buSzPts val="2800"/>
              <a:buNone/>
              <a:defRPr>
                <a:latin typeface="Montserrat"/>
                <a:ea typeface="Montserrat"/>
                <a:cs typeface="Montserrat"/>
                <a:sym typeface="Montserrat"/>
              </a:defRPr>
            </a:lvl2pPr>
            <a:lvl3pPr lvl="2">
              <a:spcBef>
                <a:spcPts val="0"/>
              </a:spcBef>
              <a:spcAft>
                <a:spcPts val="0"/>
              </a:spcAft>
              <a:buSzPts val="2800"/>
              <a:buNone/>
              <a:defRPr>
                <a:latin typeface="Montserrat"/>
                <a:ea typeface="Montserrat"/>
                <a:cs typeface="Montserrat"/>
                <a:sym typeface="Montserrat"/>
              </a:defRPr>
            </a:lvl3pPr>
            <a:lvl4pPr lvl="3">
              <a:spcBef>
                <a:spcPts val="0"/>
              </a:spcBef>
              <a:spcAft>
                <a:spcPts val="0"/>
              </a:spcAft>
              <a:buSzPts val="2800"/>
              <a:buNone/>
              <a:defRPr>
                <a:latin typeface="Montserrat"/>
                <a:ea typeface="Montserrat"/>
                <a:cs typeface="Montserrat"/>
                <a:sym typeface="Montserrat"/>
              </a:defRPr>
            </a:lvl4pPr>
            <a:lvl5pPr lvl="4">
              <a:spcBef>
                <a:spcPts val="0"/>
              </a:spcBef>
              <a:spcAft>
                <a:spcPts val="0"/>
              </a:spcAft>
              <a:buSzPts val="2800"/>
              <a:buNone/>
              <a:defRPr>
                <a:latin typeface="Montserrat"/>
                <a:ea typeface="Montserrat"/>
                <a:cs typeface="Montserrat"/>
                <a:sym typeface="Montserrat"/>
              </a:defRPr>
            </a:lvl5pPr>
            <a:lvl6pPr lvl="5">
              <a:spcBef>
                <a:spcPts val="0"/>
              </a:spcBef>
              <a:spcAft>
                <a:spcPts val="0"/>
              </a:spcAft>
              <a:buSzPts val="2800"/>
              <a:buNone/>
              <a:defRPr>
                <a:latin typeface="Montserrat"/>
                <a:ea typeface="Montserrat"/>
                <a:cs typeface="Montserrat"/>
                <a:sym typeface="Montserrat"/>
              </a:defRPr>
            </a:lvl6pPr>
            <a:lvl7pPr lvl="6">
              <a:spcBef>
                <a:spcPts val="0"/>
              </a:spcBef>
              <a:spcAft>
                <a:spcPts val="0"/>
              </a:spcAft>
              <a:buSzPts val="2800"/>
              <a:buNone/>
              <a:defRPr>
                <a:latin typeface="Montserrat"/>
                <a:ea typeface="Montserrat"/>
                <a:cs typeface="Montserrat"/>
                <a:sym typeface="Montserrat"/>
              </a:defRPr>
            </a:lvl7pPr>
            <a:lvl8pPr lvl="7">
              <a:spcBef>
                <a:spcPts val="0"/>
              </a:spcBef>
              <a:spcAft>
                <a:spcPts val="0"/>
              </a:spcAft>
              <a:buSzPts val="2800"/>
              <a:buNone/>
              <a:defRPr>
                <a:latin typeface="Montserrat"/>
                <a:ea typeface="Montserrat"/>
                <a:cs typeface="Montserrat"/>
                <a:sym typeface="Montserrat"/>
              </a:defRPr>
            </a:lvl8pPr>
            <a:lvl9pPr lvl="8">
              <a:spcBef>
                <a:spcPts val="0"/>
              </a:spcBef>
              <a:spcAft>
                <a:spcPts val="0"/>
              </a:spcAft>
              <a:buSzPts val="2800"/>
              <a:buNone/>
              <a:defRPr>
                <a:latin typeface="Montserrat"/>
                <a:ea typeface="Montserrat"/>
                <a:cs typeface="Montserrat"/>
                <a:sym typeface="Montserrat"/>
              </a:defRPr>
            </a:lvl9pPr>
          </a:lstStyle>
          <a:p/>
        </p:txBody>
      </p:sp>
      <p:pic>
        <p:nvPicPr>
          <p:cNvPr id="66" name="Google Shape;66;p11"/>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7" name="Shape 67"/>
        <p:cNvGrpSpPr/>
        <p:nvPr/>
      </p:nvGrpSpPr>
      <p:grpSpPr>
        <a:xfrm>
          <a:off x="0" y="0"/>
          <a:ext cx="0" cy="0"/>
          <a:chOff x="0" y="0"/>
          <a:chExt cx="0" cy="0"/>
        </a:xfrm>
      </p:grpSpPr>
      <p:pic>
        <p:nvPicPr>
          <p:cNvPr id="68" name="Google Shape;68;p12"/>
          <p:cNvPicPr preferRelativeResize="0"/>
          <p:nvPr/>
        </p:nvPicPr>
        <p:blipFill rotWithShape="1">
          <a:blip r:embed="rId2">
            <a:alphaModFix/>
          </a:blip>
          <a:srcRect b="0" l="0" r="0" t="0"/>
          <a:stretch/>
        </p:blipFill>
        <p:spPr>
          <a:xfrm>
            <a:off x="3965" y="0"/>
            <a:ext cx="9136072" cy="5143501"/>
          </a:xfrm>
          <a:prstGeom prst="rect">
            <a:avLst/>
          </a:prstGeom>
          <a:noFill/>
          <a:ln>
            <a:noFill/>
          </a:ln>
        </p:spPr>
      </p:pic>
      <p:sp>
        <p:nvSpPr>
          <p:cNvPr id="69" name="Google Shape;69;p12"/>
          <p:cNvSpPr txBox="1"/>
          <p:nvPr>
            <p:ph hasCustomPrompt="1" type="title"/>
          </p:nvPr>
        </p:nvSpPr>
        <p:spPr>
          <a:xfrm>
            <a:off x="311700" y="606575"/>
            <a:ext cx="8520600" cy="16710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57068C"/>
              </a:buClr>
              <a:buSzPts val="13000"/>
              <a:buNone/>
              <a:defRPr sz="13000">
                <a:solidFill>
                  <a:srgbClr val="57068C"/>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0" name="Google Shape;70;p12"/>
          <p:cNvSpPr txBox="1"/>
          <p:nvPr>
            <p:ph idx="1" type="body"/>
          </p:nvPr>
        </p:nvSpPr>
        <p:spPr>
          <a:xfrm>
            <a:off x="3007950" y="3094875"/>
            <a:ext cx="3128100" cy="1186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sz="1100"/>
            </a:lvl1pPr>
            <a:lvl2pPr indent="-298450" lvl="1" marL="914400" algn="ctr">
              <a:spcBef>
                <a:spcPts val="0"/>
              </a:spcBef>
              <a:spcAft>
                <a:spcPts val="0"/>
              </a:spcAft>
              <a:buSzPts val="1100"/>
              <a:buChar char="○"/>
              <a:defRPr sz="1100"/>
            </a:lvl2pPr>
            <a:lvl3pPr indent="-298450" lvl="2" marL="1371600" algn="ctr">
              <a:spcBef>
                <a:spcPts val="0"/>
              </a:spcBef>
              <a:spcAft>
                <a:spcPts val="0"/>
              </a:spcAft>
              <a:buSzPts val="1100"/>
              <a:buChar char="■"/>
              <a:defRPr sz="1100"/>
            </a:lvl3pPr>
            <a:lvl4pPr indent="-298450" lvl="3" marL="1828800" algn="ctr">
              <a:spcBef>
                <a:spcPts val="0"/>
              </a:spcBef>
              <a:spcAft>
                <a:spcPts val="0"/>
              </a:spcAft>
              <a:buSzPts val="1100"/>
              <a:buChar char="●"/>
              <a:defRPr sz="1100"/>
            </a:lvl4pPr>
            <a:lvl5pPr indent="-298450" lvl="4" marL="2286000" algn="ctr">
              <a:spcBef>
                <a:spcPts val="0"/>
              </a:spcBef>
              <a:spcAft>
                <a:spcPts val="0"/>
              </a:spcAft>
              <a:buSzPts val="1100"/>
              <a:buChar char="○"/>
              <a:defRPr sz="1100"/>
            </a:lvl5pPr>
            <a:lvl6pPr indent="-298450" lvl="5" marL="2743200" algn="ctr">
              <a:spcBef>
                <a:spcPts val="0"/>
              </a:spcBef>
              <a:spcAft>
                <a:spcPts val="0"/>
              </a:spcAft>
              <a:buSzPts val="1100"/>
              <a:buChar char="■"/>
              <a:defRPr sz="1100"/>
            </a:lvl6pPr>
            <a:lvl7pPr indent="-298450" lvl="6" marL="3200400" algn="ctr">
              <a:spcBef>
                <a:spcPts val="0"/>
              </a:spcBef>
              <a:spcAft>
                <a:spcPts val="0"/>
              </a:spcAft>
              <a:buSzPts val="1100"/>
              <a:buChar char="●"/>
              <a:defRPr sz="1100"/>
            </a:lvl7pPr>
            <a:lvl8pPr indent="-298450" lvl="7" marL="3657600" algn="ctr">
              <a:spcBef>
                <a:spcPts val="0"/>
              </a:spcBef>
              <a:spcAft>
                <a:spcPts val="0"/>
              </a:spcAft>
              <a:buSzPts val="1100"/>
              <a:buChar char="○"/>
              <a:defRPr sz="1100"/>
            </a:lvl8pPr>
            <a:lvl9pPr indent="-298450" lvl="8" marL="4114800" algn="ctr">
              <a:spcBef>
                <a:spcPts val="0"/>
              </a:spcBef>
              <a:spcAft>
                <a:spcPts val="0"/>
              </a:spcAft>
              <a:buSzPts val="1100"/>
              <a:buChar char="■"/>
              <a:defRPr sz="1100"/>
            </a:lvl9pPr>
          </a:lstStyle>
          <a:p/>
        </p:txBody>
      </p:sp>
      <p:pic>
        <p:nvPicPr>
          <p:cNvPr descr=" " id="71" name="Google Shape;71;p12"/>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2" name="Google Shape;72;p12"/>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3" name="Google Shape;73;p12"/>
          <p:cNvSpPr txBox="1"/>
          <p:nvPr>
            <p:ph idx="2" type="subTitle"/>
          </p:nvPr>
        </p:nvSpPr>
        <p:spPr>
          <a:xfrm>
            <a:off x="1429500" y="2353776"/>
            <a:ext cx="6285000" cy="4638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b="1" sz="2800">
                <a:solidFill>
                  <a:schemeClr val="accent1"/>
                </a:solidFill>
                <a:latin typeface="Frank Ruhl Libre"/>
                <a:ea typeface="Frank Ruhl Libre"/>
                <a:cs typeface="Frank Ruhl Libre"/>
                <a:sym typeface="Frank Ruhl Libr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Text">
  <p:cSld name="CUSTOM">
    <p:spTree>
      <p:nvGrpSpPr>
        <p:cNvPr id="74" name="Shape 74"/>
        <p:cNvGrpSpPr/>
        <p:nvPr/>
      </p:nvGrpSpPr>
      <p:grpSpPr>
        <a:xfrm>
          <a:off x="0" y="0"/>
          <a:ext cx="0" cy="0"/>
          <a:chOff x="0" y="0"/>
          <a:chExt cx="0" cy="0"/>
        </a:xfrm>
      </p:grpSpPr>
      <p:pic>
        <p:nvPicPr>
          <p:cNvPr id="75" name="Google Shape;75;p13"/>
          <p:cNvPicPr preferRelativeResize="0"/>
          <p:nvPr/>
        </p:nvPicPr>
        <p:blipFill>
          <a:blip r:embed="rId2">
            <a:alphaModFix/>
          </a:blip>
          <a:stretch>
            <a:fillRect/>
          </a:stretch>
        </p:blipFill>
        <p:spPr>
          <a:xfrm>
            <a:off x="0" y="0"/>
            <a:ext cx="9143997" cy="5143510"/>
          </a:xfrm>
          <a:prstGeom prst="rect">
            <a:avLst/>
          </a:prstGeom>
          <a:noFill/>
          <a:ln>
            <a:noFill/>
          </a:ln>
        </p:spPr>
      </p:pic>
      <p:pic>
        <p:nvPicPr>
          <p:cNvPr descr=" " id="76" name="Google Shape;76;p13"/>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77" name="Google Shape;77;p13"/>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78" name="Google Shape;78;p13"/>
          <p:cNvSpPr txBox="1"/>
          <p:nvPr>
            <p:ph type="title"/>
          </p:nvPr>
        </p:nvSpPr>
        <p:spPr>
          <a:xfrm>
            <a:off x="4969800" y="1412750"/>
            <a:ext cx="3766800" cy="13746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Clr>
                <a:srgbClr val="57068C"/>
              </a:buClr>
              <a:buSzPts val="3600"/>
              <a:buNone/>
              <a:defRPr>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13"/>
          <p:cNvSpPr txBox="1"/>
          <p:nvPr>
            <p:ph idx="1" type="body"/>
          </p:nvPr>
        </p:nvSpPr>
        <p:spPr>
          <a:xfrm>
            <a:off x="4969675" y="2901150"/>
            <a:ext cx="3766800" cy="1374600"/>
          </a:xfrm>
          <a:prstGeom prst="rect">
            <a:avLst/>
          </a:prstGeom>
        </p:spPr>
        <p:txBody>
          <a:bodyPr anchorCtr="0" anchor="t" bIns="91425" lIns="91425" spcFirstLastPara="1" rIns="91425" wrap="square" tIns="91425">
            <a:noAutofit/>
          </a:bodyPr>
          <a:lstStyle>
            <a:lvl1pPr indent="-298450" lvl="0" marL="457200" rtl="0">
              <a:lnSpc>
                <a:spcPct val="125000"/>
              </a:lnSpc>
              <a:spcBef>
                <a:spcPts val="0"/>
              </a:spcBef>
              <a:spcAft>
                <a:spcPts val="0"/>
              </a:spcAft>
              <a:buSzPts val="1100"/>
              <a:buChar char="●"/>
              <a:defRPr sz="1100"/>
            </a:lvl1pPr>
            <a:lvl2pPr indent="-298450" lvl="1" marL="914400" rtl="0">
              <a:lnSpc>
                <a:spcPct val="125000"/>
              </a:lnSpc>
              <a:spcBef>
                <a:spcPts val="800"/>
              </a:spcBef>
              <a:spcAft>
                <a:spcPts val="0"/>
              </a:spcAft>
              <a:buSzPts val="1100"/>
              <a:buChar char="○"/>
              <a:defRPr sz="1100"/>
            </a:lvl2pPr>
            <a:lvl3pPr indent="-298450" lvl="2" marL="1371600" rtl="0">
              <a:lnSpc>
                <a:spcPct val="125000"/>
              </a:lnSpc>
              <a:spcBef>
                <a:spcPts val="800"/>
              </a:spcBef>
              <a:spcAft>
                <a:spcPts val="0"/>
              </a:spcAft>
              <a:buSzPts val="1100"/>
              <a:buChar char="■"/>
              <a:defRPr sz="1100"/>
            </a:lvl3pPr>
            <a:lvl4pPr indent="-298450" lvl="3" marL="1828800" rtl="0">
              <a:lnSpc>
                <a:spcPct val="125000"/>
              </a:lnSpc>
              <a:spcBef>
                <a:spcPts val="800"/>
              </a:spcBef>
              <a:spcAft>
                <a:spcPts val="0"/>
              </a:spcAft>
              <a:buSzPts val="1100"/>
              <a:buChar char="●"/>
              <a:defRPr sz="1100"/>
            </a:lvl4pPr>
            <a:lvl5pPr indent="-298450" lvl="4" marL="2286000" rtl="0">
              <a:lnSpc>
                <a:spcPct val="125000"/>
              </a:lnSpc>
              <a:spcBef>
                <a:spcPts val="800"/>
              </a:spcBef>
              <a:spcAft>
                <a:spcPts val="0"/>
              </a:spcAft>
              <a:buSzPts val="1100"/>
              <a:buChar char="○"/>
              <a:defRPr sz="1100"/>
            </a:lvl5pPr>
            <a:lvl6pPr indent="-298450" lvl="5" marL="2743200" rtl="0">
              <a:lnSpc>
                <a:spcPct val="125000"/>
              </a:lnSpc>
              <a:spcBef>
                <a:spcPts val="800"/>
              </a:spcBef>
              <a:spcAft>
                <a:spcPts val="0"/>
              </a:spcAft>
              <a:buSzPts val="1100"/>
              <a:buChar char="■"/>
              <a:defRPr sz="1100"/>
            </a:lvl6pPr>
            <a:lvl7pPr indent="-298450" lvl="6" marL="3200400" rtl="0">
              <a:lnSpc>
                <a:spcPct val="125000"/>
              </a:lnSpc>
              <a:spcBef>
                <a:spcPts val="800"/>
              </a:spcBef>
              <a:spcAft>
                <a:spcPts val="0"/>
              </a:spcAft>
              <a:buSzPts val="1100"/>
              <a:buChar char="●"/>
              <a:defRPr sz="1100"/>
            </a:lvl7pPr>
            <a:lvl8pPr indent="-298450" lvl="7" marL="3657600" rtl="0">
              <a:lnSpc>
                <a:spcPct val="125000"/>
              </a:lnSpc>
              <a:spcBef>
                <a:spcPts val="800"/>
              </a:spcBef>
              <a:spcAft>
                <a:spcPts val="0"/>
              </a:spcAft>
              <a:buSzPts val="1100"/>
              <a:buChar char="○"/>
              <a:defRPr sz="1100"/>
            </a:lvl8pPr>
            <a:lvl9pPr indent="-298450" lvl="8" marL="4114800" rtl="0">
              <a:lnSpc>
                <a:spcPct val="125000"/>
              </a:lnSpc>
              <a:spcBef>
                <a:spcPts val="800"/>
              </a:spcBef>
              <a:spcAft>
                <a:spcPts val="800"/>
              </a:spcAft>
              <a:buSzPts val="1100"/>
              <a:buChar char="■"/>
              <a:defRPr sz="11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1">
    <p:spTree>
      <p:nvGrpSpPr>
        <p:cNvPr id="80" name="Shape 80"/>
        <p:cNvGrpSpPr/>
        <p:nvPr/>
      </p:nvGrpSpPr>
      <p:grpSpPr>
        <a:xfrm>
          <a:off x="0" y="0"/>
          <a:ext cx="0" cy="0"/>
          <a:chOff x="0" y="0"/>
          <a:chExt cx="0" cy="0"/>
        </a:xfrm>
      </p:grpSpPr>
      <p:pic>
        <p:nvPicPr>
          <p:cNvPr descr=" " id="81" name="Google Shape;81;p14"/>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82" name="Google Shape;82;p14"/>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83" name="Google Shape;83;p14"/>
          <p:cNvSpPr txBox="1"/>
          <p:nvPr>
            <p:ph type="title"/>
          </p:nvPr>
        </p:nvSpPr>
        <p:spPr>
          <a:xfrm>
            <a:off x="311700" y="587975"/>
            <a:ext cx="3610800" cy="891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000"/>
              <a:buNone/>
              <a:defRPr sz="40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4"/>
          <p:cNvSpPr txBox="1"/>
          <p:nvPr>
            <p:ph idx="1" type="body"/>
          </p:nvPr>
        </p:nvSpPr>
        <p:spPr>
          <a:xfrm>
            <a:off x="311700" y="1836175"/>
            <a:ext cx="3610800" cy="2439600"/>
          </a:xfrm>
          <a:prstGeom prst="rect">
            <a:avLst/>
          </a:prstGeom>
        </p:spPr>
        <p:txBody>
          <a:bodyPr anchorCtr="0" anchor="t" bIns="91425" lIns="91425" spcFirstLastPara="1" rIns="91425" wrap="square" tIns="91425">
            <a:noAutofit/>
          </a:bodyPr>
          <a:lstStyle>
            <a:lvl1pPr indent="-317500" lvl="0" marL="457200" rtl="0">
              <a:lnSpc>
                <a:spcPct val="125000"/>
              </a:lnSpc>
              <a:spcBef>
                <a:spcPts val="0"/>
              </a:spcBef>
              <a:spcAft>
                <a:spcPts val="0"/>
              </a:spcAft>
              <a:buSzPts val="1400"/>
              <a:buChar char="●"/>
              <a:defRPr sz="1400"/>
            </a:lvl1pPr>
            <a:lvl2pPr indent="-317500" lvl="1" marL="914400" rtl="0">
              <a:lnSpc>
                <a:spcPct val="125000"/>
              </a:lnSpc>
              <a:spcBef>
                <a:spcPts val="800"/>
              </a:spcBef>
              <a:spcAft>
                <a:spcPts val="0"/>
              </a:spcAft>
              <a:buSzPts val="1400"/>
              <a:buChar char="○"/>
              <a:defRPr/>
            </a:lvl2pPr>
            <a:lvl3pPr indent="-317500" lvl="2" marL="1371600" rtl="0">
              <a:lnSpc>
                <a:spcPct val="125000"/>
              </a:lnSpc>
              <a:spcBef>
                <a:spcPts val="800"/>
              </a:spcBef>
              <a:spcAft>
                <a:spcPts val="0"/>
              </a:spcAft>
              <a:buSzPts val="1400"/>
              <a:buChar char="■"/>
              <a:defRPr/>
            </a:lvl3pPr>
            <a:lvl4pPr indent="-317500" lvl="3" marL="1828800" rtl="0">
              <a:lnSpc>
                <a:spcPct val="125000"/>
              </a:lnSpc>
              <a:spcBef>
                <a:spcPts val="800"/>
              </a:spcBef>
              <a:spcAft>
                <a:spcPts val="0"/>
              </a:spcAft>
              <a:buSzPts val="1400"/>
              <a:buChar char="●"/>
              <a:defRPr/>
            </a:lvl4pPr>
            <a:lvl5pPr indent="-317500" lvl="4" marL="2286000" rtl="0">
              <a:lnSpc>
                <a:spcPct val="125000"/>
              </a:lnSpc>
              <a:spcBef>
                <a:spcPts val="800"/>
              </a:spcBef>
              <a:spcAft>
                <a:spcPts val="0"/>
              </a:spcAft>
              <a:buSzPts val="1400"/>
              <a:buChar char="○"/>
              <a:defRPr/>
            </a:lvl5pPr>
            <a:lvl6pPr indent="-317500" lvl="5" marL="2743200" rtl="0">
              <a:lnSpc>
                <a:spcPct val="125000"/>
              </a:lnSpc>
              <a:spcBef>
                <a:spcPts val="800"/>
              </a:spcBef>
              <a:spcAft>
                <a:spcPts val="0"/>
              </a:spcAft>
              <a:buSzPts val="1400"/>
              <a:buChar char="■"/>
              <a:defRPr/>
            </a:lvl6pPr>
            <a:lvl7pPr indent="-317500" lvl="6" marL="3200400" rtl="0">
              <a:lnSpc>
                <a:spcPct val="125000"/>
              </a:lnSpc>
              <a:spcBef>
                <a:spcPts val="800"/>
              </a:spcBef>
              <a:spcAft>
                <a:spcPts val="0"/>
              </a:spcAft>
              <a:buSzPts val="1400"/>
              <a:buChar char="●"/>
              <a:defRPr/>
            </a:lvl7pPr>
            <a:lvl8pPr indent="-317500" lvl="7" marL="3657600" rtl="0">
              <a:lnSpc>
                <a:spcPct val="125000"/>
              </a:lnSpc>
              <a:spcBef>
                <a:spcPts val="800"/>
              </a:spcBef>
              <a:spcAft>
                <a:spcPts val="0"/>
              </a:spcAft>
              <a:buSzPts val="1400"/>
              <a:buChar char="○"/>
              <a:defRPr/>
            </a:lvl8pPr>
            <a:lvl9pPr indent="-317500" lvl="8" marL="4114800" rtl="0">
              <a:lnSpc>
                <a:spcPct val="125000"/>
              </a:lnSpc>
              <a:spcBef>
                <a:spcPts val="800"/>
              </a:spcBef>
              <a:spcAft>
                <a:spcPts val="800"/>
              </a:spcAft>
              <a:buSzPts val="1400"/>
              <a:buChar char="■"/>
              <a:defRPr/>
            </a:lvl9pPr>
          </a:lstStyle>
          <a:p/>
        </p:txBody>
      </p:sp>
      <p:sp>
        <p:nvSpPr>
          <p:cNvPr id="85" name="Google Shape;85;p14"/>
          <p:cNvSpPr txBox="1"/>
          <p:nvPr/>
        </p:nvSpPr>
        <p:spPr>
          <a:xfrm>
            <a:off x="5958050" y="683000"/>
            <a:ext cx="2778600" cy="10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latin typeface="Montserrat"/>
              <a:ea typeface="Montserrat"/>
              <a:cs typeface="Montserrat"/>
              <a:sym typeface="Montserrat"/>
            </a:endParaRPr>
          </a:p>
        </p:txBody>
      </p:sp>
      <p:sp>
        <p:nvSpPr>
          <p:cNvPr id="86" name="Google Shape;86;p14"/>
          <p:cNvSpPr txBox="1"/>
          <p:nvPr>
            <p:ph idx="2" type="body"/>
          </p:nvPr>
        </p:nvSpPr>
        <p:spPr>
          <a:xfrm>
            <a:off x="5824575" y="683050"/>
            <a:ext cx="2911800" cy="1096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600"/>
              </a:spcBef>
              <a:spcAft>
                <a:spcPts val="0"/>
              </a:spcAft>
              <a:buSzPts val="1000"/>
              <a:buChar char="○"/>
              <a:defRPr sz="1000"/>
            </a:lvl2pPr>
            <a:lvl3pPr indent="-292100" lvl="2" marL="1371600">
              <a:spcBef>
                <a:spcPts val="600"/>
              </a:spcBef>
              <a:spcAft>
                <a:spcPts val="0"/>
              </a:spcAft>
              <a:buSzPts val="1000"/>
              <a:buChar char="■"/>
              <a:defRPr sz="1000"/>
            </a:lvl3pPr>
            <a:lvl4pPr indent="-292100" lvl="3" marL="1828800">
              <a:spcBef>
                <a:spcPts val="600"/>
              </a:spcBef>
              <a:spcAft>
                <a:spcPts val="0"/>
              </a:spcAft>
              <a:buSzPts val="1000"/>
              <a:buChar char="●"/>
              <a:defRPr sz="1000"/>
            </a:lvl4pPr>
            <a:lvl5pPr indent="-292100" lvl="4" marL="2286000">
              <a:spcBef>
                <a:spcPts val="600"/>
              </a:spcBef>
              <a:spcAft>
                <a:spcPts val="0"/>
              </a:spcAft>
              <a:buSzPts val="1000"/>
              <a:buChar char="○"/>
              <a:defRPr sz="1000"/>
            </a:lvl5pPr>
            <a:lvl6pPr indent="-292100" lvl="5" marL="2743200">
              <a:spcBef>
                <a:spcPts val="600"/>
              </a:spcBef>
              <a:spcAft>
                <a:spcPts val="0"/>
              </a:spcAft>
              <a:buSzPts val="1000"/>
              <a:buChar char="■"/>
              <a:defRPr sz="1000"/>
            </a:lvl6pPr>
            <a:lvl7pPr indent="-292100" lvl="6" marL="3200400">
              <a:spcBef>
                <a:spcPts val="600"/>
              </a:spcBef>
              <a:spcAft>
                <a:spcPts val="0"/>
              </a:spcAft>
              <a:buSzPts val="1000"/>
              <a:buChar char="●"/>
              <a:defRPr sz="1000"/>
            </a:lvl7pPr>
            <a:lvl8pPr indent="-292100" lvl="7" marL="3657600">
              <a:spcBef>
                <a:spcPts val="600"/>
              </a:spcBef>
              <a:spcAft>
                <a:spcPts val="0"/>
              </a:spcAft>
              <a:buSzPts val="1000"/>
              <a:buChar char="○"/>
              <a:defRPr sz="1000"/>
            </a:lvl8pPr>
            <a:lvl9pPr indent="-292100" lvl="8" marL="4114800">
              <a:spcBef>
                <a:spcPts val="600"/>
              </a:spcBef>
              <a:spcAft>
                <a:spcPts val="600"/>
              </a:spcAft>
              <a:buSzPts val="1000"/>
              <a:buChar char="■"/>
              <a:defRPr sz="1000"/>
            </a:lvl9pPr>
          </a:lstStyle>
          <a:p/>
        </p:txBody>
      </p:sp>
      <p:sp>
        <p:nvSpPr>
          <p:cNvPr id="87" name="Google Shape;87;p14"/>
          <p:cNvSpPr txBox="1"/>
          <p:nvPr>
            <p:ph idx="3" type="body"/>
          </p:nvPr>
        </p:nvSpPr>
        <p:spPr>
          <a:xfrm>
            <a:off x="5824575" y="1931875"/>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sp>
        <p:nvSpPr>
          <p:cNvPr id="88" name="Google Shape;88;p14"/>
          <p:cNvSpPr txBox="1"/>
          <p:nvPr>
            <p:ph idx="4" type="body"/>
          </p:nvPr>
        </p:nvSpPr>
        <p:spPr>
          <a:xfrm>
            <a:off x="5824575" y="3180700"/>
            <a:ext cx="2911800" cy="10968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SzPts val="1000"/>
              <a:buChar char="●"/>
              <a:defRPr sz="1000"/>
            </a:lvl1pPr>
            <a:lvl2pPr indent="-292100" lvl="1" marL="914400" rtl="0">
              <a:spcBef>
                <a:spcPts val="600"/>
              </a:spcBef>
              <a:spcAft>
                <a:spcPts val="0"/>
              </a:spcAft>
              <a:buSzPts val="1000"/>
              <a:buChar char="○"/>
              <a:defRPr sz="1000"/>
            </a:lvl2pPr>
            <a:lvl3pPr indent="-292100" lvl="2" marL="1371600" rtl="0">
              <a:spcBef>
                <a:spcPts val="600"/>
              </a:spcBef>
              <a:spcAft>
                <a:spcPts val="0"/>
              </a:spcAft>
              <a:buSzPts val="1000"/>
              <a:buChar char="■"/>
              <a:defRPr sz="1000"/>
            </a:lvl3pPr>
            <a:lvl4pPr indent="-292100" lvl="3" marL="1828800" rtl="0">
              <a:spcBef>
                <a:spcPts val="600"/>
              </a:spcBef>
              <a:spcAft>
                <a:spcPts val="0"/>
              </a:spcAft>
              <a:buSzPts val="1000"/>
              <a:buChar char="●"/>
              <a:defRPr sz="1000"/>
            </a:lvl4pPr>
            <a:lvl5pPr indent="-292100" lvl="4" marL="2286000" rtl="0">
              <a:spcBef>
                <a:spcPts val="600"/>
              </a:spcBef>
              <a:spcAft>
                <a:spcPts val="0"/>
              </a:spcAft>
              <a:buSzPts val="1000"/>
              <a:buChar char="○"/>
              <a:defRPr sz="1000"/>
            </a:lvl5pPr>
            <a:lvl6pPr indent="-292100" lvl="5" marL="2743200" rtl="0">
              <a:spcBef>
                <a:spcPts val="600"/>
              </a:spcBef>
              <a:spcAft>
                <a:spcPts val="0"/>
              </a:spcAft>
              <a:buSzPts val="1000"/>
              <a:buChar char="■"/>
              <a:defRPr sz="1000"/>
            </a:lvl6pPr>
            <a:lvl7pPr indent="-292100" lvl="6" marL="3200400" rtl="0">
              <a:spcBef>
                <a:spcPts val="600"/>
              </a:spcBef>
              <a:spcAft>
                <a:spcPts val="0"/>
              </a:spcAft>
              <a:buSzPts val="1000"/>
              <a:buChar char="●"/>
              <a:defRPr sz="1000"/>
            </a:lvl7pPr>
            <a:lvl8pPr indent="-292100" lvl="7" marL="3657600" rtl="0">
              <a:spcBef>
                <a:spcPts val="600"/>
              </a:spcBef>
              <a:spcAft>
                <a:spcPts val="0"/>
              </a:spcAft>
              <a:buSzPts val="1000"/>
              <a:buChar char="○"/>
              <a:defRPr sz="1000"/>
            </a:lvl8pPr>
            <a:lvl9pPr indent="-292100" lvl="8" marL="4114800" rtl="0">
              <a:spcBef>
                <a:spcPts val="600"/>
              </a:spcBef>
              <a:spcAft>
                <a:spcPts val="600"/>
              </a:spcAft>
              <a:buSzPts val="1000"/>
              <a:buChar char="■"/>
              <a:defRPr sz="1000"/>
            </a:lvl9pPr>
          </a:lstStyle>
          <a:p/>
        </p:txBody>
      </p:sp>
      <p:pic>
        <p:nvPicPr>
          <p:cNvPr id="89" name="Google Shape;89;p14"/>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pos="2880">
          <p15:clr>
            <a:srgbClr val="FA7B17"/>
          </p15:clr>
        </p15:guide>
        <p15:guide id="2" orient="horz" pos="4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bg>
      <p:bgPr>
        <a:solidFill>
          <a:srgbClr val="220337"/>
        </a:solidFill>
      </p:bgPr>
    </p:bg>
    <p:spTree>
      <p:nvGrpSpPr>
        <p:cNvPr id="90" name="Shape 90"/>
        <p:cNvGrpSpPr/>
        <p:nvPr/>
      </p:nvGrpSpPr>
      <p:grpSpPr>
        <a:xfrm>
          <a:off x="0" y="0"/>
          <a:ext cx="0" cy="0"/>
          <a:chOff x="0" y="0"/>
          <a:chExt cx="0" cy="0"/>
        </a:xfrm>
      </p:grpSpPr>
      <p:pic>
        <p:nvPicPr>
          <p:cNvPr id="91" name="Google Shape;91;p15"/>
          <p:cNvPicPr preferRelativeResize="0"/>
          <p:nvPr/>
        </p:nvPicPr>
        <p:blipFill>
          <a:blip r:embed="rId2">
            <a:alphaModFix/>
          </a:blip>
          <a:stretch>
            <a:fillRect/>
          </a:stretch>
        </p:blipFill>
        <p:spPr>
          <a:xfrm>
            <a:off x="0" y="0"/>
            <a:ext cx="9144003" cy="5143501"/>
          </a:xfrm>
          <a:prstGeom prst="rect">
            <a:avLst/>
          </a:prstGeom>
          <a:noFill/>
          <a:ln>
            <a:noFill/>
          </a:ln>
        </p:spPr>
      </p:pic>
      <p:pic>
        <p:nvPicPr>
          <p:cNvPr descr=" " id="92" name="Google Shape;92;p15"/>
          <p:cNvPicPr preferRelativeResize="0"/>
          <p:nvPr/>
        </p:nvPicPr>
        <p:blipFill rotWithShape="1">
          <a:blip r:embed="rId3">
            <a:alphaModFix/>
          </a:blip>
          <a:srcRect b="0" l="0" r="0" t="0"/>
          <a:stretch/>
        </p:blipFill>
        <p:spPr>
          <a:xfrm>
            <a:off x="407175" y="4539121"/>
            <a:ext cx="776077" cy="263400"/>
          </a:xfrm>
          <a:prstGeom prst="rect">
            <a:avLst/>
          </a:prstGeom>
          <a:noFill/>
          <a:ln>
            <a:noFill/>
          </a:ln>
        </p:spPr>
      </p:pic>
      <p:sp>
        <p:nvSpPr>
          <p:cNvPr id="93" name="Google Shape;93;p15"/>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rgbClr val="FFFFFF"/>
                </a:solidFill>
                <a:latin typeface="Montserrat"/>
                <a:ea typeface="Montserrat"/>
                <a:cs typeface="Montserrat"/>
                <a:sym typeface="Montserrat"/>
              </a:rPr>
              <a:t>‹#›</a:t>
            </a:fld>
            <a:endParaRPr b="1" sz="700">
              <a:solidFill>
                <a:srgbClr val="FFFFFF"/>
              </a:solidFill>
              <a:latin typeface="Montserrat"/>
              <a:ea typeface="Montserrat"/>
              <a:cs typeface="Montserrat"/>
              <a:sym typeface="Montserrat"/>
            </a:endParaRPr>
          </a:p>
        </p:txBody>
      </p:sp>
      <p:sp>
        <p:nvSpPr>
          <p:cNvPr id="94" name="Google Shape;94;p15"/>
          <p:cNvSpPr txBox="1"/>
          <p:nvPr>
            <p:ph type="title"/>
          </p:nvPr>
        </p:nvSpPr>
        <p:spPr>
          <a:xfrm>
            <a:off x="904850" y="1264532"/>
            <a:ext cx="6710700" cy="15951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95" name="Google Shape;95;p15"/>
          <p:cNvSpPr txBox="1"/>
          <p:nvPr>
            <p:ph idx="1" type="subTitle"/>
          </p:nvPr>
        </p:nvSpPr>
        <p:spPr>
          <a:xfrm>
            <a:off x="974919" y="3029082"/>
            <a:ext cx="3715200" cy="5007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pic>
        <p:nvPicPr>
          <p:cNvPr descr=" " id="96" name="Google Shape;96;p15"/>
          <p:cNvPicPr preferRelativeResize="0"/>
          <p:nvPr/>
        </p:nvPicPr>
        <p:blipFill>
          <a:blip r:embed="rId4">
            <a:alphaModFix/>
          </a:blip>
          <a:stretch>
            <a:fillRect/>
          </a:stretch>
        </p:blipFill>
        <p:spPr>
          <a:xfrm>
            <a:off x="407175" y="4539121"/>
            <a:ext cx="776077" cy="2634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CUSTOM_3">
    <p:bg>
      <p:bgPr>
        <a:solidFill>
          <a:schemeClr val="lt2"/>
        </a:solidFill>
      </p:bgPr>
    </p:bg>
    <p:spTree>
      <p:nvGrpSpPr>
        <p:cNvPr id="97" name="Shape 97"/>
        <p:cNvGrpSpPr/>
        <p:nvPr/>
      </p:nvGrpSpPr>
      <p:grpSpPr>
        <a:xfrm>
          <a:off x="0" y="0"/>
          <a:ext cx="0" cy="0"/>
          <a:chOff x="0" y="0"/>
          <a:chExt cx="0" cy="0"/>
        </a:xfrm>
      </p:grpSpPr>
      <p:pic>
        <p:nvPicPr>
          <p:cNvPr id="98" name="Google Shape;98;p16"/>
          <p:cNvPicPr preferRelativeResize="0"/>
          <p:nvPr/>
        </p:nvPicPr>
        <p:blipFill>
          <a:blip r:embed="rId2">
            <a:alphaModFix/>
          </a:blip>
          <a:stretch>
            <a:fillRect/>
          </a:stretch>
        </p:blipFill>
        <p:spPr>
          <a:xfrm>
            <a:off x="-62802" y="-34225"/>
            <a:ext cx="9269596" cy="5180999"/>
          </a:xfrm>
          <a:prstGeom prst="rect">
            <a:avLst/>
          </a:prstGeom>
          <a:noFill/>
          <a:ln>
            <a:noFill/>
          </a:ln>
        </p:spPr>
      </p:pic>
      <p:pic>
        <p:nvPicPr>
          <p:cNvPr descr=" " id="99" name="Google Shape;99;p16"/>
          <p:cNvPicPr preferRelativeResize="0"/>
          <p:nvPr/>
        </p:nvPicPr>
        <p:blipFill>
          <a:blip r:embed="rId3">
            <a:alphaModFix/>
          </a:blip>
          <a:stretch>
            <a:fillRect/>
          </a:stretch>
        </p:blipFill>
        <p:spPr>
          <a:xfrm>
            <a:off x="407175" y="4539121"/>
            <a:ext cx="776077" cy="263400"/>
          </a:xfrm>
          <a:prstGeom prst="rect">
            <a:avLst/>
          </a:prstGeom>
          <a:noFill/>
          <a:ln>
            <a:noFill/>
          </a:ln>
        </p:spPr>
      </p:pic>
      <p:sp>
        <p:nvSpPr>
          <p:cNvPr id="100" name="Google Shape;100;p1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101" name="Google Shape;101;p16"/>
          <p:cNvSpPr txBox="1"/>
          <p:nvPr>
            <p:ph type="title"/>
          </p:nvPr>
        </p:nvSpPr>
        <p:spPr>
          <a:xfrm>
            <a:off x="592275" y="522825"/>
            <a:ext cx="8144400" cy="3753000"/>
          </a:xfrm>
          <a:prstGeom prst="rect">
            <a:avLst/>
          </a:prstGeom>
        </p:spPr>
        <p:txBody>
          <a:bodyPr anchorCtr="0" anchor="ctr" bIns="91425" lIns="91425" spcFirstLastPara="1" rIns="91425" wrap="square" tIns="91425">
            <a:noAutofit/>
          </a:bodyPr>
          <a:lstStyle>
            <a:lvl1pPr lvl="0" rtl="0">
              <a:lnSpc>
                <a:spcPct val="80000"/>
              </a:lnSpc>
              <a:spcBef>
                <a:spcPts val="0"/>
              </a:spcBef>
              <a:spcAft>
                <a:spcPts val="0"/>
              </a:spcAft>
              <a:buNone/>
              <a:defRPr sz="6000">
                <a:solidFill>
                  <a:schemeClr val="dk1"/>
                </a:solidFill>
              </a:defRPr>
            </a:lvl1pPr>
            <a:lvl2pPr lvl="1" rtl="0">
              <a:spcBef>
                <a:spcPts val="0"/>
              </a:spcBef>
              <a:spcAft>
                <a:spcPts val="0"/>
              </a:spcAft>
              <a:buNone/>
              <a:defRPr>
                <a:solidFill>
                  <a:schemeClr val="dk1"/>
                </a:solidFill>
              </a:defRPr>
            </a:lvl2pPr>
            <a:lvl3pPr lvl="2" rtl="0">
              <a:spcBef>
                <a:spcPts val="0"/>
              </a:spcBef>
              <a:spcAft>
                <a:spcPts val="0"/>
              </a:spcAft>
              <a:buNone/>
              <a:defRPr>
                <a:solidFill>
                  <a:schemeClr val="dk1"/>
                </a:solidFill>
              </a:defRPr>
            </a:lvl3pPr>
            <a:lvl4pPr lvl="3" rtl="0">
              <a:spcBef>
                <a:spcPts val="0"/>
              </a:spcBef>
              <a:spcAft>
                <a:spcPts val="0"/>
              </a:spcAft>
              <a:buNone/>
              <a:defRPr>
                <a:solidFill>
                  <a:schemeClr val="dk1"/>
                </a:solidFill>
              </a:defRPr>
            </a:lvl4pPr>
            <a:lvl5pPr lvl="4" rtl="0">
              <a:spcBef>
                <a:spcPts val="0"/>
              </a:spcBef>
              <a:spcAft>
                <a:spcPts val="0"/>
              </a:spcAft>
              <a:buNone/>
              <a:defRPr>
                <a:solidFill>
                  <a:schemeClr val="dk1"/>
                </a:solidFill>
              </a:defRPr>
            </a:lvl5pPr>
            <a:lvl6pPr lvl="5" rtl="0">
              <a:spcBef>
                <a:spcPts val="0"/>
              </a:spcBef>
              <a:spcAft>
                <a:spcPts val="0"/>
              </a:spcAft>
              <a:buNone/>
              <a:defRPr>
                <a:solidFill>
                  <a:schemeClr val="dk1"/>
                </a:solidFill>
              </a:defRPr>
            </a:lvl6pPr>
            <a:lvl7pPr lvl="6" rtl="0">
              <a:spcBef>
                <a:spcPts val="0"/>
              </a:spcBef>
              <a:spcAft>
                <a:spcPts val="0"/>
              </a:spcAft>
              <a:buNone/>
              <a:defRPr>
                <a:solidFill>
                  <a:schemeClr val="dk1"/>
                </a:solidFill>
              </a:defRPr>
            </a:lvl7pPr>
            <a:lvl8pPr lvl="7" rtl="0">
              <a:spcBef>
                <a:spcPts val="0"/>
              </a:spcBef>
              <a:spcAft>
                <a:spcPts val="0"/>
              </a:spcAft>
              <a:buNone/>
              <a:defRPr>
                <a:solidFill>
                  <a:schemeClr val="dk1"/>
                </a:solidFill>
              </a:defRPr>
            </a:lvl8pPr>
            <a:lvl9pPr lvl="8" rtl="0">
              <a:spcBef>
                <a:spcPts val="0"/>
              </a:spcBef>
              <a:spcAft>
                <a:spcPts val="0"/>
              </a:spcAft>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lio" type="blank">
  <p:cSld name="BLANK">
    <p:spTree>
      <p:nvGrpSpPr>
        <p:cNvPr id="102" name="Shape 102"/>
        <p:cNvGrpSpPr/>
        <p:nvPr/>
      </p:nvGrpSpPr>
      <p:grpSpPr>
        <a:xfrm>
          <a:off x="0" y="0"/>
          <a:ext cx="0" cy="0"/>
          <a:chOff x="0" y="0"/>
          <a:chExt cx="0" cy="0"/>
        </a:xfrm>
      </p:grpSpPr>
      <p:pic>
        <p:nvPicPr>
          <p:cNvPr descr=" " id="103" name="Google Shape;103;p1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104" name="Google Shape;104;p1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
    <p:spTree>
      <p:nvGrpSpPr>
        <p:cNvPr id="105" name="Shape 1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1_1">
    <p:bg>
      <p:bgPr>
        <a:solidFill>
          <a:srgbClr val="220337"/>
        </a:solidFill>
      </p:bgPr>
    </p:bg>
    <p:spTree>
      <p:nvGrpSpPr>
        <p:cNvPr id="14"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b="367" l="308" r="327" t="357"/>
          <a:stretch/>
        </p:blipFill>
        <p:spPr>
          <a:xfrm>
            <a:off x="0" y="250"/>
            <a:ext cx="9143997" cy="5143501"/>
          </a:xfrm>
          <a:prstGeom prst="rect">
            <a:avLst/>
          </a:prstGeom>
          <a:noFill/>
          <a:ln>
            <a:noFill/>
          </a:ln>
        </p:spPr>
      </p:pic>
      <p:pic>
        <p:nvPicPr>
          <p:cNvPr descr="New York University logo" id="16" name="Google Shape;16;p3"/>
          <p:cNvPicPr preferRelativeResize="0"/>
          <p:nvPr/>
        </p:nvPicPr>
        <p:blipFill rotWithShape="1">
          <a:blip r:embed="rId3">
            <a:alphaModFix/>
          </a:blip>
          <a:srcRect b="0" l="0" r="0" t="0"/>
          <a:stretch/>
        </p:blipFill>
        <p:spPr>
          <a:xfrm>
            <a:off x="4047363" y="427947"/>
            <a:ext cx="1049175" cy="356100"/>
          </a:xfrm>
          <a:prstGeom prst="rect">
            <a:avLst/>
          </a:prstGeom>
          <a:noFill/>
          <a:ln>
            <a:noFill/>
          </a:ln>
        </p:spPr>
      </p:pic>
      <p:sp>
        <p:nvSpPr>
          <p:cNvPr id="17" name="Google Shape;17;p3"/>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None/>
              <a:defRPr sz="72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18" name="Google Shape;18;p3"/>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lvl1pPr indent="-292100" lvl="0" marL="457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1pPr>
            <a:lvl2pPr indent="-292100" lvl="1" marL="914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2pPr>
            <a:lvl3pPr indent="-292100" lvl="2" marL="1371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3pPr>
            <a:lvl4pPr indent="-292100" lvl="3" marL="1828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4pPr>
            <a:lvl5pPr indent="-292100" lvl="4" marL="22860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5pPr>
            <a:lvl6pPr indent="-292100" lvl="5" marL="27432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6pPr>
            <a:lvl7pPr indent="-292100" lvl="6" marL="32004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7pPr>
            <a:lvl8pPr indent="-292100" lvl="7" marL="36576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8pPr>
            <a:lvl9pPr indent="-292100" lvl="8" marL="4114800" rtl="0" algn="ctr">
              <a:spcBef>
                <a:spcPts val="0"/>
              </a:spcBef>
              <a:spcAft>
                <a:spcPts val="0"/>
              </a:spcAft>
              <a:buClr>
                <a:srgbClr val="FFFFFF"/>
              </a:buClr>
              <a:buSzPts val="1000"/>
              <a:buFont typeface="Montserrat SemiBold"/>
              <a:buChar char="■"/>
              <a:defRPr sz="1000">
                <a:solidFill>
                  <a:srgbClr val="FFFFFF"/>
                </a:solidFill>
                <a:latin typeface="Montserrat SemiBold"/>
                <a:ea typeface="Montserrat SemiBold"/>
                <a:cs typeface="Montserrat SemiBold"/>
                <a:sym typeface="Montserrat SemiBold"/>
              </a:defRPr>
            </a:lvl9pPr>
          </a:lstStyle>
          <a:p/>
        </p:txBody>
      </p:sp>
      <p:sp>
        <p:nvSpPr>
          <p:cNvPr id="19" name="Google Shape;19;p3"/>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5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2"/>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9144003" cy="5143501"/>
          </a:xfrm>
          <a:prstGeom prst="rect">
            <a:avLst/>
          </a:prstGeom>
          <a:noFill/>
          <a:ln>
            <a:noFill/>
          </a:ln>
        </p:spPr>
      </p:pic>
      <p:sp>
        <p:nvSpPr>
          <p:cNvPr id="22" name="Google Shape;22;p4"/>
          <p:cNvSpPr txBox="1"/>
          <p:nvPr>
            <p:ph type="title"/>
          </p:nvPr>
        </p:nvSpPr>
        <p:spPr>
          <a:xfrm>
            <a:off x="1506000" y="1385509"/>
            <a:ext cx="6131700" cy="16386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None/>
              <a:defRPr sz="6000"/>
            </a:lvl1pPr>
            <a:lvl2pPr lvl="1">
              <a:spcBef>
                <a:spcPts val="0"/>
              </a:spcBef>
              <a:spcAft>
                <a:spcPts val="0"/>
              </a:spcAft>
              <a:buNone/>
              <a:defRPr>
                <a:latin typeface="Montserrat"/>
                <a:ea typeface="Montserrat"/>
                <a:cs typeface="Montserrat"/>
                <a:sym typeface="Montserrat"/>
              </a:defRPr>
            </a:lvl2pPr>
            <a:lvl3pPr lvl="2">
              <a:spcBef>
                <a:spcPts val="0"/>
              </a:spcBef>
              <a:spcAft>
                <a:spcPts val="0"/>
              </a:spcAft>
              <a:buNone/>
              <a:defRPr>
                <a:latin typeface="Montserrat"/>
                <a:ea typeface="Montserrat"/>
                <a:cs typeface="Montserrat"/>
                <a:sym typeface="Montserrat"/>
              </a:defRPr>
            </a:lvl3pPr>
            <a:lvl4pPr lvl="3">
              <a:spcBef>
                <a:spcPts val="0"/>
              </a:spcBef>
              <a:spcAft>
                <a:spcPts val="0"/>
              </a:spcAft>
              <a:buNone/>
              <a:defRPr>
                <a:latin typeface="Montserrat"/>
                <a:ea typeface="Montserrat"/>
                <a:cs typeface="Montserrat"/>
                <a:sym typeface="Montserrat"/>
              </a:defRPr>
            </a:lvl4pPr>
            <a:lvl5pPr lvl="4">
              <a:spcBef>
                <a:spcPts val="0"/>
              </a:spcBef>
              <a:spcAft>
                <a:spcPts val="0"/>
              </a:spcAft>
              <a:buNone/>
              <a:defRPr>
                <a:latin typeface="Montserrat"/>
                <a:ea typeface="Montserrat"/>
                <a:cs typeface="Montserrat"/>
                <a:sym typeface="Montserrat"/>
              </a:defRPr>
            </a:lvl5pPr>
            <a:lvl6pPr lvl="5">
              <a:spcBef>
                <a:spcPts val="0"/>
              </a:spcBef>
              <a:spcAft>
                <a:spcPts val="0"/>
              </a:spcAft>
              <a:buNone/>
              <a:defRPr>
                <a:latin typeface="Montserrat"/>
                <a:ea typeface="Montserrat"/>
                <a:cs typeface="Montserrat"/>
                <a:sym typeface="Montserrat"/>
              </a:defRPr>
            </a:lvl6pPr>
            <a:lvl7pPr lvl="6">
              <a:spcBef>
                <a:spcPts val="0"/>
              </a:spcBef>
              <a:spcAft>
                <a:spcPts val="0"/>
              </a:spcAft>
              <a:buNone/>
              <a:defRPr>
                <a:latin typeface="Montserrat"/>
                <a:ea typeface="Montserrat"/>
                <a:cs typeface="Montserrat"/>
                <a:sym typeface="Montserrat"/>
              </a:defRPr>
            </a:lvl7pPr>
            <a:lvl8pPr lvl="7">
              <a:spcBef>
                <a:spcPts val="0"/>
              </a:spcBef>
              <a:spcAft>
                <a:spcPts val="0"/>
              </a:spcAft>
              <a:buNone/>
              <a:defRPr>
                <a:latin typeface="Montserrat"/>
                <a:ea typeface="Montserrat"/>
                <a:cs typeface="Montserrat"/>
                <a:sym typeface="Montserrat"/>
              </a:defRPr>
            </a:lvl8pPr>
            <a:lvl9pPr lvl="8">
              <a:spcBef>
                <a:spcPts val="0"/>
              </a:spcBef>
              <a:spcAft>
                <a:spcPts val="0"/>
              </a:spcAft>
              <a:buNone/>
              <a:defRPr>
                <a:latin typeface="Montserrat"/>
                <a:ea typeface="Montserrat"/>
                <a:cs typeface="Montserrat"/>
                <a:sym typeface="Montserrat"/>
              </a:defRPr>
            </a:lvl9pPr>
          </a:lstStyle>
          <a:p/>
        </p:txBody>
      </p:sp>
      <p:sp>
        <p:nvSpPr>
          <p:cNvPr id="23" name="Google Shape;23;p4"/>
          <p:cNvSpPr txBox="1"/>
          <p:nvPr>
            <p:ph idx="1" type="subTitle"/>
          </p:nvPr>
        </p:nvSpPr>
        <p:spPr>
          <a:xfrm>
            <a:off x="2462575" y="2959018"/>
            <a:ext cx="4218600" cy="7341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5"/>
          <p:cNvSpPr txBox="1"/>
          <p:nvPr/>
        </p:nvSpPr>
        <p:spPr>
          <a:xfrm>
            <a:off x="4583948"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descr=" " id="26" name="Google Shape;26;p5"/>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27" name="Google Shape;27;p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Clr>
                <a:srgbClr val="57068C"/>
              </a:buClr>
              <a:buSzPts val="4800"/>
              <a:buNone/>
              <a:defRPr sz="4800">
                <a:solidFill>
                  <a:srgbClr val="57068C"/>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lvl1pPr indent="-342900" lvl="0" marL="457200">
              <a:lnSpc>
                <a:spcPct val="125000"/>
              </a:lnSpc>
              <a:spcBef>
                <a:spcPts val="0"/>
              </a:spcBef>
              <a:spcAft>
                <a:spcPts val="0"/>
              </a:spcAft>
              <a:buSzPts val="1800"/>
              <a:buChar char="●"/>
              <a:defRPr/>
            </a:lvl1pPr>
            <a:lvl2pPr indent="-317500" lvl="1" marL="914400">
              <a:spcBef>
                <a:spcPts val="1000"/>
              </a:spcBef>
              <a:spcAft>
                <a:spcPts val="0"/>
              </a:spcAft>
              <a:buSzPts val="1400"/>
              <a:buChar char="○"/>
              <a:defRPr/>
            </a:lvl2pPr>
            <a:lvl3pPr indent="-317500" lvl="2" marL="1371600">
              <a:spcBef>
                <a:spcPts val="1000"/>
              </a:spcBef>
              <a:spcAft>
                <a:spcPts val="0"/>
              </a:spcAft>
              <a:buSzPts val="1400"/>
              <a:buChar char="■"/>
              <a:defRPr/>
            </a:lvl3pPr>
            <a:lvl4pPr indent="-317500" lvl="3" marL="1828800">
              <a:spcBef>
                <a:spcPts val="1000"/>
              </a:spcBef>
              <a:spcAft>
                <a:spcPts val="0"/>
              </a:spcAft>
              <a:buSzPts val="1400"/>
              <a:buChar char="●"/>
              <a:defRPr/>
            </a:lvl4pPr>
            <a:lvl5pPr indent="-317500" lvl="4" marL="2286000">
              <a:spcBef>
                <a:spcPts val="1000"/>
              </a:spcBef>
              <a:spcAft>
                <a:spcPts val="0"/>
              </a:spcAft>
              <a:buSzPts val="14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29" name="Google Shape;29;p5"/>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6"/>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rgbClr val="57068C"/>
              </a:buClr>
              <a:buSzPts val="4800"/>
              <a:buNone/>
              <a:defRPr sz="4800">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sp>
        <p:nvSpPr>
          <p:cNvPr id="33" name="Google Shape;33;p6"/>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lvl1pPr indent="-304800" lvl="0" marL="457200">
              <a:lnSpc>
                <a:spcPct val="125000"/>
              </a:lnSpc>
              <a:spcBef>
                <a:spcPts val="0"/>
              </a:spcBef>
              <a:spcAft>
                <a:spcPts val="0"/>
              </a:spcAft>
              <a:buSzPts val="1200"/>
              <a:buChar char="●"/>
              <a:defRPr sz="1200"/>
            </a:lvl1pPr>
            <a:lvl2pPr indent="-304800" lvl="1" marL="914400">
              <a:lnSpc>
                <a:spcPct val="125000"/>
              </a:lnSpc>
              <a:spcBef>
                <a:spcPts val="800"/>
              </a:spcBef>
              <a:spcAft>
                <a:spcPts val="0"/>
              </a:spcAft>
              <a:buSzPts val="1200"/>
              <a:buChar char="○"/>
              <a:defRPr sz="1200"/>
            </a:lvl2pPr>
            <a:lvl3pPr indent="-304800" lvl="2" marL="1371600">
              <a:lnSpc>
                <a:spcPct val="125000"/>
              </a:lnSpc>
              <a:spcBef>
                <a:spcPts val="800"/>
              </a:spcBef>
              <a:spcAft>
                <a:spcPts val="0"/>
              </a:spcAft>
              <a:buSzPts val="1200"/>
              <a:buChar char="■"/>
              <a:defRPr sz="1200"/>
            </a:lvl3pPr>
            <a:lvl4pPr indent="-304800" lvl="3" marL="1828800">
              <a:lnSpc>
                <a:spcPct val="125000"/>
              </a:lnSpc>
              <a:spcBef>
                <a:spcPts val="800"/>
              </a:spcBef>
              <a:spcAft>
                <a:spcPts val="0"/>
              </a:spcAft>
              <a:buSzPts val="1200"/>
              <a:buChar char="●"/>
              <a:defRPr sz="1200"/>
            </a:lvl4pPr>
            <a:lvl5pPr indent="-304800" lvl="4" marL="2286000">
              <a:lnSpc>
                <a:spcPct val="125000"/>
              </a:lnSpc>
              <a:spcBef>
                <a:spcPts val="800"/>
              </a:spcBef>
              <a:spcAft>
                <a:spcPts val="0"/>
              </a:spcAft>
              <a:buSzPts val="1200"/>
              <a:buChar char="○"/>
              <a:defRPr sz="1200"/>
            </a:lvl5pPr>
            <a:lvl6pPr indent="-304800" lvl="5" marL="2743200">
              <a:lnSpc>
                <a:spcPct val="125000"/>
              </a:lnSpc>
              <a:spcBef>
                <a:spcPts val="800"/>
              </a:spcBef>
              <a:spcAft>
                <a:spcPts val="0"/>
              </a:spcAft>
              <a:buSzPts val="1200"/>
              <a:buChar char="■"/>
              <a:defRPr sz="1200"/>
            </a:lvl6pPr>
            <a:lvl7pPr indent="-304800" lvl="6" marL="3200400">
              <a:lnSpc>
                <a:spcPct val="125000"/>
              </a:lnSpc>
              <a:spcBef>
                <a:spcPts val="800"/>
              </a:spcBef>
              <a:spcAft>
                <a:spcPts val="0"/>
              </a:spcAft>
              <a:buSzPts val="1200"/>
              <a:buChar char="●"/>
              <a:defRPr sz="1200"/>
            </a:lvl7pPr>
            <a:lvl8pPr indent="-304800" lvl="7" marL="3657600">
              <a:lnSpc>
                <a:spcPct val="125000"/>
              </a:lnSpc>
              <a:spcBef>
                <a:spcPts val="800"/>
              </a:spcBef>
              <a:spcAft>
                <a:spcPts val="0"/>
              </a:spcAft>
              <a:buSzPts val="1200"/>
              <a:buChar char="○"/>
              <a:defRPr sz="1200"/>
            </a:lvl8pPr>
            <a:lvl9pPr indent="-304800" lvl="8" marL="4114800">
              <a:lnSpc>
                <a:spcPct val="125000"/>
              </a:lnSpc>
              <a:spcBef>
                <a:spcPts val="800"/>
              </a:spcBef>
              <a:spcAft>
                <a:spcPts val="800"/>
              </a:spcAft>
              <a:buSzPts val="1200"/>
              <a:buChar char="■"/>
              <a:defRPr sz="1200"/>
            </a:lvl9pPr>
          </a:lstStyle>
          <a:p/>
        </p:txBody>
      </p:sp>
      <p:pic>
        <p:nvPicPr>
          <p:cNvPr descr=" " id="34" name="Google Shape;34;p6"/>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35" name="Google Shape;35;p6"/>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36" name="Google Shape;36;p6"/>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lvl1pPr lvl="0">
              <a:spcBef>
                <a:spcPts val="0"/>
              </a:spcBef>
              <a:spcAft>
                <a:spcPts val="0"/>
              </a:spcAft>
              <a:buNone/>
              <a:defRPr b="1" sz="1400">
                <a:solidFill>
                  <a:schemeClr val="dk1"/>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7" name="Google Shape;37;p6"/>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1400">
                <a:solidFill>
                  <a:schemeClr val="dk1"/>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8" name="Google Shape;38;p6"/>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7"/>
          <p:cNvSpPr txBox="1"/>
          <p:nvPr>
            <p:ph type="title"/>
          </p:nvPr>
        </p:nvSpPr>
        <p:spPr>
          <a:xfrm>
            <a:off x="311700" y="530680"/>
            <a:ext cx="84249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57068C"/>
              </a:buClr>
              <a:buSzPts val="3600"/>
              <a:buNone/>
              <a:defRPr>
                <a:solidFill>
                  <a:srgbClr val="57068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pic>
        <p:nvPicPr>
          <p:cNvPr descr=" " id="41" name="Google Shape;41;p7"/>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2" name="Google Shape;42;p7"/>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3" name="Google Shape;43;p7"/>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4" name="Shape 44"/>
        <p:cNvGrpSpPr/>
        <p:nvPr/>
      </p:nvGrpSpPr>
      <p:grpSpPr>
        <a:xfrm>
          <a:off x="0" y="0"/>
          <a:ext cx="0" cy="0"/>
          <a:chOff x="0" y="0"/>
          <a:chExt cx="0" cy="0"/>
        </a:xfrm>
      </p:grpSpPr>
      <p:sp>
        <p:nvSpPr>
          <p:cNvPr id="45" name="Google Shape;45;p8"/>
          <p:cNvSpPr txBox="1"/>
          <p:nvPr>
            <p:ph type="title"/>
          </p:nvPr>
        </p:nvSpPr>
        <p:spPr>
          <a:xfrm>
            <a:off x="311700" y="708000"/>
            <a:ext cx="3132300" cy="755700"/>
          </a:xfrm>
          <a:prstGeom prst="rect">
            <a:avLst/>
          </a:prstGeom>
        </p:spPr>
        <p:txBody>
          <a:bodyPr anchorCtr="0" anchor="b" bIns="91425" lIns="91425" spcFirstLastPara="1" rIns="91425" wrap="square" tIns="91425">
            <a:noAutofit/>
          </a:bodyPr>
          <a:lstStyle>
            <a:lvl1pPr lvl="0">
              <a:spcBef>
                <a:spcPts val="0"/>
              </a:spcBef>
              <a:spcAft>
                <a:spcPts val="0"/>
              </a:spcAft>
              <a:buClr>
                <a:srgbClr val="57068C"/>
              </a:buClr>
              <a:buSzPts val="2400"/>
              <a:buNone/>
              <a:defRPr sz="2400">
                <a:solidFill>
                  <a:srgbClr val="57068C"/>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8"/>
          <p:cNvSpPr txBox="1"/>
          <p:nvPr>
            <p:ph idx="1" type="body"/>
          </p:nvPr>
        </p:nvSpPr>
        <p:spPr>
          <a:xfrm>
            <a:off x="311700" y="1542000"/>
            <a:ext cx="3054600" cy="2886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000"/>
              </a:spcBef>
              <a:spcAft>
                <a:spcPts val="0"/>
              </a:spcAft>
              <a:buSzPts val="1200"/>
              <a:buChar char="○"/>
              <a:defRPr sz="1200"/>
            </a:lvl2pPr>
            <a:lvl3pPr indent="-304800" lvl="2" marL="1371600">
              <a:spcBef>
                <a:spcPts val="1000"/>
              </a:spcBef>
              <a:spcAft>
                <a:spcPts val="0"/>
              </a:spcAft>
              <a:buSzPts val="1200"/>
              <a:buChar char="■"/>
              <a:defRPr sz="1200"/>
            </a:lvl3pPr>
            <a:lvl4pPr indent="-304800" lvl="3" marL="1828800">
              <a:spcBef>
                <a:spcPts val="1000"/>
              </a:spcBef>
              <a:spcAft>
                <a:spcPts val="0"/>
              </a:spcAft>
              <a:buSzPts val="1200"/>
              <a:buChar char="●"/>
              <a:defRPr sz="1200"/>
            </a:lvl4pPr>
            <a:lvl5pPr indent="-304800" lvl="4" marL="2286000">
              <a:spcBef>
                <a:spcPts val="1000"/>
              </a:spcBef>
              <a:spcAft>
                <a:spcPts val="0"/>
              </a:spcAft>
              <a:buSzPts val="1200"/>
              <a:buChar char="○"/>
              <a:defRPr sz="1200"/>
            </a:lvl5pPr>
            <a:lvl6pPr indent="-304800" lvl="5" marL="2743200">
              <a:spcBef>
                <a:spcPts val="1000"/>
              </a:spcBef>
              <a:spcAft>
                <a:spcPts val="0"/>
              </a:spcAft>
              <a:buSzPts val="1200"/>
              <a:buChar char="■"/>
              <a:defRPr sz="1200"/>
            </a:lvl6pPr>
            <a:lvl7pPr indent="-304800" lvl="6" marL="3200400">
              <a:spcBef>
                <a:spcPts val="1000"/>
              </a:spcBef>
              <a:spcAft>
                <a:spcPts val="0"/>
              </a:spcAft>
              <a:buSzPts val="1200"/>
              <a:buChar char="●"/>
              <a:defRPr sz="1200"/>
            </a:lvl7pPr>
            <a:lvl8pPr indent="-304800" lvl="7" marL="3657600">
              <a:spcBef>
                <a:spcPts val="1000"/>
              </a:spcBef>
              <a:spcAft>
                <a:spcPts val="0"/>
              </a:spcAft>
              <a:buSzPts val="1200"/>
              <a:buChar char="○"/>
              <a:defRPr sz="1200"/>
            </a:lvl8pPr>
            <a:lvl9pPr indent="-304800" lvl="8" marL="4114800">
              <a:spcBef>
                <a:spcPts val="1000"/>
              </a:spcBef>
              <a:spcAft>
                <a:spcPts val="1000"/>
              </a:spcAft>
              <a:buSzPts val="1200"/>
              <a:buChar char="■"/>
              <a:defRPr sz="1200"/>
            </a:lvl9pPr>
          </a:lstStyle>
          <a:p/>
        </p:txBody>
      </p:sp>
      <p:pic>
        <p:nvPicPr>
          <p:cNvPr descr=" " id="47" name="Google Shape;47;p8"/>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48" name="Google Shape;48;p8"/>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pic>
        <p:nvPicPr>
          <p:cNvPr id="49" name="Google Shape;49;p8"/>
          <p:cNvPicPr preferRelativeResize="0"/>
          <p:nvPr/>
        </p:nvPicPr>
        <p:blipFill rotWithShape="1">
          <a:blip r:embed="rId3">
            <a:alphaModFix/>
          </a:blip>
          <a:srcRect b="0" l="0" r="0" t="29770"/>
          <a:stretch/>
        </p:blipFill>
        <p:spPr>
          <a:xfrm>
            <a:off x="0" y="1"/>
            <a:ext cx="9144003" cy="263400"/>
          </a:xfrm>
          <a:prstGeom prst="rect">
            <a:avLst/>
          </a:prstGeom>
          <a:noFill/>
          <a:ln>
            <a:noFill/>
          </a:ln>
        </p:spPr>
      </p:pic>
    </p:spTree>
  </p:cSld>
  <p:clrMapOvr>
    <a:masterClrMapping/>
  </p:clrMapOvr>
  <p:extLst>
    <p:ext uri="{DCECCB84-F9BA-43D5-87BE-67443E8EF086}">
      <p15:sldGuideLst>
        <p15:guide id="1" orient="horz" pos="432">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0" name="Shape 50"/>
        <p:cNvGrpSpPr/>
        <p:nvPr/>
      </p:nvGrpSpPr>
      <p:grpSpPr>
        <a:xfrm>
          <a:off x="0" y="0"/>
          <a:ext cx="0" cy="0"/>
          <a:chOff x="0" y="0"/>
          <a:chExt cx="0" cy="0"/>
        </a:xfrm>
      </p:grpSpPr>
      <p:sp>
        <p:nvSpPr>
          <p:cNvPr id="51" name="Google Shape;51;p9"/>
          <p:cNvSpPr txBox="1"/>
          <p:nvPr>
            <p:ph type="title"/>
          </p:nvPr>
        </p:nvSpPr>
        <p:spPr>
          <a:xfrm>
            <a:off x="1772975" y="528144"/>
            <a:ext cx="5597700" cy="2475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Clr>
                <a:srgbClr val="57068C"/>
              </a:buClr>
              <a:buSzPts val="5600"/>
              <a:buNone/>
              <a:defRPr sz="5600">
                <a:solidFill>
                  <a:srgbClr val="57068C"/>
                </a:solidFill>
              </a:defRPr>
            </a:lvl1pPr>
            <a:lvl2pPr lvl="1">
              <a:lnSpc>
                <a:spcPct val="80000"/>
              </a:lnSpc>
              <a:spcBef>
                <a:spcPts val="0"/>
              </a:spcBef>
              <a:spcAft>
                <a:spcPts val="0"/>
              </a:spcAft>
              <a:buSzPts val="4800"/>
              <a:buNone/>
              <a:defRPr sz="4800"/>
            </a:lvl2pPr>
            <a:lvl3pPr lvl="2">
              <a:lnSpc>
                <a:spcPct val="80000"/>
              </a:lnSpc>
              <a:spcBef>
                <a:spcPts val="0"/>
              </a:spcBef>
              <a:spcAft>
                <a:spcPts val="0"/>
              </a:spcAft>
              <a:buSzPts val="4800"/>
              <a:buNone/>
              <a:defRPr sz="4800"/>
            </a:lvl3pPr>
            <a:lvl4pPr lvl="3">
              <a:lnSpc>
                <a:spcPct val="80000"/>
              </a:lnSpc>
              <a:spcBef>
                <a:spcPts val="0"/>
              </a:spcBef>
              <a:spcAft>
                <a:spcPts val="0"/>
              </a:spcAft>
              <a:buSzPts val="4800"/>
              <a:buNone/>
              <a:defRPr sz="4800"/>
            </a:lvl4pPr>
            <a:lvl5pPr lvl="4">
              <a:lnSpc>
                <a:spcPct val="80000"/>
              </a:lnSpc>
              <a:spcBef>
                <a:spcPts val="0"/>
              </a:spcBef>
              <a:spcAft>
                <a:spcPts val="0"/>
              </a:spcAft>
              <a:buSzPts val="4800"/>
              <a:buNone/>
              <a:defRPr sz="4800"/>
            </a:lvl5pPr>
            <a:lvl6pPr lvl="5">
              <a:lnSpc>
                <a:spcPct val="80000"/>
              </a:lnSpc>
              <a:spcBef>
                <a:spcPts val="0"/>
              </a:spcBef>
              <a:spcAft>
                <a:spcPts val="0"/>
              </a:spcAft>
              <a:buSzPts val="4800"/>
              <a:buNone/>
              <a:defRPr sz="4800"/>
            </a:lvl6pPr>
            <a:lvl7pPr lvl="6">
              <a:lnSpc>
                <a:spcPct val="80000"/>
              </a:lnSpc>
              <a:spcBef>
                <a:spcPts val="0"/>
              </a:spcBef>
              <a:spcAft>
                <a:spcPts val="0"/>
              </a:spcAft>
              <a:buSzPts val="4800"/>
              <a:buNone/>
              <a:defRPr sz="4800"/>
            </a:lvl7pPr>
            <a:lvl8pPr lvl="7">
              <a:lnSpc>
                <a:spcPct val="80000"/>
              </a:lnSpc>
              <a:spcBef>
                <a:spcPts val="0"/>
              </a:spcBef>
              <a:spcAft>
                <a:spcPts val="0"/>
              </a:spcAft>
              <a:buSzPts val="4800"/>
              <a:buNone/>
              <a:defRPr sz="4800"/>
            </a:lvl8pPr>
            <a:lvl9pPr lvl="8">
              <a:lnSpc>
                <a:spcPct val="80000"/>
              </a:lnSpc>
              <a:spcBef>
                <a:spcPts val="0"/>
              </a:spcBef>
              <a:spcAft>
                <a:spcPts val="0"/>
              </a:spcAft>
              <a:buSzPts val="4800"/>
              <a:buNone/>
              <a:defRPr sz="4800"/>
            </a:lvl9pPr>
          </a:lstStyle>
          <a:p/>
        </p:txBody>
      </p:sp>
      <p:pic>
        <p:nvPicPr>
          <p:cNvPr descr=" " id="52" name="Google Shape;52;p9"/>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53" name="Google Shape;53;p9"/>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
        <p:nvSpPr>
          <p:cNvPr id="54" name="Google Shape;54;p9"/>
          <p:cNvSpPr txBox="1"/>
          <p:nvPr>
            <p:ph idx="1" type="body"/>
          </p:nvPr>
        </p:nvSpPr>
        <p:spPr>
          <a:xfrm>
            <a:off x="2120250" y="2660325"/>
            <a:ext cx="4903500" cy="1615500"/>
          </a:xfrm>
          <a:prstGeom prst="rect">
            <a:avLst/>
          </a:prstGeom>
        </p:spPr>
        <p:txBody>
          <a:bodyPr anchorCtr="0" anchor="t" bIns="91425" lIns="91425" spcFirstLastPara="1" rIns="91425" wrap="square" tIns="91425">
            <a:noAutofit/>
          </a:bodyPr>
          <a:lstStyle>
            <a:lvl1pPr indent="-330200" lvl="0" marL="457200" algn="ctr">
              <a:lnSpc>
                <a:spcPct val="125000"/>
              </a:lnSpc>
              <a:spcBef>
                <a:spcPts val="0"/>
              </a:spcBef>
              <a:spcAft>
                <a:spcPts val="0"/>
              </a:spcAft>
              <a:buSzPts val="1600"/>
              <a:buChar char="●"/>
              <a:defRPr sz="1600"/>
            </a:lvl1pPr>
            <a:lvl2pPr indent="-330200" lvl="1" marL="914400" algn="ctr">
              <a:lnSpc>
                <a:spcPct val="125000"/>
              </a:lnSpc>
              <a:spcBef>
                <a:spcPts val="0"/>
              </a:spcBef>
              <a:spcAft>
                <a:spcPts val="0"/>
              </a:spcAft>
              <a:buSzPts val="1600"/>
              <a:buChar char="○"/>
              <a:defRPr sz="1600"/>
            </a:lvl2pPr>
            <a:lvl3pPr indent="-330200" lvl="2" marL="1371600" algn="ctr">
              <a:lnSpc>
                <a:spcPct val="125000"/>
              </a:lnSpc>
              <a:spcBef>
                <a:spcPts val="0"/>
              </a:spcBef>
              <a:spcAft>
                <a:spcPts val="0"/>
              </a:spcAft>
              <a:buSzPts val="1600"/>
              <a:buChar char="■"/>
              <a:defRPr sz="1600"/>
            </a:lvl3pPr>
            <a:lvl4pPr indent="-330200" lvl="3" marL="1828800" algn="ctr">
              <a:lnSpc>
                <a:spcPct val="125000"/>
              </a:lnSpc>
              <a:spcBef>
                <a:spcPts val="0"/>
              </a:spcBef>
              <a:spcAft>
                <a:spcPts val="0"/>
              </a:spcAft>
              <a:buSzPts val="1600"/>
              <a:buChar char="●"/>
              <a:defRPr sz="1600"/>
            </a:lvl4pPr>
            <a:lvl5pPr indent="-330200" lvl="4" marL="2286000" algn="ctr">
              <a:lnSpc>
                <a:spcPct val="125000"/>
              </a:lnSpc>
              <a:spcBef>
                <a:spcPts val="0"/>
              </a:spcBef>
              <a:spcAft>
                <a:spcPts val="0"/>
              </a:spcAft>
              <a:buSzPts val="1600"/>
              <a:buChar char="○"/>
              <a:defRPr sz="1600"/>
            </a:lvl5pPr>
            <a:lvl6pPr indent="-330200" lvl="5" marL="2743200" algn="ctr">
              <a:lnSpc>
                <a:spcPct val="125000"/>
              </a:lnSpc>
              <a:spcBef>
                <a:spcPts val="0"/>
              </a:spcBef>
              <a:spcAft>
                <a:spcPts val="0"/>
              </a:spcAft>
              <a:buSzPts val="1600"/>
              <a:buChar char="■"/>
              <a:defRPr sz="1600"/>
            </a:lvl6pPr>
            <a:lvl7pPr indent="-330200" lvl="6" marL="3200400" algn="ctr">
              <a:lnSpc>
                <a:spcPct val="125000"/>
              </a:lnSpc>
              <a:spcBef>
                <a:spcPts val="0"/>
              </a:spcBef>
              <a:spcAft>
                <a:spcPts val="0"/>
              </a:spcAft>
              <a:buSzPts val="1600"/>
              <a:buChar char="●"/>
              <a:defRPr sz="1600"/>
            </a:lvl7pPr>
            <a:lvl8pPr indent="-330200" lvl="7" marL="3657600" algn="ctr">
              <a:lnSpc>
                <a:spcPct val="125000"/>
              </a:lnSpc>
              <a:spcBef>
                <a:spcPts val="0"/>
              </a:spcBef>
              <a:spcAft>
                <a:spcPts val="0"/>
              </a:spcAft>
              <a:buSzPts val="1600"/>
              <a:buChar char="○"/>
              <a:defRPr sz="1600"/>
            </a:lvl8pPr>
            <a:lvl9pPr indent="-330200" lvl="8" marL="4114800" algn="ctr">
              <a:lnSpc>
                <a:spcPct val="125000"/>
              </a:lnSpc>
              <a:spcBef>
                <a:spcPts val="0"/>
              </a:spcBef>
              <a:spcAft>
                <a:spcPts val="0"/>
              </a:spcAft>
              <a:buSzPts val="1600"/>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descr=" " id="56" name="Google Shape;56;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0"/>
          <p:cNvSpPr txBox="1"/>
          <p:nvPr>
            <p:ph type="title"/>
          </p:nvPr>
        </p:nvSpPr>
        <p:spPr>
          <a:xfrm>
            <a:off x="294375" y="1233175"/>
            <a:ext cx="4079100" cy="14823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57068C"/>
              </a:buClr>
              <a:buSzPts val="3600"/>
              <a:buNone/>
              <a:defRPr sz="3600">
                <a:solidFill>
                  <a:srgbClr val="57068C"/>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 name="Google Shape;58;p10"/>
          <p:cNvSpPr txBox="1"/>
          <p:nvPr>
            <p:ph idx="1" type="subTitle"/>
          </p:nvPr>
        </p:nvSpPr>
        <p:spPr>
          <a:xfrm>
            <a:off x="294375" y="2803075"/>
            <a:ext cx="3616800" cy="1235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9A6ABA"/>
              </a:buClr>
              <a:buSzPts val="1800"/>
              <a:buNone/>
              <a:defRPr>
                <a:solidFill>
                  <a:srgbClr val="9A6ABA"/>
                </a:solidFill>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p:txBody>
      </p:sp>
      <p:sp>
        <p:nvSpPr>
          <p:cNvPr id="59" name="Google Shape;59;p10"/>
          <p:cNvSpPr txBox="1"/>
          <p:nvPr>
            <p:ph idx="2" type="body"/>
          </p:nvPr>
        </p:nvSpPr>
        <p:spPr>
          <a:xfrm>
            <a:off x="4939500" y="724075"/>
            <a:ext cx="3837000" cy="35517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pic>
        <p:nvPicPr>
          <p:cNvPr descr=" " id="60" name="Google Shape;60;p10"/>
          <p:cNvPicPr preferRelativeResize="0"/>
          <p:nvPr/>
        </p:nvPicPr>
        <p:blipFill>
          <a:blip r:embed="rId2">
            <a:alphaModFix/>
          </a:blip>
          <a:stretch>
            <a:fillRect/>
          </a:stretch>
        </p:blipFill>
        <p:spPr>
          <a:xfrm>
            <a:off x="407175" y="4539121"/>
            <a:ext cx="776077" cy="263400"/>
          </a:xfrm>
          <a:prstGeom prst="rect">
            <a:avLst/>
          </a:prstGeom>
          <a:noFill/>
          <a:ln>
            <a:noFill/>
          </a:ln>
        </p:spPr>
      </p:pic>
      <p:sp>
        <p:nvSpPr>
          <p:cNvPr id="61" name="Google Shape;61;p10"/>
          <p:cNvSpPr txBox="1"/>
          <p:nvPr/>
        </p:nvSpPr>
        <p:spPr>
          <a:xfrm>
            <a:off x="4619925" y="4517225"/>
            <a:ext cx="4192800" cy="30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b="1" lang="en" sz="700">
                <a:solidFill>
                  <a:schemeClr val="accent2"/>
                </a:solidFill>
                <a:latin typeface="Montserrat"/>
                <a:ea typeface="Montserrat"/>
                <a:cs typeface="Montserrat"/>
                <a:sym typeface="Montserrat"/>
              </a:rPr>
              <a:t>‹#›</a:t>
            </a:fld>
            <a:endParaRPr b="1" sz="700">
              <a:solidFill>
                <a:schemeClr val="accent2"/>
              </a:solidFill>
              <a:latin typeface="Montserrat"/>
              <a:ea typeface="Montserrat"/>
              <a:cs typeface="Montserrat"/>
              <a:sym typeface="Montserrat"/>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68825"/>
            <a:ext cx="84249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57068C"/>
              </a:buClr>
              <a:buSzPts val="3600"/>
              <a:buFont typeface="Frank Ruhl Libre"/>
              <a:buNone/>
              <a:defRPr b="1" sz="3600">
                <a:solidFill>
                  <a:srgbClr val="57068C"/>
                </a:solidFill>
                <a:latin typeface="Frank Ruhl Libre"/>
                <a:ea typeface="Frank Ruhl Libre"/>
                <a:cs typeface="Frank Ruhl Libre"/>
                <a:sym typeface="Frank Ruhl Libr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424900" cy="31233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57068C"/>
              </a:buClr>
              <a:buSzPts val="1800"/>
              <a:buFont typeface="Montserrat"/>
              <a:buChar char="●"/>
              <a:defRPr sz="1800">
                <a:solidFill>
                  <a:srgbClr val="333333"/>
                </a:solidFill>
                <a:latin typeface="Montserrat"/>
                <a:ea typeface="Montserrat"/>
                <a:cs typeface="Montserrat"/>
                <a:sym typeface="Montserrat"/>
              </a:defRPr>
            </a:lvl1pPr>
            <a:lvl2pPr indent="-317500" lvl="1" marL="914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2pPr>
            <a:lvl3pPr indent="-317500" lvl="2" marL="1371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3pPr>
            <a:lvl4pPr indent="-317500" lvl="3" marL="18288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4pPr>
            <a:lvl5pPr indent="-317500" lvl="4" marL="22860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5pPr>
            <a:lvl6pPr indent="-317500" lvl="5" marL="27432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6pPr>
            <a:lvl7pPr indent="-317500" lvl="6" marL="32004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7pPr>
            <a:lvl8pPr indent="-317500" lvl="7" marL="3657600">
              <a:lnSpc>
                <a:spcPct val="115000"/>
              </a:lnSpc>
              <a:spcBef>
                <a:spcPts val="1600"/>
              </a:spcBef>
              <a:spcAft>
                <a:spcPts val="0"/>
              </a:spcAft>
              <a:buClr>
                <a:srgbClr val="57068C"/>
              </a:buClr>
              <a:buSzPts val="1400"/>
              <a:buFont typeface="Montserrat"/>
              <a:buChar char="○"/>
              <a:defRPr>
                <a:solidFill>
                  <a:srgbClr val="333333"/>
                </a:solidFill>
                <a:latin typeface="Montserrat"/>
                <a:ea typeface="Montserrat"/>
                <a:cs typeface="Montserrat"/>
                <a:sym typeface="Montserrat"/>
              </a:defRPr>
            </a:lvl8pPr>
            <a:lvl9pPr indent="-317500" lvl="8" marL="4114800">
              <a:lnSpc>
                <a:spcPct val="115000"/>
              </a:lnSpc>
              <a:spcBef>
                <a:spcPts val="1600"/>
              </a:spcBef>
              <a:spcAft>
                <a:spcPts val="1600"/>
              </a:spcAft>
              <a:buClr>
                <a:srgbClr val="57068C"/>
              </a:buClr>
              <a:buSzPts val="1400"/>
              <a:buFont typeface="Montserrat"/>
              <a:buChar char="■"/>
              <a:defRPr>
                <a:solidFill>
                  <a:srgbClr val="333333"/>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56">
          <p15:clr>
            <a:srgbClr val="EA4335"/>
          </p15:clr>
        </p15:guide>
        <p15:guide id="2" orient="horz" pos="3025">
          <p15:clr>
            <a:srgbClr val="EA4335"/>
          </p15:clr>
        </p15:guide>
        <p15:guide id="3" pos="5503">
          <p15:clr>
            <a:srgbClr val="EA4335"/>
          </p15:clr>
        </p15:guide>
        <p15:guide id="4" orient="horz" pos="269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archive.ics.uci.edu/dataset/891/cdc+diabetes+health+indicators" TargetMode="Externa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hyperlink" Target="http://drive.google.com/file/d/19EBZr3qT9KIJEkkSQB7wlXWrqDCuAI2Y/view" TargetMode="Externa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hyperlink" Target="http://drive.google.com/file/d/16m-c5l7jklgkL4_wze6nMDofhL9mETIH/view" TargetMode="Externa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904850" y="1253682"/>
            <a:ext cx="7333800" cy="15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 Virtual Health Assistant</a:t>
            </a:r>
            <a:endParaRPr/>
          </a:p>
        </p:txBody>
      </p:sp>
      <p:sp>
        <p:nvSpPr>
          <p:cNvPr id="111" name="Google Shape;111;p19"/>
          <p:cNvSpPr txBox="1"/>
          <p:nvPr>
            <p:ph idx="1" type="body"/>
          </p:nvPr>
        </p:nvSpPr>
        <p:spPr>
          <a:xfrm>
            <a:off x="2496200" y="4275729"/>
            <a:ext cx="4151400" cy="304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00.00.00</a:t>
            </a:r>
            <a:endParaRPr/>
          </a:p>
        </p:txBody>
      </p:sp>
      <p:sp>
        <p:nvSpPr>
          <p:cNvPr id="112" name="Google Shape;112;p19"/>
          <p:cNvSpPr txBox="1"/>
          <p:nvPr>
            <p:ph idx="2" type="subTitle"/>
          </p:nvPr>
        </p:nvSpPr>
        <p:spPr>
          <a:xfrm>
            <a:off x="2496200" y="2791614"/>
            <a:ext cx="4151400" cy="700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By Eric 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Diagnosis Tool</a:t>
            </a:r>
            <a:endParaRPr/>
          </a:p>
        </p:txBody>
      </p:sp>
      <p:sp>
        <p:nvSpPr>
          <p:cNvPr id="187" name="Google Shape;187;p28"/>
          <p:cNvSpPr txBox="1"/>
          <p:nvPr>
            <p:ph idx="1" type="body"/>
          </p:nvPr>
        </p:nvSpPr>
        <p:spPr>
          <a:xfrm>
            <a:off x="311700" y="1448400"/>
            <a:ext cx="8424900" cy="22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Translate the trained machine learning model into a practical, easy-to-use AI health assistant that can estimate a user's diabetes risk based on their lifestyle and health indicators.</a:t>
            </a:r>
            <a:endParaRPr>
              <a:solidFill>
                <a:schemeClr val="dk2"/>
              </a:solidFill>
            </a:endParaRPr>
          </a:p>
          <a:p>
            <a:pPr indent="0" lvl="0" marL="0" rtl="0" algn="l">
              <a:spcBef>
                <a:spcPts val="1000"/>
              </a:spcBef>
              <a:spcAft>
                <a:spcPts val="0"/>
              </a:spcAft>
              <a:buNone/>
            </a:pPr>
            <a:r>
              <a:rPr lang="en">
                <a:solidFill>
                  <a:schemeClr val="dk2"/>
                </a:solidFill>
              </a:rPr>
              <a:t>Built With</a:t>
            </a:r>
            <a:endParaRPr>
              <a:solidFill>
                <a:schemeClr val="dk2"/>
              </a:solidFill>
            </a:endParaRPr>
          </a:p>
          <a:p>
            <a:pPr indent="-342900" lvl="0" marL="457200" rtl="0" algn="l">
              <a:spcBef>
                <a:spcPts val="1000"/>
              </a:spcBef>
              <a:spcAft>
                <a:spcPts val="0"/>
              </a:spcAft>
              <a:buClr>
                <a:schemeClr val="dk2"/>
              </a:buClr>
              <a:buSzPts val="1800"/>
              <a:buChar char="●"/>
            </a:pPr>
            <a:r>
              <a:rPr lang="en">
                <a:solidFill>
                  <a:schemeClr val="dk2"/>
                </a:solidFill>
              </a:rPr>
              <a:t> Gradio: For creating an interactive web-based interface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 XGBoost Classifier: Selected for its strong performance on structured data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 Python + Scikit-learn: For preprocessing, training, model evaluation</a:t>
            </a:r>
            <a:endParaRPr>
              <a:solidFill>
                <a:schemeClr val="dk2"/>
              </a:solidFill>
            </a:endParaRPr>
          </a:p>
          <a:p>
            <a:pPr indent="0" lvl="0" marL="0" rtl="0" algn="l">
              <a:spcBef>
                <a:spcPts val="1000"/>
              </a:spcBef>
              <a:spcAft>
                <a:spcPts val="1000"/>
              </a:spcAft>
              <a:buNone/>
            </a:pPr>
            <a:r>
              <a:t/>
            </a:r>
            <a:endParaRPr/>
          </a:p>
        </p:txBody>
      </p:sp>
      <p:sp>
        <p:nvSpPr>
          <p:cNvPr id="188" name="Google Shape;188;p28"/>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94" name="Google Shape;194;p29"/>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The dataset contains survey-based health and lifestyle information from over 253,000 individuals in the U.S., alongside their diabetes status (Healthy, Pre-diabetic, or Diabetic). It is intended to support predictive modeling of diabetes risk.</a:t>
            </a:r>
            <a:endParaRPr/>
          </a:p>
        </p:txBody>
      </p:sp>
      <p:sp>
        <p:nvSpPr>
          <p:cNvPr id="195" name="Google Shape;195;p29"/>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Source: U.S. Centers for Disease Control and Prevention (CDC)</a:t>
            </a:r>
            <a:endParaRPr>
              <a:solidFill>
                <a:schemeClr val="dk2"/>
              </a:solidFill>
            </a:endParaRPr>
          </a:p>
          <a:p>
            <a:pPr indent="0" lvl="0" marL="0" rtl="0" algn="l">
              <a:spcBef>
                <a:spcPts val="800"/>
              </a:spcBef>
              <a:spcAft>
                <a:spcPts val="0"/>
              </a:spcAft>
              <a:buNone/>
            </a:pPr>
            <a:r>
              <a:rPr lang="en">
                <a:solidFill>
                  <a:schemeClr val="dk2"/>
                </a:solidFill>
              </a:rPr>
              <a:t>Format: Tabular, Multivariate</a:t>
            </a:r>
            <a:endParaRPr>
              <a:solidFill>
                <a:schemeClr val="dk2"/>
              </a:solidFill>
            </a:endParaRPr>
          </a:p>
          <a:p>
            <a:pPr indent="0" lvl="0" marL="0" rtl="0" algn="l">
              <a:spcBef>
                <a:spcPts val="800"/>
              </a:spcBef>
              <a:spcAft>
                <a:spcPts val="0"/>
              </a:spcAft>
              <a:buNone/>
            </a:pPr>
            <a:r>
              <a:rPr lang="en">
                <a:solidFill>
                  <a:schemeClr val="dk2"/>
                </a:solidFill>
              </a:rPr>
              <a:t>Size: 253,680 instances × 21 features</a:t>
            </a:r>
            <a:endParaRPr>
              <a:solidFill>
                <a:schemeClr val="dk2"/>
              </a:solidFill>
            </a:endParaRPr>
          </a:p>
          <a:p>
            <a:pPr indent="0" lvl="0" marL="0" rtl="0" algn="l">
              <a:spcBef>
                <a:spcPts val="800"/>
              </a:spcBef>
              <a:spcAft>
                <a:spcPts val="0"/>
              </a:spcAft>
              <a:buNone/>
            </a:pPr>
            <a:r>
              <a:rPr lang="en">
                <a:solidFill>
                  <a:schemeClr val="dk2"/>
                </a:solidFill>
              </a:rPr>
              <a:t>Target: Diabetes_binary (0 = Healthy, 1 = Pre-diabetic or Diabetic)</a:t>
            </a:r>
            <a:endParaRPr>
              <a:solidFill>
                <a:schemeClr val="dk2"/>
              </a:solidFill>
            </a:endParaRPr>
          </a:p>
          <a:p>
            <a:pPr indent="0" lvl="0" marL="0" rtl="0" algn="l">
              <a:spcBef>
                <a:spcPts val="800"/>
              </a:spcBef>
              <a:spcAft>
                <a:spcPts val="0"/>
              </a:spcAft>
              <a:buNone/>
            </a:pPr>
            <a:r>
              <a:rPr lang="en">
                <a:solidFill>
                  <a:schemeClr val="dk2"/>
                </a:solidFill>
              </a:rPr>
              <a:t>Type: Classification task</a:t>
            </a:r>
            <a:endParaRPr>
              <a:solidFill>
                <a:schemeClr val="dk2"/>
              </a:solidFill>
            </a:endParaRPr>
          </a:p>
          <a:p>
            <a:pPr indent="0" lvl="0" marL="0" rtl="0" algn="l">
              <a:spcBef>
                <a:spcPts val="800"/>
              </a:spcBef>
              <a:spcAft>
                <a:spcPts val="800"/>
              </a:spcAft>
              <a:buNone/>
            </a:pPr>
            <a:r>
              <a:rPr lang="en">
                <a:solidFill>
                  <a:schemeClr val="dk2"/>
                </a:solidFill>
              </a:rPr>
              <a:t>Link: </a:t>
            </a:r>
            <a:r>
              <a:rPr lang="en" u="sng">
                <a:solidFill>
                  <a:schemeClr val="hlink"/>
                </a:solidFill>
                <a:hlinkClick r:id="rId3"/>
              </a:rPr>
              <a:t>UCI</a:t>
            </a:r>
            <a:endParaRPr/>
          </a:p>
        </p:txBody>
      </p:sp>
      <p:sp>
        <p:nvSpPr>
          <p:cNvPr id="196" name="Google Shape;196;p29"/>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CDC Diabetes Health Indicators</a:t>
            </a:r>
            <a:endParaRPr/>
          </a:p>
        </p:txBody>
      </p:sp>
      <p:sp>
        <p:nvSpPr>
          <p:cNvPr id="197" name="Google Shape;197;p29"/>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UCI Dataset</a:t>
            </a:r>
            <a:endParaRPr/>
          </a:p>
        </p:txBody>
      </p:sp>
      <p:pic>
        <p:nvPicPr>
          <p:cNvPr descr="Diabetes, Disease Diagnostics Linear Vector Icons Set (Provided by Getty Images)" id="198" name="Google Shape;198;p29"/>
          <p:cNvPicPr preferRelativeResize="0"/>
          <p:nvPr/>
        </p:nvPicPr>
        <p:blipFill>
          <a:blip r:embed="rId4">
            <a:alphaModFix/>
          </a:blip>
          <a:stretch>
            <a:fillRect/>
          </a:stretch>
        </p:blipFill>
        <p:spPr>
          <a:xfrm>
            <a:off x="5409600" y="152400"/>
            <a:ext cx="1749821" cy="17498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204" name="Google Shape;204;p30"/>
          <p:cNvSpPr txBox="1"/>
          <p:nvPr>
            <p:ph idx="1" type="body"/>
          </p:nvPr>
        </p:nvSpPr>
        <p:spPr>
          <a:xfrm>
            <a:off x="4619925" y="999574"/>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Demographics: Age, Sex, Education, Income</a:t>
            </a:r>
            <a:endParaRPr/>
          </a:p>
          <a:p>
            <a:pPr indent="0" lvl="0" marL="0" rtl="0" algn="l">
              <a:spcBef>
                <a:spcPts val="800"/>
              </a:spcBef>
              <a:spcAft>
                <a:spcPts val="0"/>
              </a:spcAft>
              <a:buNone/>
            </a:pPr>
            <a:r>
              <a:rPr lang="en"/>
              <a:t>Health Conditions: High blood pressure, High cholesterol, BMI</a:t>
            </a:r>
            <a:endParaRPr/>
          </a:p>
          <a:p>
            <a:pPr indent="0" lvl="0" marL="0" rtl="0" algn="l">
              <a:spcBef>
                <a:spcPts val="800"/>
              </a:spcBef>
              <a:spcAft>
                <a:spcPts val="0"/>
              </a:spcAft>
              <a:buNone/>
            </a:pPr>
            <a:r>
              <a:rPr lang="en"/>
              <a:t>Behavioral Factors: Smoking, Physical activity, Alcohol use</a:t>
            </a:r>
            <a:endParaRPr/>
          </a:p>
          <a:p>
            <a:pPr indent="0" lvl="0" marL="0" rtl="0" algn="l">
              <a:spcBef>
                <a:spcPts val="800"/>
              </a:spcBef>
              <a:spcAft>
                <a:spcPts val="0"/>
              </a:spcAft>
              <a:buNone/>
            </a:pPr>
            <a:r>
              <a:rPr lang="en"/>
              <a:t>Healthcare Access: Coverage, Cost barriers</a:t>
            </a:r>
            <a:endParaRPr/>
          </a:p>
          <a:p>
            <a:pPr indent="0" lvl="0" marL="0" rtl="0" algn="l">
              <a:spcBef>
                <a:spcPts val="800"/>
              </a:spcBef>
              <a:spcAft>
                <a:spcPts val="0"/>
              </a:spcAft>
              <a:buNone/>
            </a:pPr>
            <a:r>
              <a:rPr lang="en"/>
              <a:t>Self-reported Health: Physical health, Mental health, General health</a:t>
            </a:r>
            <a:endParaRPr/>
          </a:p>
          <a:p>
            <a:pPr indent="0" lvl="0" marL="0" rtl="0" algn="l">
              <a:spcBef>
                <a:spcPts val="800"/>
              </a:spcBef>
              <a:spcAft>
                <a:spcPts val="0"/>
              </a:spcAft>
              <a:buNone/>
            </a:pPr>
            <a:r>
              <a:rPr lang="en"/>
              <a:t>Mobility: Difficulty walking</a:t>
            </a:r>
            <a:endParaRPr/>
          </a:p>
          <a:p>
            <a:pPr indent="0" lvl="0" marL="0" rtl="0" algn="l">
              <a:spcBef>
                <a:spcPts val="800"/>
              </a:spcBef>
              <a:spcAft>
                <a:spcPts val="800"/>
              </a:spcAft>
              <a:buNone/>
            </a:pPr>
            <a:r>
              <a:rPr lang="en"/>
              <a:t>All features are encoded as binary or ordinal values — no missing values are present.</a:t>
            </a:r>
            <a:endParaRPr/>
          </a:p>
        </p:txBody>
      </p:sp>
      <p:sp>
        <p:nvSpPr>
          <p:cNvPr id="205" name="Google Shape;205;p30"/>
          <p:cNvSpPr txBox="1"/>
          <p:nvPr>
            <p:ph idx="2" type="body"/>
          </p:nvPr>
        </p:nvSpPr>
        <p:spPr>
          <a:xfrm>
            <a:off x="311700"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Sensitive attributes: Includes gender, income, education</a:t>
            </a:r>
            <a:endParaRPr>
              <a:solidFill>
                <a:schemeClr val="dk2"/>
              </a:solidFill>
            </a:endParaRPr>
          </a:p>
          <a:p>
            <a:pPr indent="0" lvl="0" marL="0" rtl="0" algn="l">
              <a:spcBef>
                <a:spcPts val="800"/>
              </a:spcBef>
              <a:spcAft>
                <a:spcPts val="0"/>
              </a:spcAft>
              <a:buNone/>
            </a:pPr>
            <a:r>
              <a:rPr lang="en">
                <a:solidFill>
                  <a:schemeClr val="dk2"/>
                </a:solidFill>
              </a:rPr>
              <a:t>Preprocessing: Age grouped into 13 categorical brackets</a:t>
            </a:r>
            <a:endParaRPr>
              <a:solidFill>
                <a:schemeClr val="dk2"/>
              </a:solidFill>
            </a:endParaRPr>
          </a:p>
          <a:p>
            <a:pPr indent="0" lvl="0" marL="0" rtl="0" algn="l">
              <a:spcBef>
                <a:spcPts val="800"/>
              </a:spcBef>
              <a:spcAft>
                <a:spcPts val="0"/>
              </a:spcAft>
              <a:buNone/>
            </a:pPr>
            <a:r>
              <a:rPr lang="en">
                <a:solidFill>
                  <a:schemeClr val="dk2"/>
                </a:solidFill>
              </a:rPr>
              <a:t>Recommended splits: Train-test or k-fold cross-validation</a:t>
            </a:r>
            <a:endParaRPr>
              <a:solidFill>
                <a:schemeClr val="dk2"/>
              </a:solidFill>
            </a:endParaRPr>
          </a:p>
          <a:p>
            <a:pPr indent="0" lvl="0" marL="0" rtl="0" algn="l">
              <a:spcBef>
                <a:spcPts val="800"/>
              </a:spcBef>
              <a:spcAft>
                <a:spcPts val="800"/>
              </a:spcAft>
              <a:buNone/>
            </a:pPr>
            <a:r>
              <a:t/>
            </a:r>
            <a:endParaRPr>
              <a:solidFill>
                <a:schemeClr val="dk2"/>
              </a:solidFill>
            </a:endParaRPr>
          </a:p>
        </p:txBody>
      </p:sp>
      <p:sp>
        <p:nvSpPr>
          <p:cNvPr id="206" name="Google Shape;206;p30"/>
          <p:cNvSpPr txBox="1"/>
          <p:nvPr>
            <p:ph idx="3" type="subTitle"/>
          </p:nvPr>
        </p:nvSpPr>
        <p:spPr>
          <a:xfrm>
            <a:off x="4619925" y="58797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Features Overview</a:t>
            </a:r>
            <a:endParaRPr/>
          </a:p>
        </p:txBody>
      </p:sp>
      <p:sp>
        <p:nvSpPr>
          <p:cNvPr id="207" name="Google Shape;207;p30"/>
          <p:cNvSpPr txBox="1"/>
          <p:nvPr>
            <p:ph idx="4" type="subTitle"/>
          </p:nvPr>
        </p:nvSpPr>
        <p:spPr>
          <a:xfrm>
            <a:off x="311700" y="2056345"/>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Considerations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a:t>
            </a:r>
            <a:endParaRPr/>
          </a:p>
        </p:txBody>
      </p:sp>
      <p:sp>
        <p:nvSpPr>
          <p:cNvPr id="213" name="Google Shape;213;p31"/>
          <p:cNvSpPr txBox="1"/>
          <p:nvPr>
            <p:ph idx="1" type="body"/>
          </p:nvPr>
        </p:nvSpPr>
        <p:spPr>
          <a:xfrm>
            <a:off x="311700" y="1448400"/>
            <a:ext cx="8424900" cy="224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Random Forest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Logistic Regression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XGBoost</a:t>
            </a:r>
            <a:endParaRPr/>
          </a:p>
        </p:txBody>
      </p:sp>
      <p:sp>
        <p:nvSpPr>
          <p:cNvPr id="214" name="Google Shape;214;p31"/>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sp>
        <p:nvSpPr>
          <p:cNvPr id="220" name="Google Shape;220;p32"/>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pic>
        <p:nvPicPr>
          <p:cNvPr id="221" name="Google Shape;221;p32"/>
          <p:cNvPicPr preferRelativeResize="0"/>
          <p:nvPr/>
        </p:nvPicPr>
        <p:blipFill>
          <a:blip r:embed="rId3">
            <a:alphaModFix/>
          </a:blip>
          <a:stretch>
            <a:fillRect/>
          </a:stretch>
        </p:blipFill>
        <p:spPr>
          <a:xfrm>
            <a:off x="152400" y="1398275"/>
            <a:ext cx="2912625" cy="2296775"/>
          </a:xfrm>
          <a:prstGeom prst="rect">
            <a:avLst/>
          </a:prstGeom>
          <a:noFill/>
          <a:ln>
            <a:noFill/>
          </a:ln>
        </p:spPr>
      </p:pic>
      <p:pic>
        <p:nvPicPr>
          <p:cNvPr id="222" name="Google Shape;222;p32"/>
          <p:cNvPicPr preferRelativeResize="0"/>
          <p:nvPr/>
        </p:nvPicPr>
        <p:blipFill>
          <a:blip r:embed="rId3">
            <a:alphaModFix/>
          </a:blip>
          <a:stretch>
            <a:fillRect/>
          </a:stretch>
        </p:blipFill>
        <p:spPr>
          <a:xfrm>
            <a:off x="3065025" y="1398275"/>
            <a:ext cx="2912625" cy="2296775"/>
          </a:xfrm>
          <a:prstGeom prst="rect">
            <a:avLst/>
          </a:prstGeom>
          <a:noFill/>
          <a:ln>
            <a:noFill/>
          </a:ln>
        </p:spPr>
      </p:pic>
      <p:pic>
        <p:nvPicPr>
          <p:cNvPr id="223" name="Google Shape;223;p32"/>
          <p:cNvPicPr preferRelativeResize="0"/>
          <p:nvPr/>
        </p:nvPicPr>
        <p:blipFill>
          <a:blip r:embed="rId4">
            <a:alphaModFix/>
          </a:blip>
          <a:stretch>
            <a:fillRect/>
          </a:stretch>
        </p:blipFill>
        <p:spPr>
          <a:xfrm>
            <a:off x="5977650" y="1398275"/>
            <a:ext cx="2912625" cy="229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Importance</a:t>
            </a:r>
            <a:endParaRPr/>
          </a:p>
        </p:txBody>
      </p:sp>
      <p:sp>
        <p:nvSpPr>
          <p:cNvPr id="229" name="Google Shape;229;p33"/>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pic>
        <p:nvPicPr>
          <p:cNvPr id="230" name="Google Shape;230;p33"/>
          <p:cNvPicPr preferRelativeResize="0"/>
          <p:nvPr/>
        </p:nvPicPr>
        <p:blipFill>
          <a:blip r:embed="rId3">
            <a:alphaModFix/>
          </a:blip>
          <a:stretch>
            <a:fillRect/>
          </a:stretch>
        </p:blipFill>
        <p:spPr>
          <a:xfrm>
            <a:off x="152400" y="1398275"/>
            <a:ext cx="4419601" cy="3592826"/>
          </a:xfrm>
          <a:prstGeom prst="rect">
            <a:avLst/>
          </a:prstGeom>
          <a:noFill/>
          <a:ln>
            <a:noFill/>
          </a:ln>
        </p:spPr>
      </p:pic>
      <p:pic>
        <p:nvPicPr>
          <p:cNvPr id="231" name="Google Shape;231;p33"/>
          <p:cNvPicPr preferRelativeResize="0"/>
          <p:nvPr/>
        </p:nvPicPr>
        <p:blipFill>
          <a:blip r:embed="rId4">
            <a:alphaModFix/>
          </a:blip>
          <a:stretch>
            <a:fillRect/>
          </a:stretch>
        </p:blipFill>
        <p:spPr>
          <a:xfrm>
            <a:off x="4572000" y="1398275"/>
            <a:ext cx="4572001" cy="35928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Shap</a:t>
            </a:r>
            <a:endParaRPr/>
          </a:p>
        </p:txBody>
      </p:sp>
      <p:sp>
        <p:nvSpPr>
          <p:cNvPr id="237" name="Google Shape;237;p34"/>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pic>
        <p:nvPicPr>
          <p:cNvPr id="238" name="Google Shape;238;p34"/>
          <p:cNvPicPr preferRelativeResize="0"/>
          <p:nvPr/>
        </p:nvPicPr>
        <p:blipFill>
          <a:blip r:embed="rId3">
            <a:alphaModFix/>
          </a:blip>
          <a:stretch>
            <a:fillRect/>
          </a:stretch>
        </p:blipFill>
        <p:spPr>
          <a:xfrm>
            <a:off x="4572000" y="1245875"/>
            <a:ext cx="2969812" cy="3592823"/>
          </a:xfrm>
          <a:prstGeom prst="rect">
            <a:avLst/>
          </a:prstGeom>
          <a:noFill/>
          <a:ln>
            <a:noFill/>
          </a:ln>
        </p:spPr>
      </p:pic>
      <p:sp>
        <p:nvSpPr>
          <p:cNvPr id="239" name="Google Shape;239;p34"/>
          <p:cNvSpPr txBox="1"/>
          <p:nvPr>
            <p:ph idx="1" type="body"/>
          </p:nvPr>
        </p:nvSpPr>
        <p:spPr>
          <a:xfrm>
            <a:off x="311700" y="1448400"/>
            <a:ext cx="8424900" cy="22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contribution to prediction:</a:t>
            </a:r>
            <a:endParaRPr/>
          </a:p>
          <a:p>
            <a:pPr indent="-342900" lvl="0" marL="457200" rtl="0" algn="l">
              <a:spcBef>
                <a:spcPts val="1000"/>
              </a:spcBef>
              <a:spcAft>
                <a:spcPts val="0"/>
              </a:spcAft>
              <a:buClr>
                <a:schemeClr val="dk2"/>
              </a:buClr>
              <a:buSzPts val="1800"/>
              <a:buChar char="●"/>
            </a:pPr>
            <a:r>
              <a:rPr lang="en"/>
              <a:t>GenHealth</a:t>
            </a:r>
            <a:endParaRPr/>
          </a:p>
          <a:p>
            <a:pPr indent="-342900" lvl="0" marL="457200" rtl="0" algn="l">
              <a:spcBef>
                <a:spcPts val="0"/>
              </a:spcBef>
              <a:spcAft>
                <a:spcPts val="0"/>
              </a:spcAft>
              <a:buSzPts val="1800"/>
              <a:buChar char="●"/>
            </a:pPr>
            <a:r>
              <a:rPr lang="en"/>
              <a:t>Age</a:t>
            </a:r>
            <a:endParaRPr/>
          </a:p>
          <a:p>
            <a:pPr indent="-342900" lvl="0" marL="457200" rtl="0" algn="l">
              <a:spcBef>
                <a:spcPts val="0"/>
              </a:spcBef>
              <a:spcAft>
                <a:spcPts val="0"/>
              </a:spcAft>
              <a:buSzPts val="1800"/>
              <a:buChar char="●"/>
            </a:pPr>
            <a:r>
              <a:rPr lang="en"/>
              <a:t>BMI</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Comparison Table</a:t>
            </a:r>
            <a:endParaRPr/>
          </a:p>
        </p:txBody>
      </p:sp>
      <p:sp>
        <p:nvSpPr>
          <p:cNvPr id="245" name="Google Shape;245;p35"/>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pic>
        <p:nvPicPr>
          <p:cNvPr id="246" name="Google Shape;246;p35"/>
          <p:cNvPicPr preferRelativeResize="0"/>
          <p:nvPr/>
        </p:nvPicPr>
        <p:blipFill>
          <a:blip r:embed="rId3">
            <a:alphaModFix/>
          </a:blip>
          <a:stretch>
            <a:fillRect/>
          </a:stretch>
        </p:blipFill>
        <p:spPr>
          <a:xfrm>
            <a:off x="2195500" y="2262675"/>
            <a:ext cx="4752975" cy="1504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
        <p:nvSpPr>
          <p:cNvPr id="252" name="Google Shape;252;p36"/>
          <p:cNvSpPr txBox="1"/>
          <p:nvPr>
            <p:ph type="title"/>
          </p:nvPr>
        </p:nvSpPr>
        <p:spPr>
          <a:xfrm>
            <a:off x="2229600" y="3703450"/>
            <a:ext cx="46848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AI Healthcare diagnosis chatbot</a:t>
            </a:r>
            <a:endParaRPr/>
          </a:p>
        </p:txBody>
      </p:sp>
      <p:pic>
        <p:nvPicPr>
          <p:cNvPr id="253" name="Google Shape;253;p36" title="2025-05-13 09-54-16.mkv">
            <a:hlinkClick r:id="rId3"/>
          </p:cNvPr>
          <p:cNvPicPr preferRelativeResize="0"/>
          <p:nvPr/>
        </p:nvPicPr>
        <p:blipFill>
          <a:blip r:embed="rId4">
            <a:alphaModFix/>
          </a:blip>
          <a:stretch>
            <a:fillRect/>
          </a:stretch>
        </p:blipFill>
        <p:spPr>
          <a:xfrm>
            <a:off x="2306227" y="253950"/>
            <a:ext cx="4531534" cy="3398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steps</a:t>
            </a:r>
            <a:endParaRPr/>
          </a:p>
        </p:txBody>
      </p:sp>
      <p:sp>
        <p:nvSpPr>
          <p:cNvPr id="259" name="Google Shape;259;p37"/>
          <p:cNvSpPr txBox="1"/>
          <p:nvPr>
            <p:ph idx="1" type="body"/>
          </p:nvPr>
        </p:nvSpPr>
        <p:spPr>
          <a:xfrm>
            <a:off x="311700" y="1448400"/>
            <a:ext cx="8424900" cy="224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a:solidFill>
                  <a:schemeClr val="dk2"/>
                </a:solidFill>
              </a:rPr>
              <a:t>Link the chat interface to the Disease Prediction model result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Finetune models on Medical images and disease datasets</a:t>
            </a:r>
            <a:endParaRPr>
              <a:solidFill>
                <a:schemeClr val="dk2"/>
              </a:solidFill>
            </a:endParaRPr>
          </a:p>
        </p:txBody>
      </p:sp>
      <p:sp>
        <p:nvSpPr>
          <p:cNvPr id="260" name="Google Shape;260;p37"/>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311700" y="1061212"/>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a:t>
            </a:r>
            <a:endParaRPr/>
          </a:p>
        </p:txBody>
      </p:sp>
      <p:sp>
        <p:nvSpPr>
          <p:cNvPr id="118" name="Google Shape;118;p20"/>
          <p:cNvSpPr txBox="1"/>
          <p:nvPr>
            <p:ph idx="1" type="body"/>
          </p:nvPr>
        </p:nvSpPr>
        <p:spPr>
          <a:xfrm>
            <a:off x="338975" y="2534654"/>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Patients often struggle to access accurate and personalized health advice quickly. Traditional healthcare systems are overwhelmed, leading to long wait times and limited one-on-one consultation. Moreover, many patients lack access to real-time guidance for their symptoms, making it difficult to make informed health decisions.</a:t>
            </a:r>
            <a:endParaRPr/>
          </a:p>
        </p:txBody>
      </p:sp>
      <p:sp>
        <p:nvSpPr>
          <p:cNvPr id="119" name="Google Shape;119;p20"/>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pic>
        <p:nvPicPr>
          <p:cNvPr descr="Patients in clinic waiting room character flat vector illustration, medicine and healthcare (Provided by Getty Images)" id="120" name="Google Shape;120;p20"/>
          <p:cNvPicPr preferRelativeResize="0"/>
          <p:nvPr/>
        </p:nvPicPr>
        <p:blipFill>
          <a:blip r:embed="rId3">
            <a:alphaModFix/>
          </a:blip>
          <a:stretch>
            <a:fillRect/>
          </a:stretch>
        </p:blipFill>
        <p:spPr>
          <a:xfrm>
            <a:off x="4572000" y="1251662"/>
            <a:ext cx="4271012" cy="26401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311700" y="1061212"/>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26" name="Google Shape;126;p21"/>
          <p:cNvSpPr txBox="1"/>
          <p:nvPr>
            <p:ph idx="1" type="body"/>
          </p:nvPr>
        </p:nvSpPr>
        <p:spPr>
          <a:xfrm>
            <a:off x="338975" y="2534654"/>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Our AI Virtual Health Assistant provides instant, personalized health guidance using advanced AI models. It can understand user queries, analyze symptoms, and offer accurate health insights. With voice, text, and image input support, it delivers a seamless, accessible healthcare experience anytime, anywhere.</a:t>
            </a:r>
            <a:endParaRPr/>
          </a:p>
        </p:txBody>
      </p:sp>
      <p:sp>
        <p:nvSpPr>
          <p:cNvPr id="127" name="Google Shape;127;p21"/>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pic>
        <p:nvPicPr>
          <p:cNvPr descr="AI Chatbot smart digital customer service application concept. (Provided by Getty Images)" id="128" name="Google Shape;128;p21"/>
          <p:cNvPicPr preferRelativeResize="0"/>
          <p:nvPr/>
        </p:nvPicPr>
        <p:blipFill>
          <a:blip r:embed="rId3">
            <a:alphaModFix/>
          </a:blip>
          <a:stretch>
            <a:fillRect/>
          </a:stretch>
        </p:blipFill>
        <p:spPr>
          <a:xfrm>
            <a:off x="4747941" y="1251650"/>
            <a:ext cx="4396063" cy="2640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Layout</a:t>
            </a:r>
            <a:endParaRPr/>
          </a:p>
        </p:txBody>
      </p:sp>
      <p:sp>
        <p:nvSpPr>
          <p:cNvPr id="134" name="Google Shape;134;p22"/>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uploads an image, enters text, or records audio.</a:t>
            </a:r>
            <a:endParaRPr/>
          </a:p>
          <a:p>
            <a:pPr indent="0" lvl="0" marL="0" rtl="0" algn="l">
              <a:spcBef>
                <a:spcPts val="800"/>
              </a:spcBef>
              <a:spcAft>
                <a:spcPts val="0"/>
              </a:spcAft>
              <a:buNone/>
            </a:pPr>
            <a:r>
              <a:rPr lang="en"/>
              <a:t>Frontend sends the image, text, or audio to the API.</a:t>
            </a:r>
            <a:endParaRPr/>
          </a:p>
          <a:p>
            <a:pPr indent="0" lvl="0" marL="0" rtl="0" algn="l">
              <a:spcBef>
                <a:spcPts val="800"/>
              </a:spcBef>
              <a:spcAft>
                <a:spcPts val="0"/>
              </a:spcAft>
              <a:buNone/>
            </a:pPr>
            <a:r>
              <a:rPr lang="en"/>
              <a:t>API processes the input and returns the response.</a:t>
            </a:r>
            <a:endParaRPr/>
          </a:p>
          <a:p>
            <a:pPr indent="0" lvl="0" marL="0" rtl="0" algn="l">
              <a:spcBef>
                <a:spcPts val="800"/>
              </a:spcBef>
              <a:spcAft>
                <a:spcPts val="800"/>
              </a:spcAft>
              <a:buNone/>
            </a:pPr>
            <a:r>
              <a:rPr lang="en"/>
              <a:t>The Speaker speaks the message.</a:t>
            </a:r>
            <a:endParaRPr/>
          </a:p>
        </p:txBody>
      </p:sp>
      <p:sp>
        <p:nvSpPr>
          <p:cNvPr id="135" name="Google Shape;135;p22"/>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receives the query.</a:t>
            </a:r>
            <a:endParaRPr/>
          </a:p>
          <a:p>
            <a:pPr indent="0" lvl="0" marL="0" rtl="0" algn="l">
              <a:spcBef>
                <a:spcPts val="800"/>
              </a:spcBef>
              <a:spcAft>
                <a:spcPts val="0"/>
              </a:spcAft>
              <a:buNone/>
            </a:pPr>
            <a:r>
              <a:rPr lang="en"/>
              <a:t>Audio is transcribed (if provided).</a:t>
            </a:r>
            <a:endParaRPr/>
          </a:p>
          <a:p>
            <a:pPr indent="0" lvl="0" marL="0" rtl="0" algn="l">
              <a:spcBef>
                <a:spcPts val="800"/>
              </a:spcBef>
              <a:spcAft>
                <a:spcPts val="0"/>
              </a:spcAft>
              <a:buNone/>
            </a:pPr>
            <a:r>
              <a:rPr lang="en"/>
              <a:t>Image is encoded and sent with the query to Groq.</a:t>
            </a:r>
            <a:endParaRPr/>
          </a:p>
          <a:p>
            <a:pPr indent="0" lvl="0" marL="0" rtl="0" algn="l">
              <a:spcBef>
                <a:spcPts val="800"/>
              </a:spcBef>
              <a:spcAft>
                <a:spcPts val="800"/>
              </a:spcAft>
              <a:buNone/>
            </a:pPr>
            <a:r>
              <a:rPr lang="en"/>
              <a:t>Response is generated and returned to the user.</a:t>
            </a:r>
            <a:endParaRPr/>
          </a:p>
        </p:txBody>
      </p:sp>
      <p:sp>
        <p:nvSpPr>
          <p:cNvPr id="136" name="Google Shape;136;p22"/>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 Workflow</a:t>
            </a:r>
            <a:endParaRPr/>
          </a:p>
        </p:txBody>
      </p:sp>
      <p:sp>
        <p:nvSpPr>
          <p:cNvPr id="137" name="Google Shape;137;p22"/>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Backend Workflow</a:t>
            </a:r>
            <a:endParaRPr/>
          </a:p>
        </p:txBody>
      </p:sp>
      <p:pic>
        <p:nvPicPr>
          <p:cNvPr descr="Microphone and sound recording with smartphone line and solid icon, smart home multimedia symbol, speech recognition technology vector sign on white background, voice command control icon. Vector. (Provided by Getty Images)" id="138" name="Google Shape;138;p22"/>
          <p:cNvPicPr preferRelativeResize="0"/>
          <p:nvPr/>
        </p:nvPicPr>
        <p:blipFill>
          <a:blip r:embed="rId3">
            <a:alphaModFix/>
          </a:blip>
          <a:stretch>
            <a:fillRect/>
          </a:stretch>
        </p:blipFill>
        <p:spPr>
          <a:xfrm>
            <a:off x="5744963" y="303075"/>
            <a:ext cx="1749821" cy="17498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&amp; Technologies</a:t>
            </a:r>
            <a:endParaRPr/>
          </a:p>
        </p:txBody>
      </p:sp>
      <p:sp>
        <p:nvSpPr>
          <p:cNvPr id="144" name="Google Shape;144;p23"/>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Next.js (React) for UI and routing.</a:t>
            </a:r>
            <a:endParaRPr/>
          </a:p>
          <a:p>
            <a:pPr indent="0" lvl="0" marL="0" rtl="0" algn="l">
              <a:spcBef>
                <a:spcPts val="800"/>
              </a:spcBef>
              <a:spcAft>
                <a:spcPts val="0"/>
              </a:spcAft>
              <a:buNone/>
            </a:pPr>
            <a:r>
              <a:rPr lang="en"/>
              <a:t>Tailwind CSS for styling.</a:t>
            </a:r>
            <a:endParaRPr/>
          </a:p>
          <a:p>
            <a:pPr indent="0" lvl="0" marL="0" rtl="0" algn="l">
              <a:spcBef>
                <a:spcPts val="800"/>
              </a:spcBef>
              <a:spcAft>
                <a:spcPts val="800"/>
              </a:spcAft>
              <a:buNone/>
            </a:pPr>
            <a:r>
              <a:rPr lang="en"/>
              <a:t>Sonner for toast notifications.</a:t>
            </a:r>
            <a:endParaRPr/>
          </a:p>
        </p:txBody>
      </p:sp>
      <p:sp>
        <p:nvSpPr>
          <p:cNvPr id="145" name="Google Shape;145;p23"/>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Next.js API Routes for server-side logic.</a:t>
            </a:r>
            <a:endParaRPr/>
          </a:p>
          <a:p>
            <a:pPr indent="0" lvl="0" marL="0" rtl="0" algn="l">
              <a:spcBef>
                <a:spcPts val="800"/>
              </a:spcBef>
              <a:spcAft>
                <a:spcPts val="0"/>
              </a:spcAft>
              <a:buNone/>
            </a:pPr>
            <a:r>
              <a:rPr lang="en"/>
              <a:t>Groq SDK for multimodal (text + image) LLM.</a:t>
            </a:r>
            <a:endParaRPr/>
          </a:p>
          <a:p>
            <a:pPr indent="0" lvl="0" marL="0" rtl="0" algn="l">
              <a:spcBef>
                <a:spcPts val="800"/>
              </a:spcBef>
              <a:spcAft>
                <a:spcPts val="800"/>
              </a:spcAft>
              <a:buNone/>
            </a:pPr>
            <a:r>
              <a:rPr lang="en"/>
              <a:t>Cartesia API for voice synthesis (TTS).</a:t>
            </a:r>
            <a:endParaRPr/>
          </a:p>
        </p:txBody>
      </p:sp>
      <p:sp>
        <p:nvSpPr>
          <p:cNvPr id="146" name="Google Shape;146;p23"/>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a:t>
            </a:r>
            <a:endParaRPr/>
          </a:p>
        </p:txBody>
      </p:sp>
      <p:sp>
        <p:nvSpPr>
          <p:cNvPr id="147" name="Google Shape;147;p23"/>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Backend</a:t>
            </a:r>
            <a:endParaRPr/>
          </a:p>
        </p:txBody>
      </p:sp>
      <p:sp>
        <p:nvSpPr>
          <p:cNvPr id="148" name="Google Shape;148;p23"/>
          <p:cNvSpPr txBox="1"/>
          <p:nvPr>
            <p:ph idx="4" type="subTitle"/>
          </p:nvPr>
        </p:nvSpPr>
        <p:spPr>
          <a:xfrm>
            <a:off x="2572050" y="3827995"/>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Deployment</a:t>
            </a:r>
            <a:endParaRPr/>
          </a:p>
        </p:txBody>
      </p:sp>
      <p:sp>
        <p:nvSpPr>
          <p:cNvPr id="149" name="Google Shape;149;p23"/>
          <p:cNvSpPr txBox="1"/>
          <p:nvPr>
            <p:ph idx="2" type="body"/>
          </p:nvPr>
        </p:nvSpPr>
        <p:spPr>
          <a:xfrm>
            <a:off x="2572050" y="4239600"/>
            <a:ext cx="39999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Vercel (Recommended for Next.js).</a:t>
            </a:r>
            <a:endParaRPr/>
          </a:p>
          <a:p>
            <a:pPr indent="0" lvl="0" marL="0" rtl="0" algn="l">
              <a:spcBef>
                <a:spcPts val="800"/>
              </a:spcBef>
              <a:spcAft>
                <a:spcPts val="800"/>
              </a:spcAft>
              <a:buNone/>
            </a:pPr>
            <a:r>
              <a:rPr lang="en"/>
              <a:t>Environment Variables for API keys (Groq, Cartesia).</a:t>
            </a:r>
            <a:endParaRPr/>
          </a:p>
        </p:txBody>
      </p:sp>
      <p:pic>
        <p:nvPicPr>
          <p:cNvPr descr="a black background with the word next js written in white (Provided by Tenor)" id="150" name="Google Shape;150;p23"/>
          <p:cNvPicPr preferRelativeResize="0"/>
          <p:nvPr/>
        </p:nvPicPr>
        <p:blipFill>
          <a:blip r:embed="rId3">
            <a:alphaModFix/>
          </a:blip>
          <a:stretch>
            <a:fillRect/>
          </a:stretch>
        </p:blipFill>
        <p:spPr>
          <a:xfrm>
            <a:off x="5409600" y="152400"/>
            <a:ext cx="2632207" cy="174981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587970"/>
            <a:ext cx="4945500" cy="113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Technical Architecture</a:t>
            </a:r>
            <a:endParaRPr/>
          </a:p>
        </p:txBody>
      </p:sp>
      <p:sp>
        <p:nvSpPr>
          <p:cNvPr id="156" name="Google Shape;156;p24"/>
          <p:cNvSpPr txBox="1"/>
          <p:nvPr>
            <p:ph idx="1" type="body"/>
          </p:nvPr>
        </p:nvSpPr>
        <p:spPr>
          <a:xfrm>
            <a:off x="311700"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React components with state management using useState.</a:t>
            </a:r>
            <a:endParaRPr/>
          </a:p>
          <a:p>
            <a:pPr indent="0" lvl="0" marL="0" rtl="0" algn="l">
              <a:spcBef>
                <a:spcPts val="800"/>
              </a:spcBef>
              <a:spcAft>
                <a:spcPts val="0"/>
              </a:spcAft>
              <a:buNone/>
            </a:pPr>
            <a:r>
              <a:rPr lang="en"/>
              <a:t>Dynamic handling of image, text, and audio inputs.</a:t>
            </a:r>
            <a:endParaRPr/>
          </a:p>
          <a:p>
            <a:pPr indent="0" lvl="0" marL="0" rtl="0" algn="l">
              <a:spcBef>
                <a:spcPts val="800"/>
              </a:spcBef>
              <a:spcAft>
                <a:spcPts val="800"/>
              </a:spcAft>
              <a:buNone/>
            </a:pPr>
            <a:r>
              <a:rPr lang="en"/>
              <a:t>Fetch API for server communication.</a:t>
            </a:r>
            <a:endParaRPr/>
          </a:p>
        </p:txBody>
      </p:sp>
      <p:sp>
        <p:nvSpPr>
          <p:cNvPr id="157" name="Google Shape;157;p24"/>
          <p:cNvSpPr txBox="1"/>
          <p:nvPr>
            <p:ph idx="2" type="body"/>
          </p:nvPr>
        </p:nvSpPr>
        <p:spPr>
          <a:xfrm>
            <a:off x="4619925" y="2467949"/>
            <a:ext cx="3999900" cy="18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Next.js API route (app/api/route.ts) with two methods:</a:t>
            </a:r>
            <a:endParaRPr/>
          </a:p>
          <a:p>
            <a:pPr indent="0" lvl="0" marL="0" rtl="0" algn="l">
              <a:spcBef>
                <a:spcPts val="800"/>
              </a:spcBef>
              <a:spcAft>
                <a:spcPts val="0"/>
              </a:spcAft>
              <a:buNone/>
            </a:pPr>
            <a:r>
              <a:rPr lang="en"/>
              <a:t>POST: Handles user queries (text, image, audio).</a:t>
            </a:r>
            <a:endParaRPr/>
          </a:p>
          <a:p>
            <a:pPr indent="0" lvl="0" marL="0" rtl="0" algn="l">
              <a:spcBef>
                <a:spcPts val="800"/>
              </a:spcBef>
              <a:spcAft>
                <a:spcPts val="0"/>
              </a:spcAft>
              <a:buNone/>
            </a:pPr>
            <a:r>
              <a:rPr lang="en"/>
              <a:t>GET: Provides call logs for monitoring.</a:t>
            </a:r>
            <a:endParaRPr/>
          </a:p>
          <a:p>
            <a:pPr indent="0" lvl="0" marL="0" rtl="0" algn="l">
              <a:spcBef>
                <a:spcPts val="800"/>
              </a:spcBef>
              <a:spcAft>
                <a:spcPts val="0"/>
              </a:spcAft>
              <a:buNone/>
            </a:pPr>
            <a:r>
              <a:rPr lang="en"/>
              <a:t>Groq SDK for multimodal LLM queries (text + image).</a:t>
            </a:r>
            <a:endParaRPr/>
          </a:p>
          <a:p>
            <a:pPr indent="0" lvl="0" marL="0" rtl="0" algn="l">
              <a:spcBef>
                <a:spcPts val="800"/>
              </a:spcBef>
              <a:spcAft>
                <a:spcPts val="800"/>
              </a:spcAft>
              <a:buNone/>
            </a:pPr>
            <a:r>
              <a:rPr lang="en"/>
              <a:t>Cartesia API for text-to-speech (TTS).</a:t>
            </a:r>
            <a:endParaRPr/>
          </a:p>
        </p:txBody>
      </p:sp>
      <p:sp>
        <p:nvSpPr>
          <p:cNvPr id="158" name="Google Shape;158;p24"/>
          <p:cNvSpPr txBox="1"/>
          <p:nvPr>
            <p:ph idx="3" type="subTitle"/>
          </p:nvPr>
        </p:nvSpPr>
        <p:spPr>
          <a:xfrm>
            <a:off x="311700"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Frontend</a:t>
            </a:r>
            <a:endParaRPr/>
          </a:p>
        </p:txBody>
      </p:sp>
      <p:sp>
        <p:nvSpPr>
          <p:cNvPr id="159" name="Google Shape;159;p24"/>
          <p:cNvSpPr txBox="1"/>
          <p:nvPr>
            <p:ph idx="4" type="subTitle"/>
          </p:nvPr>
        </p:nvSpPr>
        <p:spPr>
          <a:xfrm>
            <a:off x="4619925" y="2054620"/>
            <a:ext cx="3999900" cy="41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Backend</a:t>
            </a:r>
            <a:endParaRPr/>
          </a:p>
        </p:txBody>
      </p:sp>
      <p:pic>
        <p:nvPicPr>
          <p:cNvPr descr="Front-end concept icon. Software development kit idea thin line illustration. Service orchestration. Programming and coding. Responsive website design. Vector isolated outline drawing (Provided by Getty Images)" id="160" name="Google Shape;160;p24"/>
          <p:cNvPicPr preferRelativeResize="0"/>
          <p:nvPr/>
        </p:nvPicPr>
        <p:blipFill>
          <a:blip r:embed="rId3">
            <a:alphaModFix/>
          </a:blip>
          <a:stretch>
            <a:fillRect/>
          </a:stretch>
        </p:blipFill>
        <p:spPr>
          <a:xfrm>
            <a:off x="5744963" y="304800"/>
            <a:ext cx="1749821" cy="174982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587975"/>
            <a:ext cx="65511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Flow</a:t>
            </a:r>
            <a:endParaRPr/>
          </a:p>
        </p:txBody>
      </p:sp>
      <p:sp>
        <p:nvSpPr>
          <p:cNvPr id="166" name="Google Shape;166;p25"/>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uploads an image, enters text, or records audio.</a:t>
            </a:r>
            <a:endParaRPr/>
          </a:p>
          <a:p>
            <a:pPr indent="0" lvl="0" marL="0" rtl="0" algn="l">
              <a:spcBef>
                <a:spcPts val="1000"/>
              </a:spcBef>
              <a:spcAft>
                <a:spcPts val="0"/>
              </a:spcAft>
              <a:buNone/>
            </a:pPr>
            <a:r>
              <a:rPr lang="en"/>
              <a:t>API handles input:</a:t>
            </a:r>
            <a:endParaRPr/>
          </a:p>
          <a:p>
            <a:pPr indent="-342900" lvl="0" marL="457200" rtl="0" algn="l">
              <a:spcBef>
                <a:spcPts val="1000"/>
              </a:spcBef>
              <a:spcAft>
                <a:spcPts val="0"/>
              </a:spcAft>
              <a:buSzPts val="1800"/>
              <a:buChar char="●"/>
            </a:pPr>
            <a:r>
              <a:rPr lang="en"/>
              <a:t>Text: Directly sent to Groq.</a:t>
            </a:r>
            <a:endParaRPr/>
          </a:p>
          <a:p>
            <a:pPr indent="-342900" lvl="0" marL="457200" rtl="0" algn="l">
              <a:spcBef>
                <a:spcPts val="0"/>
              </a:spcBef>
              <a:spcAft>
                <a:spcPts val="0"/>
              </a:spcAft>
              <a:buSzPts val="1800"/>
              <a:buChar char="●"/>
            </a:pPr>
            <a:r>
              <a:rPr lang="en"/>
              <a:t>Image: Base64 encoded and sent to Groq.</a:t>
            </a:r>
            <a:endParaRPr/>
          </a:p>
          <a:p>
            <a:pPr indent="-342900" lvl="0" marL="457200" rtl="0" algn="l">
              <a:spcBef>
                <a:spcPts val="0"/>
              </a:spcBef>
              <a:spcAft>
                <a:spcPts val="0"/>
              </a:spcAft>
              <a:buSzPts val="1800"/>
              <a:buChar char="●"/>
            </a:pPr>
            <a:r>
              <a:rPr lang="en"/>
              <a:t>Audio: Transcribed using Groq (Whisper model).</a:t>
            </a:r>
            <a:endParaRPr/>
          </a:p>
          <a:p>
            <a:pPr indent="0" lvl="0" marL="0" rtl="0" algn="l">
              <a:spcBef>
                <a:spcPts val="1000"/>
              </a:spcBef>
              <a:spcAft>
                <a:spcPts val="0"/>
              </a:spcAft>
              <a:buNone/>
            </a:pPr>
            <a:r>
              <a:rPr lang="en"/>
              <a:t>Groq generates a response using multimodal LLM.</a:t>
            </a:r>
            <a:endParaRPr/>
          </a:p>
          <a:p>
            <a:pPr indent="0" lvl="0" marL="0" rtl="0" algn="l">
              <a:spcBef>
                <a:spcPts val="1000"/>
              </a:spcBef>
              <a:spcAft>
                <a:spcPts val="1000"/>
              </a:spcAft>
              <a:buNone/>
            </a:pPr>
            <a:r>
              <a:rPr lang="en"/>
              <a:t>Response is displayed in the UI and played as audio.</a:t>
            </a:r>
            <a:endParaRPr/>
          </a:p>
        </p:txBody>
      </p:sp>
      <p:sp>
        <p:nvSpPr>
          <p:cNvPr id="167" name="Google Shape;167;p25"/>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
        <p:nvSpPr>
          <p:cNvPr id="173" name="Google Shape;173;p26"/>
          <p:cNvSpPr txBox="1"/>
          <p:nvPr>
            <p:ph type="title"/>
          </p:nvPr>
        </p:nvSpPr>
        <p:spPr>
          <a:xfrm>
            <a:off x="2229600" y="3703450"/>
            <a:ext cx="4684800" cy="60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Demo: AI Healthcare diagnosis chatbot</a:t>
            </a:r>
            <a:endParaRPr/>
          </a:p>
        </p:txBody>
      </p:sp>
      <p:pic>
        <p:nvPicPr>
          <p:cNvPr id="174" name="Google Shape;174;p26" title="2025-05-13 09-33-38.mkv">
            <a:hlinkClick r:id="rId3"/>
          </p:cNvPr>
          <p:cNvPicPr preferRelativeResize="0"/>
          <p:nvPr/>
        </p:nvPicPr>
        <p:blipFill>
          <a:blip r:embed="rId4">
            <a:alphaModFix/>
          </a:blip>
          <a:stretch>
            <a:fillRect/>
          </a:stretch>
        </p:blipFill>
        <p:spPr>
          <a:xfrm>
            <a:off x="2362302" y="388900"/>
            <a:ext cx="4419406" cy="33145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311700" y="587975"/>
            <a:ext cx="7595700" cy="6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Diagnosis Tool</a:t>
            </a:r>
            <a:endParaRPr/>
          </a:p>
        </p:txBody>
      </p:sp>
      <p:sp>
        <p:nvSpPr>
          <p:cNvPr id="180" name="Google Shape;180;p27"/>
          <p:cNvSpPr txBox="1"/>
          <p:nvPr>
            <p:ph idx="1" type="body"/>
          </p:nvPr>
        </p:nvSpPr>
        <p:spPr>
          <a:xfrm>
            <a:off x="311700" y="1448400"/>
            <a:ext cx="6551100" cy="22467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
              <a:t>To translate the trained machine learning model into a practical, easy-to-use AI health assistant that can estimate a user's diabetes risk based on their lifestyle and health indicators.</a:t>
            </a:r>
            <a:endParaRPr/>
          </a:p>
        </p:txBody>
      </p:sp>
      <p:sp>
        <p:nvSpPr>
          <p:cNvPr id="181" name="Google Shape;181;p27"/>
          <p:cNvSpPr txBox="1"/>
          <p:nvPr/>
        </p:nvSpPr>
        <p:spPr>
          <a:xfrm>
            <a:off x="338977" y="253941"/>
            <a:ext cx="2436000" cy="30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9A6ABA"/>
                </a:solidFill>
                <a:latin typeface="Montserrat"/>
                <a:ea typeface="Montserrat"/>
                <a:cs typeface="Montserrat"/>
                <a:sym typeface="Montserrat"/>
              </a:rPr>
              <a:t>P A R T   0 1</a:t>
            </a:r>
            <a:endParaRPr b="1" sz="700">
              <a:solidFill>
                <a:srgbClr val="9A6ABA"/>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NYU Elegant">
  <a:themeElements>
    <a:clrScheme name="Simple Light">
      <a:dk1>
        <a:srgbClr val="57068C"/>
      </a:dk1>
      <a:lt1>
        <a:srgbClr val="FFFFFF"/>
      </a:lt1>
      <a:dk2>
        <a:srgbClr val="333333"/>
      </a:dk2>
      <a:lt2>
        <a:srgbClr val="E3DFE9"/>
      </a:lt2>
      <a:accent1>
        <a:srgbClr val="9A6ABA"/>
      </a:accent1>
      <a:accent2>
        <a:srgbClr val="330662"/>
      </a:accent2>
      <a:accent3>
        <a:srgbClr val="007E8A"/>
      </a:accent3>
      <a:accent4>
        <a:srgbClr val="E97300"/>
      </a:accent4>
      <a:accent5>
        <a:srgbClr val="799A05"/>
      </a:accent5>
      <a:accent6>
        <a:srgbClr val="C50F3C"/>
      </a:accent6>
      <a:hlink>
        <a:srgbClr val="5706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