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43"/>
  </p:normalViewPr>
  <p:slideViewPr>
    <p:cSldViewPr snapToGrid="0" snapToObjects="1">
      <p:cViewPr varScale="1">
        <p:scale>
          <a:sx n="212" d="100"/>
          <a:sy n="212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4605-86EF-854F-AA98-18AD3997F8B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C59F-583F-7943-B7A1-24B1968D3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Redesign and program the home page for California </a:t>
            </a:r>
            <a:r>
              <a:rPr lang="en-US" dirty="0" err="1"/>
              <a:t>Shabu</a:t>
            </a:r>
            <a:r>
              <a:rPr lang="en-US" dirty="0"/>
              <a:t> (see Doc Sharing for files)</a:t>
            </a:r>
          </a:p>
          <a:p>
            <a:r>
              <a:rPr lang="en-US" dirty="0"/>
              <a:t>Use only existing content from the site—do not create new content.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Design it for desktop only.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Program only the static home page—links, forms, photo galleries, etc. do not need to function.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Use proper HTML5 and CSS standards.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To deliver:</a:t>
            </a:r>
          </a:p>
          <a:p>
            <a:pPr lvl="0"/>
            <a:r>
              <a:rPr lang="en-US" dirty="0"/>
              <a:t>ZIP and upload the site to the wk01 homework </a:t>
            </a:r>
            <a:r>
              <a:rPr lang="en-US" dirty="0" err="1"/>
              <a:t>dropbox</a:t>
            </a:r>
            <a:r>
              <a:rPr lang="en-US" dirty="0"/>
              <a:t> on </a:t>
            </a:r>
            <a:r>
              <a:rPr lang="en-US" dirty="0" err="1"/>
              <a:t>eCompanion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DUE BY BEGINNING OF CLASS NEXT WEEK</a:t>
            </a:r>
          </a:p>
          <a:p>
            <a:pPr marL="114300" indent="0">
              <a:buNone/>
            </a:pPr>
            <a:r>
              <a:rPr lang="en-US" dirty="0"/>
              <a:t>Late =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Homework Assignment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</dc:title>
  <dc:creator>seanasty seanasty</dc:creator>
  <cp:lastModifiedBy>Microsoft Office User</cp:lastModifiedBy>
  <cp:revision>2</cp:revision>
  <dcterms:created xsi:type="dcterms:W3CDTF">2017-04-04T23:59:42Z</dcterms:created>
  <dcterms:modified xsi:type="dcterms:W3CDTF">2017-04-05T19:52:33Z</dcterms:modified>
</cp:coreProperties>
</file>