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4" r:id="rId7"/>
    <p:sldId id="261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ADB0F2A-375F-C242-9ADA-8AEF2D6B64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55143F5-5B17-EB46-BE67-600E3BF0592C}" type="datetimeFigureOut">
              <a:rPr lang="en-US" smtClean="0"/>
              <a:t>5/10/17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561" y="6416179"/>
            <a:ext cx="8317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59738" algn="r"/>
              </a:tabLst>
            </a:pPr>
            <a:r>
              <a:rPr lang="en-US" sz="1200" dirty="0" smtClean="0"/>
              <a:t>Late to class = catch up on your own</a:t>
            </a:r>
            <a:r>
              <a:rPr lang="en-US" sz="1200" dirty="0"/>
              <a:t>	</a:t>
            </a:r>
            <a:r>
              <a:rPr lang="en-US" sz="1200" dirty="0" smtClean="0"/>
              <a:t>Late homework = 0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telerik.com/featured/leveling-up-your-app-with-advanced-bootstrap-featu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GWDA273 Intermediate Web Design</a:t>
            </a:r>
          </a:p>
          <a:p>
            <a:r>
              <a:rPr lang="en-US" smtClean="0"/>
              <a:t>Week 7</a:t>
            </a:r>
            <a:endParaRPr lang="en-US" dirty="0" smtClean="0"/>
          </a:p>
          <a:p>
            <a:r>
              <a:rPr lang="en-US" dirty="0" smtClean="0"/>
              <a:t>Russell Burt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4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Bootstrap ONE of the given sites—see Faculty Storage, also on </a:t>
            </a:r>
            <a:r>
              <a:rPr lang="en-US" dirty="0" err="1" smtClean="0"/>
              <a:t>eCompanion</a:t>
            </a:r>
            <a:r>
              <a:rPr lang="en-US" dirty="0" smtClean="0"/>
              <a:t> Doc Sharing</a:t>
            </a:r>
          </a:p>
          <a:p>
            <a:pPr lvl="1"/>
            <a:r>
              <a:rPr lang="en-US" dirty="0" smtClean="0"/>
              <a:t>Finish AT </a:t>
            </a:r>
            <a:r>
              <a:rPr lang="en-US" smtClean="0"/>
              <a:t>LEAST </a:t>
            </a:r>
            <a:r>
              <a:rPr lang="en-US" smtClean="0"/>
              <a:t>the home page</a:t>
            </a:r>
            <a:endParaRPr lang="en-US" dirty="0" smtClean="0"/>
          </a:p>
          <a:p>
            <a:pPr lvl="1"/>
            <a:r>
              <a:rPr lang="en-US" dirty="0" smtClean="0"/>
              <a:t>The menu must work!</a:t>
            </a:r>
          </a:p>
          <a:p>
            <a:pPr lvl="1"/>
            <a:r>
              <a:rPr lang="en-US" dirty="0" smtClean="0"/>
              <a:t>Remove sitemap/sources</a:t>
            </a:r>
          </a:p>
          <a:p>
            <a:pPr lvl="1"/>
            <a:r>
              <a:rPr lang="en-US" dirty="0" smtClean="0"/>
              <a:t>Remove breadcrumbs</a:t>
            </a:r>
          </a:p>
          <a:p>
            <a:pPr lvl="1"/>
            <a:r>
              <a:rPr lang="en-US" dirty="0" smtClean="0"/>
              <a:t>Use dummy emails (if applicable)</a:t>
            </a:r>
          </a:p>
          <a:p>
            <a:pPr lvl="1"/>
            <a:r>
              <a:rPr lang="en-US" dirty="0" smtClean="0"/>
              <a:t>Forms do not need to work</a:t>
            </a:r>
          </a:p>
          <a:p>
            <a:r>
              <a:rPr lang="en-US" dirty="0" smtClean="0"/>
              <a:t>DO NOT upload to your web host</a:t>
            </a:r>
          </a:p>
          <a:p>
            <a:pPr lvl="0"/>
            <a:r>
              <a:rPr lang="en-US" dirty="0"/>
              <a:t>ZIP and upload the site to the wk07 homework </a:t>
            </a:r>
            <a:r>
              <a:rPr lang="en-US" dirty="0" err="1"/>
              <a:t>dropbox</a:t>
            </a:r>
            <a:r>
              <a:rPr lang="en-US" dirty="0"/>
              <a:t> on </a:t>
            </a:r>
            <a:r>
              <a:rPr lang="en-US" dirty="0" err="1"/>
              <a:t>eCompanion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DUE BY BEGINNING OF CLASS NEXT WEEK</a:t>
            </a:r>
          </a:p>
          <a:p>
            <a:pPr marL="114300" indent="0">
              <a:buNone/>
            </a:pPr>
            <a:r>
              <a:rPr lang="en-US" dirty="0" smtClean="0"/>
              <a:t>Late = 0</a:t>
            </a:r>
          </a:p>
        </p:txBody>
      </p:sp>
    </p:spTree>
    <p:extLst>
      <p:ext uri="{BB962C8B-B14F-4D97-AF65-F5344CB8AC3E}">
        <p14:creationId xmlns:p14="http://schemas.microsoft.com/office/powerpoint/2010/main" val="328793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</a:p>
          <a:p>
            <a:r>
              <a:rPr lang="en-US" dirty="0" smtClean="0"/>
              <a:t>Competencies covered today</a:t>
            </a:r>
          </a:p>
          <a:p>
            <a:r>
              <a:rPr lang="en-US" dirty="0"/>
              <a:t>Menu </a:t>
            </a:r>
            <a:r>
              <a:rPr lang="en-US" dirty="0" smtClean="0"/>
              <a:t>systems in BS</a:t>
            </a:r>
            <a:endParaRPr lang="en-US" dirty="0"/>
          </a:p>
          <a:p>
            <a:r>
              <a:rPr lang="en-US" dirty="0" smtClean="0"/>
              <a:t>Advanced BS features</a:t>
            </a:r>
          </a:p>
          <a:p>
            <a:r>
              <a:rPr lang="en-US" dirty="0" smtClean="0"/>
              <a:t>Reading</a:t>
            </a:r>
          </a:p>
          <a:p>
            <a:r>
              <a:rPr lang="en-US" dirty="0" smtClean="0"/>
              <a:t>In-class work</a:t>
            </a:r>
          </a:p>
          <a:p>
            <a:r>
              <a:rPr lang="en-US" dirty="0" smtClean="0"/>
              <a:t>Homework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4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what you did</a:t>
            </a:r>
          </a:p>
          <a:p>
            <a:r>
              <a:rPr lang="en-US" dirty="0" smtClean="0"/>
              <a:t>Remember, late = 0</a:t>
            </a:r>
          </a:p>
          <a:p>
            <a:r>
              <a:rPr lang="en-US" dirty="0" smtClean="0"/>
              <a:t>Deliver it NOW, or it earns a zero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9308-1E5C-DC4C-A444-C4D51B9A93FC}" type="datetime1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GWDA382 Design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2" name="Picture 21" descr="deliver work on 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1220608"/>
            <a:ext cx="30607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Competencies Covered Today</a:t>
            </a:r>
            <a:br>
              <a:rPr lang="en-US" dirty="0"/>
            </a:br>
            <a:r>
              <a:rPr lang="en-US" sz="2400" dirty="0"/>
              <a:t>(highlighted in red)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b="1" dirty="0"/>
              <a:t>Define terms and methods for styling web pages</a:t>
            </a:r>
            <a:r>
              <a:rPr lang="en-US" sz="2400" dirty="0"/>
              <a:t> </a:t>
            </a:r>
            <a:endParaRPr lang="en-US" sz="2800" dirty="0"/>
          </a:p>
          <a:p>
            <a:pPr lvl="1"/>
            <a:r>
              <a:rPr lang="en-US" dirty="0"/>
              <a:t>Articulate the concept for a web page design</a:t>
            </a:r>
            <a:endParaRPr lang="en-US" sz="2400" dirty="0"/>
          </a:p>
          <a:p>
            <a:pPr lvl="1"/>
            <a:r>
              <a:rPr lang="en-US" dirty="0"/>
              <a:t>Identify issues of accessibility that need to be addressed when styling web pages for various devices</a:t>
            </a:r>
            <a:endParaRPr lang="en-US" sz="2400" dirty="0"/>
          </a:p>
          <a:p>
            <a:pPr lvl="1"/>
            <a:r>
              <a:rPr lang="en-US" dirty="0"/>
              <a:t>Discuss the benefits of separating structure and presentation during web site production</a:t>
            </a:r>
            <a:endParaRPr lang="en-US" sz="2400" dirty="0"/>
          </a:p>
          <a:p>
            <a:pPr lvl="0"/>
            <a:r>
              <a:rPr lang="en-US" sz="2400" b="1" dirty="0">
                <a:solidFill>
                  <a:srgbClr val="FF0000"/>
                </a:solidFill>
              </a:rPr>
              <a:t>Apply various methods for styling web pages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Use CSS to visually design the presentation of web page content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Implement various page layout methods such as fixed and liquid layouts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Design a web site that works on different screen resolutions and devices</a:t>
            </a:r>
            <a:endParaRPr lang="en-US" sz="2400" dirty="0">
              <a:solidFill>
                <a:srgbClr val="FF0000"/>
              </a:solidFill>
            </a:endParaRPr>
          </a:p>
          <a:p>
            <a:pPr lvl="0"/>
            <a:r>
              <a:rPr lang="en-US" sz="2400" b="1" dirty="0"/>
              <a:t>Solve information architecture and communication problems with effective web site styling</a:t>
            </a:r>
            <a:r>
              <a:rPr lang="en-US" sz="2400" dirty="0"/>
              <a:t> </a:t>
            </a:r>
            <a:endParaRPr lang="en-US" sz="2800" dirty="0"/>
          </a:p>
          <a:p>
            <a:pPr lvl="1"/>
            <a:r>
              <a:rPr lang="en-US" dirty="0"/>
              <a:t>Identify ways to use on-line resources for problem solving</a:t>
            </a:r>
            <a:endParaRPr lang="en-US" sz="2400" dirty="0"/>
          </a:p>
          <a:p>
            <a:pPr lvl="1"/>
            <a:r>
              <a:rPr lang="en-US" dirty="0"/>
              <a:t>Implement solutions for common information architecture principles through web page styling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Folder/file management</a:t>
            </a:r>
          </a:p>
          <a:p>
            <a:r>
              <a:rPr lang="en-US" dirty="0" smtClean="0"/>
              <a:t>File names</a:t>
            </a:r>
          </a:p>
          <a:p>
            <a:r>
              <a:rPr lang="en-US" dirty="0" smtClean="0"/>
              <a:t>Large image sizes</a:t>
            </a:r>
          </a:p>
          <a:p>
            <a:r>
              <a:rPr lang="en-US" dirty="0" smtClean="0"/>
              <a:t>Missing assets</a:t>
            </a:r>
          </a:p>
        </p:txBody>
      </p:sp>
    </p:spTree>
    <p:extLst>
      <p:ext uri="{BB962C8B-B14F-4D97-AF65-F5344CB8AC3E}">
        <p14:creationId xmlns:p14="http://schemas.microsoft.com/office/powerpoint/2010/main" val="245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classes are assigned to individual </a:t>
            </a:r>
            <a:r>
              <a:rPr lang="en-US" dirty="0" err="1" smtClean="0"/>
              <a:t>nav</a:t>
            </a:r>
            <a:r>
              <a:rPr lang="en-US" dirty="0" smtClean="0"/>
              <a:t> items</a:t>
            </a:r>
          </a:p>
          <a:p>
            <a:r>
              <a:rPr lang="en-US" dirty="0" smtClean="0"/>
              <a:t>Once you understand this class structure, you’ll understand Bootstrap!</a:t>
            </a:r>
          </a:p>
        </p:txBody>
      </p:sp>
    </p:spTree>
    <p:extLst>
      <p:ext uri="{BB962C8B-B14F-4D97-AF65-F5344CB8AC3E}">
        <p14:creationId xmlns:p14="http://schemas.microsoft.com/office/powerpoint/2010/main" val="362052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Bootstrap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 grid system explored</a:t>
            </a:r>
          </a:p>
          <a:p>
            <a:r>
              <a:rPr lang="en-US" dirty="0" smtClean="0"/>
              <a:t>Fluid containers, push/pull, and more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http://developer.telerik.com/featured/leveling-up-your-app-with-advanced-bootstrap-features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4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the bike-more site</a:t>
            </a:r>
          </a:p>
          <a:p>
            <a:r>
              <a:rPr lang="en-US" dirty="0" smtClean="0"/>
              <a:t>Let’s work through problems together</a:t>
            </a:r>
          </a:p>
          <a:p>
            <a:r>
              <a:rPr lang="en-US" dirty="0" smtClean="0"/>
              <a:t>ZIP and upload finished site to the wk07 </a:t>
            </a:r>
            <a:r>
              <a:rPr lang="en-US" dirty="0" err="1" smtClean="0"/>
              <a:t>dropbox</a:t>
            </a:r>
            <a:r>
              <a:rPr lang="en-US" dirty="0" smtClean="0"/>
              <a:t> on </a:t>
            </a:r>
            <a:r>
              <a:rPr lang="en-US" dirty="0" err="1" smtClean="0"/>
              <a:t>eCompanion</a:t>
            </a:r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DUE BY END OF CLASS</a:t>
            </a:r>
          </a:p>
          <a:p>
            <a:pPr marL="114300" indent="0">
              <a:buNone/>
            </a:pPr>
            <a:r>
              <a:rPr lang="en-US" smtClean="0"/>
              <a:t>Late =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431</TotalTime>
  <Words>332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Bootstrap Continued</vt:lpstr>
      <vt:lpstr>Today</vt:lpstr>
      <vt:lpstr>Homework Review</vt:lpstr>
      <vt:lpstr>Competencies Covered Today (highlighted in red)</vt:lpstr>
      <vt:lpstr>Common Problems</vt:lpstr>
      <vt:lpstr>Menu Systems</vt:lpstr>
      <vt:lpstr>Advanced Bootstrap Features</vt:lpstr>
      <vt:lpstr>Reading</vt:lpstr>
      <vt:lpstr>In-Class Work</vt:lpstr>
      <vt:lpstr>Homework Assignment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Introduction, HTML5, CSS3 review, CSS reset, design patterns </dc:title>
  <dc:creator>Russell Burt</dc:creator>
  <cp:lastModifiedBy>seanasty seanasty</cp:lastModifiedBy>
  <cp:revision>35</cp:revision>
  <dcterms:created xsi:type="dcterms:W3CDTF">2015-03-31T14:29:34Z</dcterms:created>
  <dcterms:modified xsi:type="dcterms:W3CDTF">2017-05-10T19:11:41Z</dcterms:modified>
</cp:coreProperties>
</file>