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BB71-47AE-3D6B-8EB1-77139727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E50C2-438A-E6CB-E685-85A964BB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879B-F60E-6477-546D-AD27C51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4CF2-326A-C823-C246-F8C82E46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314D-19A7-2617-245A-27149184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109D-52F2-6985-0948-5649B5EA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A3C6E-AFB6-15F1-E07A-B80CC3A9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BC2B-F703-C0B6-BBE4-00D3E0E2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AC78-9CF1-2C36-1C94-0448E9E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064-6EF6-A645-7EFF-DA5F7EEF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68F2D-6B5A-C52E-A89F-9C21CB191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F3E1-B6D9-DE41-1A72-ADCB80F5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99A6-8869-1F6B-2D4F-96771892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8F8D-C4B6-E6DA-4836-7114A82D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9FB8-B960-A02E-5248-833BAE1F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E5AC-18AF-6A25-5E34-447F8D99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E297-711C-86F1-E11A-52B76EDE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5DC6-949E-3790-486A-3EBE45D8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3AD5-73A8-CD2F-3448-63691F5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8ED0-1D7C-1EB8-D2D6-0104FDC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A33F-4A33-9A7C-C73A-25B6924F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70E2-988B-0BF8-1787-A7B5F13C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DCD2-3FC4-E585-516D-63F1EDBC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E235-53AE-609B-5D91-E2D662D1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E97C-B639-E9DE-ABCB-E013A9C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9F75-648F-2B35-7DA3-DC869E09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AD04-271B-14A6-1D6A-088F5581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05C9-71EB-957A-671D-E694AF37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B280-375C-30EB-E677-F548E372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0E0B-B492-5E09-48C2-3552E5E8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9619-5A88-8A73-3C3E-E216B76A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4856-85D6-E928-DF10-4A27CD49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34F2-45F5-A5C4-5237-1F5F1B1F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AD8A-4F8E-475E-3877-253680BC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938EC-82E7-05C2-60AA-C4D19E781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AF3DC-6DBC-2FB3-5C75-B11F33E3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1254F-4937-224C-E7F2-1481E613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0E84F-75CB-9B9A-FE1F-B2F5536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C48E0-6E04-6E22-13DF-003CE06D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2786-0671-9749-A288-84F2CD0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939D4-D86C-62C6-4DEC-41615070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61991-73B1-27F3-40C9-623903BC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8E4C-C996-029A-8AB1-3243885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558A-E48D-F52B-7A37-FE3C54AA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75823-FCA0-BC1E-AA5B-EF8092FB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7C13-8702-67E4-6D8C-BDBD7F13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ACB7-C57E-F213-8CD3-A73D53E4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462B-A479-DCC6-57AD-CDE00B3E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4D84-373A-FE9E-6A2C-9E47043A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68C7-0BF6-0DC2-05BA-285C477B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0D2A-293C-9D2A-C21A-CD4A3C8F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7E10-4F1D-F9CC-7593-CA4EBA18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7DC8-0E3F-CB78-9D2D-7B9F4A7C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2C7FF-47C6-FC1C-54A1-8F5C1BD48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41A2-F009-DD54-856E-B587B4FB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3F68-DDAC-B5CF-846D-9694ADE1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7E09-7216-B1DB-1D22-45331B28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E225-80B4-FEF5-9E1E-6F0EAC1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D8766-174D-583D-6556-1D758E57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8E6C-0549-BF7A-5859-F353D248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E80D-134E-68C0-1BB8-C4F4C8C2C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9884-50C9-4200-9D06-961F396E31A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44EA-A82C-31AC-0237-CB581DC3B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903B-163A-D795-E0D1-81E65F13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2403-7493-47CC-A360-FCE0D75F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15B74-1AC1-05BC-223F-83A3A267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732744"/>
            <a:ext cx="7239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7D1F5-EAE1-85E1-6347-AB93E981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71487"/>
            <a:ext cx="7239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28365-C88C-1BDB-468C-6C26BA23F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71487"/>
            <a:ext cx="7239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647D6-E7EF-BF70-B0B1-208F76BE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4" y="923818"/>
            <a:ext cx="9584579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malik</dc:creator>
  <cp:lastModifiedBy>harsh malik</cp:lastModifiedBy>
  <cp:revision>1</cp:revision>
  <dcterms:created xsi:type="dcterms:W3CDTF">2023-07-04T06:21:02Z</dcterms:created>
  <dcterms:modified xsi:type="dcterms:W3CDTF">2023-07-04T06:23:11Z</dcterms:modified>
</cp:coreProperties>
</file>