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5BF6-3CB7-3D43-DBF5-00AC9F9A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8F6BC-A098-E48B-62A8-502DE0F36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2960E-E38B-B55D-016E-1D384977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7F7-3517-4DF5-9922-83F5144DAB9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9E7C-3CF0-9E55-9F20-9FA1A27D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944D9-DEF1-68A0-7803-2B32D667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C8-919D-4B3A-BAB2-F7BB8C8D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6ECB-1486-AE8E-73F0-10CCC706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36583-440F-E1D6-A1EC-71DD93FC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1263-A128-770F-A568-F4F1BD21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7F7-3517-4DF5-9922-83F5144DAB9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CEC18-44CB-7606-F1E1-1318D216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055E2-DA85-4AF6-A7A0-5EBF1D67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C8-919D-4B3A-BAB2-F7BB8C8D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65FA9-3A15-78C7-FBDE-9868060B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42A5A-D9CC-0A11-EF94-3F128F04B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56F76-49D6-52E9-6D39-3AF34949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7F7-3517-4DF5-9922-83F5144DAB9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4C98-F40B-558D-56CA-B1C9F5CB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8A3-4420-A0E8-2330-18446D2D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C8-919D-4B3A-BAB2-F7BB8C8D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3528-0E33-6207-2F91-39BF56EC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5100-4EAA-0E6A-2229-AF13871F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15239-711F-B546-BB9C-2E1D2247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7F7-3517-4DF5-9922-83F5144DAB9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CB3B-D653-3FC3-CAE1-84D67FD0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BCDC2-91AF-9545-BE7B-220F4B13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C8-919D-4B3A-BAB2-F7BB8C8D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7271-6852-CA33-B410-F8CB17CD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B9B47-337F-6CE1-4DE9-51FB9291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F56F0-66FB-232A-D27E-A6C6A096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7F7-3517-4DF5-9922-83F5144DAB9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0091-6E86-16FF-5464-23038982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DE82-F927-0256-C421-8977DE03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C8-919D-4B3A-BAB2-F7BB8C8D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3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C116-83EC-BD83-24CF-574FAD2C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85F7-AB8C-A0C5-47E8-23FC25FA0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38634-E4C7-6B17-8853-55BC5CB5D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2068A-A718-E03A-3E76-6F2B1024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7F7-3517-4DF5-9922-83F5144DAB9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AE97-AE17-2F96-86D8-3F0A3490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3965-015F-9717-CEB9-BD82DEFE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C8-919D-4B3A-BAB2-F7BB8C8D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2319-C13F-56A7-D647-ECF9CAD4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1EA46-01D4-2B26-46B7-69FCC31B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6EE2D-9C23-0EA7-5795-CB8179475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271C5-4F44-A564-B15D-AEFAD4EBE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D9D9C-6B54-552E-A4A8-E4B882984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33A6D-F55C-54EF-7761-2BB624D8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7F7-3517-4DF5-9922-83F5144DAB9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0DABA-07F8-39B6-BBF9-A692482D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A96F3-791C-EBF5-7E1D-22CCD711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C8-919D-4B3A-BAB2-F7BB8C8D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2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03F0-5307-300E-FC51-50F73828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7D02F-461A-DA46-7D5A-5BD08395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7F7-3517-4DF5-9922-83F5144DAB9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E142E-8C74-8529-21B6-EE7BAD60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05184-5652-9BA7-2696-3D499A67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C8-919D-4B3A-BAB2-F7BB8C8D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72B1C-0A4F-117D-A89B-1B7ED2AA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7F7-3517-4DF5-9922-83F5144DAB9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B2CCC-808C-2554-4839-6F6F1B23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4D22-147D-DAA3-6C00-217FE894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C8-919D-4B3A-BAB2-F7BB8C8D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9427-E7FD-3AA9-01A6-471EDB14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BC4B-0899-0BA3-9759-AFAD8989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FC987-6343-0199-B5F2-FC6F8B4E0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67D6F-BF32-F9D8-EFA5-633C1EDB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7F7-3517-4DF5-9922-83F5144DAB9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D1F63-9D42-5F56-2D36-5CAC14AB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DA20-5224-29D0-C2A8-066490B8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C8-919D-4B3A-BAB2-F7BB8C8D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1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143-9872-D1A1-88C2-2C7221B2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93466-FE79-475F-18B6-9095E16C0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05262-1D25-2FA3-9D5D-AA078CE57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6C36E-25B2-E671-A110-36101532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7F7-3517-4DF5-9922-83F5144DAB9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F75A2-3E13-6724-AADD-C0E6882A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D976-6537-0766-F0C0-69AA442C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C8-919D-4B3A-BAB2-F7BB8C8D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D7313-68B3-EE1E-66FA-93FDD3D1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EE916-B4D5-33F7-8749-42C3B316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9CC27-4E8A-D45A-5382-8B333A98C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F7F7-3517-4DF5-9922-83F5144DAB9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E662-CC27-FE9D-D90C-11DB47D0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158C2-7369-E750-DFD8-D09E23061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1CC8-919D-4B3A-BAB2-F7BB8C8D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2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6EABE-3F0B-FA60-0D12-46E105F340C2}"/>
              </a:ext>
            </a:extLst>
          </p:cNvPr>
          <p:cNvSpPr txBox="1"/>
          <p:nvPr/>
        </p:nvSpPr>
        <p:spPr>
          <a:xfrm>
            <a:off x="2099387" y="877077"/>
            <a:ext cx="8677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How Does K-nearest Neighbor Works In Machine Learning Classification Problem?</a:t>
            </a: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F5053-91B3-B15F-F84D-B60630AA9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71" y="2677545"/>
            <a:ext cx="9087155" cy="39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9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DF025-38D6-EC2C-44B4-FFBFAEC11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26" y="295800"/>
            <a:ext cx="5696727" cy="313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DF73F-A12B-0347-CF90-202C7C207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014" y="3334528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7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E5B65-1FB0-A314-E4A0-807BE1759AD0}"/>
              </a:ext>
            </a:extLst>
          </p:cNvPr>
          <p:cNvSpPr txBox="1"/>
          <p:nvPr/>
        </p:nvSpPr>
        <p:spPr>
          <a:xfrm>
            <a:off x="1054359" y="690465"/>
            <a:ext cx="107675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u="sng" dirty="0">
                <a:solidFill>
                  <a:srgbClr val="610B38"/>
                </a:solidFill>
                <a:effectLst/>
                <a:latin typeface="erdana"/>
              </a:rPr>
              <a:t>How does K-NN work?</a:t>
            </a:r>
            <a:endParaRPr lang="en-US" sz="2800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The K-NN working can be explained on the basis of the below algorithm: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Step-1: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Select the number K of the neighbors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Step-2: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Calculate the Euclidean distance of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K number of neighbors</a:t>
            </a:r>
            <a:endParaRPr lang="en-US" sz="2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Step-3: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Take the K nearest neighbors as per the calculated Euclidean distance.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Step-4: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Among these k neighbors, count the number of the data points in each category.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Step-5: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Assign the new data points to that category for which the number of the neighbor is maximum.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Step-6: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Our model is ready.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5A982-EB35-2EF2-50EB-8A5D77370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90" y="992154"/>
            <a:ext cx="47625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6B1D0-62FF-DF4D-5061-F3F672077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54" y="1132113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A7136-DFD0-B036-C40C-E3D3860C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76" y="693575"/>
            <a:ext cx="6464948" cy="51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2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erdana</vt:lpstr>
      <vt:lpstr>inter-bold</vt:lpstr>
      <vt:lpstr>inter-regular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malik</dc:creator>
  <cp:lastModifiedBy>harsh malik</cp:lastModifiedBy>
  <cp:revision>2</cp:revision>
  <dcterms:created xsi:type="dcterms:W3CDTF">2023-07-04T05:57:30Z</dcterms:created>
  <dcterms:modified xsi:type="dcterms:W3CDTF">2023-07-04T06:12:15Z</dcterms:modified>
</cp:coreProperties>
</file>