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D225-C372-7A81-3B16-6314AA302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0661-8ACF-8A93-CA49-727EF2F2E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C96E-D01B-170E-EA32-CF40EE1D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372B-3772-6F4B-B930-C9260C13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DBB6-B0E6-C8DE-6873-302F7D16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81FB-4C58-EC41-3E39-5DBB6565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6AB8-7927-2824-5B47-37743E3D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15B6-6F29-380B-B0AA-33E33B9E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7AA19-0A2B-67DC-5599-DF1D4B05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5A22-14AE-971D-3CB0-CB40C9FC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E12F7-AE89-9026-2442-87F0FA67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C83B9-06E0-1ECA-2CDB-982B9205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6B74-43E8-28B7-2F13-83D9B4C2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ABEF-705C-90CF-9552-034179A4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883F-57CC-126E-9476-F59293CD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852C-7FE9-4E25-4765-25FEF1F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3CB9-751E-DAA8-FE17-DF5F422E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EDEA-CAD4-928C-530C-5829A97F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8702-8A1F-AB8A-0694-648F35BF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20E9-3801-12DE-877B-18902765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36D-7335-F1D0-36E3-3F40358A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0713-6D49-9C48-60F2-920CB196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AFDD-1E4E-C355-4900-E7A8F385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3160-5133-4492-28C2-8A66FEDA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F9F3-7281-416B-0FDE-37DBC39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5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6B53-2061-4E29-92B5-42A49751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89BF-E652-0AE9-E3AA-ED243ADE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C034-2FA7-9D98-20F3-ED927043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DB161-23D8-4BE7-B619-B0C90AEE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389E-DDB4-95B1-855F-A181164A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DB2A7-638F-169B-550D-D0F3141C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48E-7301-0F57-D3E2-A312BDBD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0544-8049-3DA3-D753-B1627C65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DE07B-5556-94C1-615D-0A65E9BB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E8FE3-BC45-331E-CEB9-15A1EE5BC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9BC8-545B-3172-8ACA-9FA8F794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BA4FC-AA1B-0824-8E56-CD6F87E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EEF96-CFBA-B8E0-4054-8CB80639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A421-AE6A-6992-120D-432885D7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CEC6-1F8A-D862-DA8F-47E56DF9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5EF83-64BB-6221-0930-2C414B65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FFFAD-BC6F-0919-6577-5D389A1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C0EA9-CBD5-1BC1-7815-C6F41911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A8055-0165-742A-7CDF-9889BE83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B76C-8CC2-34B0-42A6-E17990C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5089E-B305-0F14-35BA-19329A2B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684B-E121-327D-7C9D-BB4AC6F3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2999-D3A1-95E5-6A6D-94BD5A78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AABD-99B4-A21C-901D-0F84CC58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340B-4918-A38F-5A30-F9FDA9D9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220B5-C195-1035-C94F-7D0BB1E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168E6-974D-CEC1-F0F8-88A252E3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DB87-963F-0B1A-F43C-42AC0933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E2323-7828-194F-8792-E13EFBE5E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F4525-9B02-697C-5A97-A25FF16C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0741-4585-D87F-8F36-A8725ECF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4DFF5-0562-7B97-155F-349CCA53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6405A-EF30-72B9-46C9-1A975FD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86FE-7F71-5505-3860-3612C3A8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B12A-268C-B604-5D43-B281877D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7455-1950-89E1-8651-90F485FE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9F48-973E-4597-8A3A-2E635118A476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5549-5C57-5269-46D3-7882144DB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C379-471E-57A3-1BC5-5F163F46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4008-2748-441C-8BC0-BF9AB9F6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C45A5-A424-937B-98BD-508A2389D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375" y="1045038"/>
            <a:ext cx="7181364" cy="49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12D5B9-7967-94C0-15C0-4D687514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246" y="-65314"/>
            <a:ext cx="8110107" cy="591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8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143A5-7CEA-660E-BF13-C6B07A0B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398" y="766498"/>
            <a:ext cx="5405271" cy="58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88F69-519C-5700-D651-AD902DFF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26" y="738907"/>
            <a:ext cx="6325148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F48D1-5DF2-CE04-5A81-045D40DC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29" y="1335379"/>
            <a:ext cx="6500423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0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9C3B9-BE50-FDFA-C534-BC67BD99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2" y="481760"/>
            <a:ext cx="6157132" cy="60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572E9-AD40-EB00-B667-EE52E5C0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10" y="856656"/>
            <a:ext cx="6386431" cy="54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malik</dc:creator>
  <cp:lastModifiedBy>harsh malik</cp:lastModifiedBy>
  <cp:revision>2</cp:revision>
  <dcterms:created xsi:type="dcterms:W3CDTF">2023-07-04T06:23:49Z</dcterms:created>
  <dcterms:modified xsi:type="dcterms:W3CDTF">2023-07-04T06:27:49Z</dcterms:modified>
</cp:coreProperties>
</file>