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178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23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58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96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740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008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43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14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54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46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09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64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05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50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98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04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05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87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86DEBF-7A8E-4E0D-9DE0-99F2255EA249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E61BC3-03AF-4459-A8BE-FE8E19BFC1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17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おもちゃ, テーブル, レゴ, ケーキ が含まれている画像&#10;&#10;自動的に生成された説明">
            <a:extLst>
              <a:ext uri="{FF2B5EF4-FFF2-40B4-BE49-F238E27FC236}">
                <a16:creationId xmlns:a16="http://schemas.microsoft.com/office/drawing/2014/main" id="{9DD4FB23-941B-42B6-8BF3-A4A6ADB3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53" y="1834964"/>
            <a:ext cx="6904383" cy="2960399"/>
          </a:xfrm>
          <a:prstGeom prst="rect">
            <a:avLst/>
          </a:prstGeom>
          <a:effectLst>
            <a:softEdge rad="152400"/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B339333-58B1-4901-AA6E-97124286B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174" y="337847"/>
            <a:ext cx="6155635" cy="1404731"/>
          </a:xfrm>
        </p:spPr>
        <p:txBody>
          <a:bodyPr>
            <a:normAutofit/>
          </a:bodyPr>
          <a:lstStyle/>
          <a:p>
            <a:r>
              <a:rPr lang="en-US" altLang="ja-JP" sz="6000" b="1" dirty="0"/>
              <a:t>Street Swimmer</a:t>
            </a:r>
            <a:br>
              <a:rPr lang="en-US" altLang="ja-JP" dirty="0"/>
            </a:b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02224D-3478-4BF3-9E06-6D97BC5B69A0}"/>
              </a:ext>
            </a:extLst>
          </p:cNvPr>
          <p:cNvSpPr txBox="1"/>
          <p:nvPr/>
        </p:nvSpPr>
        <p:spPr>
          <a:xfrm>
            <a:off x="1570613" y="1142466"/>
            <a:ext cx="140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ストリート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99BC5B-0C29-43C2-8EEC-D1E7E6FEB980}"/>
              </a:ext>
            </a:extLst>
          </p:cNvPr>
          <p:cNvSpPr txBox="1"/>
          <p:nvPr/>
        </p:nvSpPr>
        <p:spPr>
          <a:xfrm>
            <a:off x="4247782" y="1142466"/>
            <a:ext cx="12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スイマー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2EA577-3674-42B9-A97E-866B9082A5F2}"/>
              </a:ext>
            </a:extLst>
          </p:cNvPr>
          <p:cNvSpPr txBox="1"/>
          <p:nvPr/>
        </p:nvSpPr>
        <p:spPr>
          <a:xfrm>
            <a:off x="6096000" y="5023036"/>
            <a:ext cx="464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ジャンル　</a:t>
            </a:r>
            <a:r>
              <a:rPr kumimoji="1" lang="en-US" altLang="ja-JP" sz="2400" dirty="0"/>
              <a:t>:</a:t>
            </a:r>
            <a:r>
              <a:rPr kumimoji="1" lang="ja-JP" altLang="en-US" sz="2400" dirty="0"/>
              <a:t>　アクションランゲーム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6123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69685BC-E819-4240-9F12-4DCFB8B37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0" y="3314700"/>
            <a:ext cx="4863550" cy="303971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889BDE-4ABD-4105-A2AE-02D063B16AEC}"/>
              </a:ext>
            </a:extLst>
          </p:cNvPr>
          <p:cNvSpPr txBox="1"/>
          <p:nvPr/>
        </p:nvSpPr>
        <p:spPr>
          <a:xfrm>
            <a:off x="1205948" y="596348"/>
            <a:ext cx="230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/>
              <a:t>コンセプト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647ED0-9677-4500-9C72-D16C5316926E}"/>
              </a:ext>
            </a:extLst>
          </p:cNvPr>
          <p:cNvSpPr txBox="1"/>
          <p:nvPr/>
        </p:nvSpPr>
        <p:spPr>
          <a:xfrm>
            <a:off x="1961322" y="1304234"/>
            <a:ext cx="6877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サメ（プレイヤー）がより多くの人を食べるために、人を追い立てて増殖させていくゲーム。</a:t>
            </a:r>
          </a:p>
        </p:txBody>
      </p:sp>
    </p:spTree>
    <p:extLst>
      <p:ext uri="{BB962C8B-B14F-4D97-AF65-F5344CB8AC3E}">
        <p14:creationId xmlns:p14="http://schemas.microsoft.com/office/powerpoint/2010/main" val="314107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CDFCAAF-24A0-418E-B614-B4FBAA96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136" y="596348"/>
            <a:ext cx="2549425" cy="453043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782EE7-1F65-4118-9682-F24842FAFB96}"/>
              </a:ext>
            </a:extLst>
          </p:cNvPr>
          <p:cNvSpPr txBox="1"/>
          <p:nvPr/>
        </p:nvSpPr>
        <p:spPr>
          <a:xfrm>
            <a:off x="1205948" y="596348"/>
            <a:ext cx="2750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u="sng" dirty="0"/>
              <a:t>ゲーム概要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B65FC7-A6B2-4C8B-A602-0F29871902F7}"/>
              </a:ext>
            </a:extLst>
          </p:cNvPr>
          <p:cNvSpPr txBox="1"/>
          <p:nvPr/>
        </p:nvSpPr>
        <p:spPr>
          <a:xfrm>
            <a:off x="1614196" y="1789425"/>
            <a:ext cx="6746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①物体を透けて移動できるサメを操作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047A4C-6661-4400-9BF5-3B269AD58A3C}"/>
              </a:ext>
            </a:extLst>
          </p:cNvPr>
          <p:cNvSpPr txBox="1"/>
          <p:nvPr/>
        </p:nvSpPr>
        <p:spPr>
          <a:xfrm>
            <a:off x="1614196" y="2501661"/>
            <a:ext cx="6456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②人を追い立てて、ギミックによって、</a:t>
            </a:r>
            <a:endParaRPr kumimoji="1" lang="en-US" altLang="ja-JP" sz="3200" dirty="0"/>
          </a:p>
          <a:p>
            <a:r>
              <a:rPr kumimoji="1" lang="en-US" altLang="ja-JP" sz="3200" dirty="0"/>
              <a:t>	</a:t>
            </a:r>
            <a:r>
              <a:rPr kumimoji="1" lang="ja-JP" altLang="en-US" sz="3200" dirty="0"/>
              <a:t>人が増えるように、減らないように　　</a:t>
            </a:r>
            <a:r>
              <a:rPr kumimoji="1" lang="en-US" altLang="ja-JP" sz="3200" dirty="0"/>
              <a:t>	</a:t>
            </a:r>
            <a:r>
              <a:rPr kumimoji="1" lang="ja-JP" altLang="en-US" sz="3200" dirty="0"/>
              <a:t>誘導していく。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8754A1-C935-4C80-AD67-5D9A28A3B14A}"/>
              </a:ext>
            </a:extLst>
          </p:cNvPr>
          <p:cNvSpPr txBox="1"/>
          <p:nvPr/>
        </p:nvSpPr>
        <p:spPr>
          <a:xfrm>
            <a:off x="1614195" y="4044386"/>
            <a:ext cx="64567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③最後まで人が０人にならずにゴー</a:t>
            </a:r>
            <a:r>
              <a:rPr kumimoji="1" lang="en-US" altLang="ja-JP" sz="3200" dirty="0"/>
              <a:t>	</a:t>
            </a:r>
            <a:r>
              <a:rPr kumimoji="1" lang="ja-JP" altLang="en-US" sz="3200" dirty="0"/>
              <a:t>ルまで行けたらクリア。</a:t>
            </a:r>
          </a:p>
        </p:txBody>
      </p:sp>
    </p:spTree>
    <p:extLst>
      <p:ext uri="{BB962C8B-B14F-4D97-AF65-F5344CB8AC3E}">
        <p14:creationId xmlns:p14="http://schemas.microsoft.com/office/powerpoint/2010/main" val="839978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213</TotalTime>
  <Words>86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Impact</vt:lpstr>
      <vt:lpstr>メイン イベント</vt:lpstr>
      <vt:lpstr>Street Swimmer 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Swimmer </dc:title>
  <dc:creator>照井 一歌</dc:creator>
  <cp:lastModifiedBy>ＬＡＮＧＬＯＩＳ ＭＩＬＥＳ　ＬＯＵ－ＡＮＧ</cp:lastModifiedBy>
  <cp:revision>5</cp:revision>
  <dcterms:created xsi:type="dcterms:W3CDTF">2021-12-10T17:07:52Z</dcterms:created>
  <dcterms:modified xsi:type="dcterms:W3CDTF">2021-12-11T09:54:19Z</dcterms:modified>
</cp:coreProperties>
</file>