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EB528-FCF2-4244-0B34-BCEA06130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F32717-D70D-153D-6024-34504606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CA12A-2B6A-D18D-B0E7-49866C02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E01C8-0683-D89C-4D80-86DCB8C1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51078-0C6E-B813-A3B4-875C5B48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79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E12FD-8E38-3080-B092-EF548364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B38A84-EC7A-AB16-D6D8-FA40FF583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7C32B-D891-85BF-A35B-FB0B2BD0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C0B6E-AB16-9C66-A7F5-A6289837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D9CAE-27A5-38AB-C039-8A2280D2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3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1A2B4B-A321-E710-3F1B-EB95ED1E7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780AA3-9955-1F0A-D1D0-2E5509DBC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3DA221-1C33-8342-9CC4-1A1FDD51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96135B-B504-3FC4-80CE-3EA54AD4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6C230E-6F38-8540-352F-303351E4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8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08526-C1A0-FDCE-3F66-48937F7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6EC19-0561-ED61-888F-CF482668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608AB-3514-9436-7732-FD3DF786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B96C6C-7F7B-60D4-98E5-AC5AA12D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2F6AE-F10D-2BCE-4A56-077A9B5F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7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9972A-DBDF-BF46-A21B-69A749B5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AE3922-7326-783D-2A43-BA2A4180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2BE04-BDB6-B0B1-8741-6AA98864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757E4-C7A6-43F7-BE20-4126F423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3A7F4-1CB8-AFD8-4E3C-EB687D57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98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6E58F-9156-ED0B-FA7E-D71341C4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399CEF-F63D-EDB0-DED2-454B52975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267D92-F319-0E86-4E78-14545DD6F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A207BB-AA7C-CA4F-5724-C43BBA5F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51A7AC-120F-D1C3-3D56-1B68B073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7AEE37-9C81-45D4-54D3-2817D04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26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B15C9-F73F-0FA4-8AF2-7F0F2708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543631-9225-0337-F3E0-A35F5553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420622-0F72-E20F-6B2B-7A9276D3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15C119-28B4-9F74-EFB0-3F4656E8A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50A790-68FB-D4CC-6A56-66B598EB7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5302E02-5829-0C72-0D5D-6706D2F6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2CF735-6F43-F008-1F42-E3DA7408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0D9838-D617-AD5E-0A72-231859DB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2661D-7055-D8D7-FEF1-C4C2CDBC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4D2FD6-A96D-2D1B-06C5-456E2CF4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B7411F-89F4-0992-E3AA-2521E614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BE1862-0B0D-7229-D942-938BFCB3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99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748EB3-BE13-AD66-020E-236BE9F4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94EB53-F6DB-DD6C-388B-8D8E82D4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0C3404-8B0F-757E-DFBF-B26172F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91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A2B4A-5C37-EAEE-029F-04AC3F2E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A4D3F-6E12-6BEA-1546-C4C8C2A8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F9A0A5-4579-11A7-6723-30E59DEF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5831E-2A48-FF7D-D39D-488AC902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A9261B-9FBC-34E0-9856-5548EAFF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DEEE2A-67C1-1E21-18EF-E54B7D51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2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C30C7-36B2-92D0-C5B2-F71B66CF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5DEBD5-CAEB-BD4A-B458-765E2079C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A2E63F-8A92-9626-E0C4-F14B4889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63F7A2-680C-5614-92B3-F3C2A519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EA4A4B-FD3E-9253-1905-5C6BED8C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09E5B1-F2F5-CA00-12EE-7CF64A91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94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70B22C-19D5-F7BA-E4E3-F7B7863E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676CB1-6C5F-7A0F-DB1C-AB98D39E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6700C-E306-88F2-5520-5B2D14305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AFBD-109C-4478-954D-7902D6C02E6B}" type="datetimeFigureOut">
              <a:rPr kumimoji="1" lang="ja-JP" altLang="en-US" smtClean="0"/>
              <a:t>2023/5/2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142A69-9D6D-5532-F302-8B10F7719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14676F-F52E-1537-B163-B97B3AA9B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A2A5E-31F2-403B-8B36-B481DE4B2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8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missionzero.co.uk/software/freeglut-deve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4FDB6-9EB6-09D3-2D88-B1ED7E5E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u="sng" dirty="0"/>
              <a:t>テスト環境</a:t>
            </a:r>
            <a:r>
              <a:rPr lang="en-US" altLang="ja-JP" b="1" u="sng" dirty="0"/>
              <a:t>(Gloss</a:t>
            </a:r>
            <a:r>
              <a:rPr lang="ja-JP" altLang="en-US" b="1" u="sng" dirty="0"/>
              <a:t>の準備</a:t>
            </a:r>
            <a:r>
              <a:rPr lang="en-US" altLang="ja-JP" b="1" u="sng" dirty="0"/>
              <a:t>)</a:t>
            </a:r>
            <a:endParaRPr kumimoji="1" lang="ja-JP" altLang="en-US" b="1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7F4E0F-CC1C-6628-9CEC-2315D6B0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Windows x64</a:t>
            </a:r>
          </a:p>
          <a:p>
            <a:r>
              <a:rPr lang="en-US" altLang="ja-JP" dirty="0"/>
              <a:t>Haskell(</a:t>
            </a:r>
            <a:r>
              <a:rPr lang="ja-JP" altLang="en-US" dirty="0"/>
              <a:t>関数型言語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Stack(Haskell</a:t>
            </a:r>
            <a:r>
              <a:rPr lang="ja-JP" altLang="en-US" dirty="0"/>
              <a:t>での開発、ビルドを行ってくれる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Gloss(2D</a:t>
            </a:r>
            <a:r>
              <a:rPr lang="ja-JP" altLang="en-US" dirty="0"/>
              <a:t>の描画エンジン</a:t>
            </a:r>
            <a:r>
              <a:rPr lang="en-US" altLang="ja-JP" dirty="0"/>
              <a:t>?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■前提</a:t>
            </a:r>
            <a:endParaRPr kumimoji="1" lang="en-US" altLang="ja-JP" dirty="0"/>
          </a:p>
          <a:p>
            <a:r>
              <a:rPr lang="en-US" altLang="ja-JP" dirty="0"/>
              <a:t>Stack</a:t>
            </a:r>
            <a:r>
              <a:rPr lang="ja-JP" altLang="en-US" dirty="0"/>
              <a:t>のインストール済み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50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06819-ED6D-9F03-E700-DE19CCC5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プロジェクトの作成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660C9-B3C4-8898-DAC5-73D2AFCA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プロジェクトを作成したいディレクトリ上で</a:t>
            </a:r>
            <a:r>
              <a:rPr lang="en-US" altLang="ja-JP" dirty="0"/>
              <a:t>PowerShell</a:t>
            </a:r>
            <a:r>
              <a:rPr lang="ja-JP" altLang="en-US" dirty="0"/>
              <a:t>を開く</a:t>
            </a:r>
            <a:r>
              <a:rPr lang="en-US" altLang="ja-JP" dirty="0"/>
              <a:t>(Shift+</a:t>
            </a:r>
            <a:r>
              <a:rPr lang="ja-JP" altLang="en-US" dirty="0"/>
              <a:t>右クリック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s</a:t>
            </a:r>
            <a:r>
              <a:rPr kumimoji="1" lang="en-US" altLang="ja-JP" dirty="0"/>
              <a:t>tack new * </a:t>
            </a:r>
            <a:r>
              <a:rPr kumimoji="1" lang="ja-JP" altLang="en-US" dirty="0"/>
              <a:t>←コマンド実行</a:t>
            </a:r>
            <a:r>
              <a:rPr kumimoji="1" lang="en-US" altLang="ja-JP" dirty="0"/>
              <a:t>(*</a:t>
            </a:r>
            <a:r>
              <a:rPr kumimoji="1" lang="ja-JP" altLang="en-US" dirty="0"/>
              <a:t>は任意のプロジェクト名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プロジェクト生成後、</a:t>
            </a:r>
            <a:r>
              <a:rPr lang="en-US" altLang="ja-JP" dirty="0" err="1"/>
              <a:t>package.yaml</a:t>
            </a:r>
            <a:r>
              <a:rPr lang="ja-JP" altLang="en-US" dirty="0"/>
              <a:t>内の</a:t>
            </a:r>
            <a:r>
              <a:rPr lang="en-US" altLang="ja-JP" dirty="0"/>
              <a:t>executables</a:t>
            </a:r>
            <a:r>
              <a:rPr lang="ja-JP" altLang="en-US" dirty="0"/>
              <a:t>の項目に</a:t>
            </a:r>
            <a:r>
              <a:rPr lang="en-US" altLang="ja-JP" dirty="0"/>
              <a:t>『gloss』</a:t>
            </a:r>
            <a:r>
              <a:rPr lang="ja-JP" altLang="en-US" dirty="0"/>
              <a:t>への依存を記述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386AF2-A70A-181E-B61B-DE9ABC8C9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48" y="3653345"/>
            <a:ext cx="5610726" cy="2599465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FC424FF-6CD2-1545-CD82-F8AB855CC667}"/>
              </a:ext>
            </a:extLst>
          </p:cNvPr>
          <p:cNvSpPr txBox="1">
            <a:spLocks/>
          </p:cNvSpPr>
          <p:nvPr/>
        </p:nvSpPr>
        <p:spPr>
          <a:xfrm>
            <a:off x="3643564" y="6321448"/>
            <a:ext cx="8951494" cy="53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/>
              <a:t>※</a:t>
            </a:r>
            <a:r>
              <a:rPr lang="ja-JP" altLang="en-US" sz="1800" dirty="0"/>
              <a:t>一番下の項目 </a:t>
            </a:r>
            <a:r>
              <a:rPr lang="en-US" altLang="ja-JP" sz="1800" dirty="0"/>
              <a:t>–gloss-tutorial</a:t>
            </a:r>
            <a:r>
              <a:rPr lang="ja-JP" altLang="en-US" sz="1800" dirty="0"/>
              <a:t>はプロジェクト名なので任意で設定したものになる</a:t>
            </a:r>
          </a:p>
        </p:txBody>
      </p:sp>
    </p:spTree>
    <p:extLst>
      <p:ext uri="{BB962C8B-B14F-4D97-AF65-F5344CB8AC3E}">
        <p14:creationId xmlns:p14="http://schemas.microsoft.com/office/powerpoint/2010/main" val="151743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1C8C3-F207-7BB7-D620-136400DE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テストプログラム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25D3B-24DB-468F-A19F-AD3779F1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module Main where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import </a:t>
            </a:r>
            <a:r>
              <a:rPr kumimoji="1" lang="en-US" altLang="ja-JP" dirty="0" err="1"/>
              <a:t>Graphics.Gloss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window :: Display</a:t>
            </a:r>
          </a:p>
          <a:p>
            <a:pPr marL="0" indent="0">
              <a:buNone/>
            </a:pPr>
            <a:r>
              <a:rPr kumimoji="1" lang="en-US" altLang="ja-JP" dirty="0"/>
              <a:t>window = </a:t>
            </a:r>
            <a:r>
              <a:rPr kumimoji="1" lang="en-US" altLang="ja-JP" dirty="0" err="1"/>
              <a:t>InWindow</a:t>
            </a:r>
            <a:r>
              <a:rPr kumimoji="1" lang="en-US" altLang="ja-JP" dirty="0"/>
              <a:t> "Hello World" (640, 480) (100, 100)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main :: IO ()</a:t>
            </a:r>
          </a:p>
          <a:p>
            <a:pPr marL="0" indent="0">
              <a:buNone/>
            </a:pPr>
            <a:r>
              <a:rPr kumimoji="1" lang="en-US" altLang="ja-JP" dirty="0"/>
              <a:t>main = display window white </a:t>
            </a:r>
          </a:p>
          <a:p>
            <a:pPr marL="0" indent="0">
              <a:buNone/>
            </a:pPr>
            <a:r>
              <a:rPr kumimoji="1" lang="en-US" altLang="ja-JP" dirty="0"/>
              <a:t> (translate(-150) (-10) . scale 0.5 0.5 $ text "Hello world")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32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27D09-DA41-3E0E-FE8F-17F42780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エラーの解決</a:t>
            </a:r>
            <a:r>
              <a:rPr kumimoji="1" lang="en-US" altLang="ja-JP" b="1" u="sng" dirty="0"/>
              <a:t>(</a:t>
            </a:r>
            <a:r>
              <a:rPr kumimoji="1" lang="ja-JP" altLang="en-US" b="1" u="sng" dirty="0"/>
              <a:t>エラー</a:t>
            </a:r>
            <a:r>
              <a:rPr lang="ja-JP" altLang="en-US" b="1" u="sng" dirty="0"/>
              <a:t>発生</a:t>
            </a:r>
            <a:r>
              <a:rPr kumimoji="1" lang="en-US" altLang="ja-JP" b="1" u="sng" dirty="0"/>
              <a:t>)</a:t>
            </a:r>
            <a:endParaRPr kumimoji="1" lang="ja-JP" altLang="en-US" b="1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55A23-534A-910A-E841-504BF06E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テストプログラムを書いたら、</a:t>
            </a:r>
            <a:r>
              <a:rPr lang="ja-JP" altLang="en-US" dirty="0"/>
              <a:t>プロジェクト内で</a:t>
            </a:r>
            <a:r>
              <a:rPr lang="en-US" altLang="ja-JP" dirty="0"/>
              <a:t>PowerShell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下記コマンドを実行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1. stack build</a:t>
            </a:r>
          </a:p>
          <a:p>
            <a:pPr marL="0" indent="0">
              <a:buNone/>
            </a:pPr>
            <a:r>
              <a:rPr lang="en-US" altLang="ja-JP" dirty="0"/>
              <a:t>2. stack exec </a:t>
            </a:r>
            <a:r>
              <a:rPr lang="ja-JP" altLang="en-US" dirty="0"/>
              <a:t>プロジェクト名</a:t>
            </a:r>
            <a:r>
              <a:rPr lang="en-US" altLang="ja-JP" dirty="0"/>
              <a:t>-exe</a:t>
            </a:r>
          </a:p>
          <a:p>
            <a:r>
              <a:rPr lang="ja-JP" altLang="en-US" dirty="0"/>
              <a:t>多分</a:t>
            </a:r>
            <a:r>
              <a:rPr lang="en-US" altLang="ja-JP" dirty="0"/>
              <a:t>&lt;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SFMono-Regular"/>
              </a:rPr>
              <a:t>user error (unknown GLUT entry 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SFMono-Regular"/>
              </a:rPr>
              <a:t>glutInit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SFMono-Regular"/>
              </a:rPr>
              <a:t>)&gt;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SFMono-Regular"/>
              </a:rPr>
              <a:t>このエラーが出る。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SFMono-Regular"/>
              </a:rPr>
              <a:t>Windows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SFMono-Regular"/>
              </a:rPr>
              <a:t>版では、実行にあと１工程が必要になる。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SFMono-Regular"/>
              </a:rPr>
              <a:t>次のページ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SFMono-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04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27D09-DA41-3E0E-FE8F-17F42780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エラーの解決</a:t>
            </a:r>
            <a:r>
              <a:rPr kumimoji="1" lang="en-US" altLang="ja-JP" b="1" u="sng" dirty="0"/>
              <a:t>(GLUT</a:t>
            </a:r>
            <a:r>
              <a:rPr kumimoji="1" lang="ja-JP" altLang="en-US" b="1" u="sng" dirty="0"/>
              <a:t>のインストール</a:t>
            </a:r>
            <a:r>
              <a:rPr kumimoji="1" lang="en-US" altLang="ja-JP" b="1" u="sng" dirty="0"/>
              <a:t>)</a:t>
            </a:r>
            <a:endParaRPr kumimoji="1" lang="ja-JP" altLang="en-US" b="1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55A23-534A-910A-E841-504BF06E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SFMono-Regular"/>
              </a:rPr>
              <a:t>GL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SFMono-Regular"/>
              </a:rPr>
              <a:t>公式から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SFMono-Regular"/>
              </a:rPr>
              <a:t>Dll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SFMono-Regular"/>
              </a:rPr>
              <a:t>のインストールを行う。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SFMono-Regular"/>
              </a:rPr>
              <a:t>開けない場合検索して公式から探す。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SFMono-Regular"/>
              </a:rPr>
              <a:t>)</a:t>
            </a:r>
          </a:p>
          <a:p>
            <a:pPr marL="0" indent="0">
              <a:buNone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SFMono-Regular"/>
                <a:hlinkClick r:id="rId2"/>
              </a:rPr>
              <a:t>https://www.transmissionzero.co.uk/software/freeglut-devel/</a:t>
            </a:r>
            <a:endParaRPr lang="en-US" altLang="ja-JP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ビルドデータが用意されているので、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Download </a:t>
            </a:r>
            <a:r>
              <a:rPr lang="en-US" altLang="ja-JP" dirty="0" err="1">
                <a:solidFill>
                  <a:srgbClr val="000000"/>
                </a:solidFill>
                <a:latin typeface="SFMono-Regular"/>
              </a:rPr>
              <a:t>freeglut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 “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バージョン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” for MinGW 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と書かれている項目をクリック。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多分インストールされる。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・インストールされたら解凍し、</a:t>
            </a:r>
            <a:r>
              <a:rPr lang="en-US" altLang="ja-JP" dirty="0" err="1">
                <a:solidFill>
                  <a:srgbClr val="000000"/>
                </a:solidFill>
                <a:latin typeface="SFMono-Regular"/>
              </a:rPr>
              <a:t>freeglut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/bin/x64/freeglut.dll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を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glut32.dll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にリネームし、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C:\windows\system32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に配置する。</a:t>
            </a:r>
            <a:endParaRPr lang="en-US" altLang="ja-JP" dirty="0">
              <a:solidFill>
                <a:srgbClr val="000000"/>
              </a:solidFill>
              <a:latin typeface="SFMono-Regular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・再度実行コマンドを実行することで、プロジェクトが実行される。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されない場合次のページへ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61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27D09-DA41-3E0E-FE8F-17F42780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エラーの解決</a:t>
            </a:r>
            <a:r>
              <a:rPr kumimoji="1" lang="en-US" altLang="ja-JP" b="1" u="sng" dirty="0"/>
              <a:t>(</a:t>
            </a:r>
            <a:r>
              <a:rPr kumimoji="1" lang="ja-JP" altLang="en-US" b="1" u="sng" dirty="0"/>
              <a:t>環境変数の設定</a:t>
            </a:r>
            <a:r>
              <a:rPr kumimoji="1" lang="en-US" altLang="ja-JP" b="1" u="sng" dirty="0"/>
              <a:t>)</a:t>
            </a:r>
            <a:endParaRPr kumimoji="1" lang="ja-JP" altLang="en-US" b="1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55A23-534A-910A-E841-504BF06E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SFMono-Regular"/>
              </a:rPr>
              <a:t>ウィンドウの検索項目で、環境変数を編集を検索し、開く。</a:t>
            </a:r>
            <a:endParaRPr lang="en-US" altLang="ja-JP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SFMono-Regular"/>
              </a:rPr>
              <a:t>Pa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th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の項目をクリックし、編集を押す</a:t>
            </a:r>
            <a:endParaRPr lang="en-US" altLang="ja-JP" dirty="0">
              <a:solidFill>
                <a:srgbClr val="000000"/>
              </a:solidFill>
              <a:latin typeface="SFMono-Regular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C:\windows\system32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を追加する。</a:t>
            </a:r>
            <a:endParaRPr lang="en-US" altLang="ja-JP" dirty="0">
              <a:solidFill>
                <a:srgbClr val="000000"/>
              </a:solidFill>
              <a:latin typeface="SFMono-Regular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OK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を押して、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Path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の設定を閉じ、もう一度</a:t>
            </a:r>
            <a:r>
              <a:rPr lang="en-US" altLang="ja-JP" dirty="0">
                <a:solidFill>
                  <a:srgbClr val="000000"/>
                </a:solidFill>
                <a:latin typeface="SFMono-Regular"/>
              </a:rPr>
              <a:t>OK</a:t>
            </a:r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を押して環境変数の編集を終了</a:t>
            </a:r>
            <a:endParaRPr lang="en-US" altLang="ja-JP" dirty="0">
              <a:solidFill>
                <a:srgbClr val="000000"/>
              </a:solidFill>
              <a:latin typeface="SFMono-Regular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SFMono-Regular"/>
              </a:rPr>
              <a:t>再度実行コマンドを実行することで、プロジェクトが実行される。</a:t>
            </a:r>
            <a:endParaRPr lang="en-US" altLang="ja-JP" b="0" i="0" dirty="0">
              <a:solidFill>
                <a:srgbClr val="000000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638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426</Words>
  <Application>Microsoft Office PowerPoint</Application>
  <PresentationFormat>ワイド画面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SFMono-Regular</vt:lpstr>
      <vt:lpstr>游ゴシック</vt:lpstr>
      <vt:lpstr>游ゴシック Light</vt:lpstr>
      <vt:lpstr>Arial</vt:lpstr>
      <vt:lpstr>Office テーマ</vt:lpstr>
      <vt:lpstr>テスト環境(Glossの準備)</vt:lpstr>
      <vt:lpstr>プロジェクトの作成</vt:lpstr>
      <vt:lpstr>テストプログラム</vt:lpstr>
      <vt:lpstr>エラーの解決(エラー発生)</vt:lpstr>
      <vt:lpstr>エラーの解決(GLUTのインストール)</vt:lpstr>
      <vt:lpstr>エラーの解決(環境変数の設定)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照井 一歌</dc:creator>
  <cp:lastModifiedBy>照井 一歌</cp:lastModifiedBy>
  <cp:revision>22</cp:revision>
  <dcterms:created xsi:type="dcterms:W3CDTF">2023-05-01T18:01:32Z</dcterms:created>
  <dcterms:modified xsi:type="dcterms:W3CDTF">2023-05-01T18:33:03Z</dcterms:modified>
</cp:coreProperties>
</file>