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下村 璃久" userId="58cd6271849f5557" providerId="LiveId" clId="{A04690DB-7CB1-4467-989F-A56A36B79551}"/>
    <pc:docChg chg="undo custSel addSld delSld modSld">
      <pc:chgData name="下村 璃久" userId="58cd6271849f5557" providerId="LiveId" clId="{A04690DB-7CB1-4467-989F-A56A36B79551}" dt="2022-06-26T04:18:29.177" v="310"/>
      <pc:docMkLst>
        <pc:docMk/>
      </pc:docMkLst>
      <pc:sldChg chg="addSp modSp mod setBg">
        <pc:chgData name="下村 璃久" userId="58cd6271849f5557" providerId="LiveId" clId="{A04690DB-7CB1-4467-989F-A56A36B79551}" dt="2022-06-26T03:57:14.066" v="211"/>
        <pc:sldMkLst>
          <pc:docMk/>
          <pc:sldMk cId="1290547944" sldId="257"/>
        </pc:sldMkLst>
        <pc:spChg chg="mod">
          <ac:chgData name="下村 璃久" userId="58cd6271849f5557" providerId="LiveId" clId="{A04690DB-7CB1-4467-989F-A56A36B79551}" dt="2022-06-26T03:40:53.726" v="81" actId="14838"/>
          <ac:spMkLst>
            <pc:docMk/>
            <pc:sldMk cId="1290547944" sldId="257"/>
            <ac:spMk id="7" creationId="{37ACCA9C-6DB3-0B16-7F45-B1264E51C7D6}"/>
          </ac:spMkLst>
        </pc:spChg>
        <pc:spChg chg="mod">
          <ac:chgData name="下村 璃久" userId="58cd6271849f5557" providerId="LiveId" clId="{A04690DB-7CB1-4467-989F-A56A36B79551}" dt="2022-06-26T03:40:25.375" v="36" actId="1076"/>
          <ac:spMkLst>
            <pc:docMk/>
            <pc:sldMk cId="1290547944" sldId="257"/>
            <ac:spMk id="13" creationId="{36873D0A-3A99-3A89-2E3A-DB0FA7330897}"/>
          </ac:spMkLst>
        </pc:spChg>
        <pc:spChg chg="mod">
          <ac:chgData name="下村 璃久" userId="58cd6271849f5557" providerId="LiveId" clId="{A04690DB-7CB1-4467-989F-A56A36B79551}" dt="2022-06-26T03:40:25.375" v="36" actId="1076"/>
          <ac:spMkLst>
            <pc:docMk/>
            <pc:sldMk cId="1290547944" sldId="257"/>
            <ac:spMk id="14" creationId="{3B18F02C-40B9-4678-96AC-82B1C7480226}"/>
          </ac:spMkLst>
        </pc:spChg>
        <pc:spChg chg="mod">
          <ac:chgData name="下村 璃久" userId="58cd6271849f5557" providerId="LiveId" clId="{A04690DB-7CB1-4467-989F-A56A36B79551}" dt="2022-06-26T03:39:11.634" v="21" actId="1076"/>
          <ac:spMkLst>
            <pc:docMk/>
            <pc:sldMk cId="1290547944" sldId="257"/>
            <ac:spMk id="21" creationId="{2E3FEE7B-9C8D-80A9-4961-5F1352AD999C}"/>
          </ac:spMkLst>
        </pc:spChg>
        <pc:spChg chg="mod">
          <ac:chgData name="下村 璃久" userId="58cd6271849f5557" providerId="LiveId" clId="{A04690DB-7CB1-4467-989F-A56A36B79551}" dt="2022-06-26T03:39:13.944" v="22" actId="1076"/>
          <ac:spMkLst>
            <pc:docMk/>
            <pc:sldMk cId="1290547944" sldId="257"/>
            <ac:spMk id="22" creationId="{3498BE85-EE6F-4E31-C2AD-ACC20D36DA46}"/>
          </ac:spMkLst>
        </pc:spChg>
        <pc:spChg chg="mod">
          <ac:chgData name="下村 璃久" userId="58cd6271849f5557" providerId="LiveId" clId="{A04690DB-7CB1-4467-989F-A56A36B79551}" dt="2022-06-26T03:38:18.961" v="9" actId="164"/>
          <ac:spMkLst>
            <pc:docMk/>
            <pc:sldMk cId="1290547944" sldId="257"/>
            <ac:spMk id="33" creationId="{3BBF9FBF-2FCF-C68C-BC5A-9D637EB3145B}"/>
          </ac:spMkLst>
        </pc:spChg>
        <pc:spChg chg="mod">
          <ac:chgData name="下村 璃久" userId="58cd6271849f5557" providerId="LiveId" clId="{A04690DB-7CB1-4467-989F-A56A36B79551}" dt="2022-06-26T03:38:18.961" v="9" actId="164"/>
          <ac:spMkLst>
            <pc:docMk/>
            <pc:sldMk cId="1290547944" sldId="257"/>
            <ac:spMk id="34" creationId="{C20A9E9E-3FFD-F98E-F437-DC13DBEC97AA}"/>
          </ac:spMkLst>
        </pc:spChg>
        <pc:grpChg chg="add mod">
          <ac:chgData name="下村 璃久" userId="58cd6271849f5557" providerId="LiveId" clId="{A04690DB-7CB1-4467-989F-A56A36B79551}" dt="2022-06-26T03:38:23.951" v="11" actId="1076"/>
          <ac:grpSpMkLst>
            <pc:docMk/>
            <pc:sldMk cId="1290547944" sldId="257"/>
            <ac:grpSpMk id="2" creationId="{F9A36660-48BB-F318-A012-CA821A11CF84}"/>
          </ac:grpSpMkLst>
        </pc:grpChg>
        <pc:grpChg chg="mod">
          <ac:chgData name="下村 璃久" userId="58cd6271849f5557" providerId="LiveId" clId="{A04690DB-7CB1-4467-989F-A56A36B79551}" dt="2022-06-26T03:38:20.996" v="10" actId="1076"/>
          <ac:grpSpMkLst>
            <pc:docMk/>
            <pc:sldMk cId="1290547944" sldId="257"/>
            <ac:grpSpMk id="16" creationId="{15EA0ED3-F82D-CD6F-DB48-A02997B5CF9C}"/>
          </ac:grpSpMkLst>
        </pc:grpChg>
        <pc:grpChg chg="mod">
          <ac:chgData name="下村 璃久" userId="58cd6271849f5557" providerId="LiveId" clId="{A04690DB-7CB1-4467-989F-A56A36B79551}" dt="2022-06-26T03:38:25.894" v="12" actId="1076"/>
          <ac:grpSpMkLst>
            <pc:docMk/>
            <pc:sldMk cId="1290547944" sldId="257"/>
            <ac:grpSpMk id="32" creationId="{BDF2F151-6B6F-1EA7-5FA0-E1400DC6F493}"/>
          </ac:grpSpMkLst>
        </pc:grpChg>
        <pc:picChg chg="mod">
          <ac:chgData name="下村 璃久" userId="58cd6271849f5557" providerId="LiveId" clId="{A04690DB-7CB1-4467-989F-A56A36B79551}" dt="2022-06-26T03:39:07.773" v="19" actId="1076"/>
          <ac:picMkLst>
            <pc:docMk/>
            <pc:sldMk cId="1290547944" sldId="257"/>
            <ac:picMk id="18" creationId="{E58C9902-4D96-4622-00E7-B7CF0B0189F2}"/>
          </ac:picMkLst>
        </pc:picChg>
        <pc:picChg chg="mod">
          <ac:chgData name="下村 璃久" userId="58cd6271849f5557" providerId="LiveId" clId="{A04690DB-7CB1-4467-989F-A56A36B79551}" dt="2022-06-26T03:39:16.990" v="23" actId="1076"/>
          <ac:picMkLst>
            <pc:docMk/>
            <pc:sldMk cId="1290547944" sldId="257"/>
            <ac:picMk id="20" creationId="{D8E4E11C-BD1C-3463-1281-67A58FC063EE}"/>
          </ac:picMkLst>
        </pc:picChg>
        <pc:picChg chg="mod">
          <ac:chgData name="下村 璃久" userId="58cd6271849f5557" providerId="LiveId" clId="{A04690DB-7CB1-4467-989F-A56A36B79551}" dt="2022-06-26T03:39:24.226" v="24" actId="1076"/>
          <ac:picMkLst>
            <pc:docMk/>
            <pc:sldMk cId="1290547944" sldId="257"/>
            <ac:picMk id="27" creationId="{30C8FDA7-FC56-9084-6164-C8D649DA5182}"/>
          </ac:picMkLst>
        </pc:picChg>
      </pc:sldChg>
      <pc:sldChg chg="addSp delSp modSp mod modAnim">
        <pc:chgData name="下村 璃久" userId="58cd6271849f5557" providerId="LiveId" clId="{A04690DB-7CB1-4467-989F-A56A36B79551}" dt="2022-06-26T04:18:29.177" v="310"/>
        <pc:sldMkLst>
          <pc:docMk/>
          <pc:sldMk cId="3282585239" sldId="259"/>
        </pc:sldMkLst>
        <pc:spChg chg="del mod">
          <ac:chgData name="下村 璃久" userId="58cd6271849f5557" providerId="LiveId" clId="{A04690DB-7CB1-4467-989F-A56A36B79551}" dt="2022-06-26T03:41:45.371" v="110" actId="478"/>
          <ac:spMkLst>
            <pc:docMk/>
            <pc:sldMk cId="3282585239" sldId="259"/>
            <ac:spMk id="5" creationId="{3A114562-A839-27A2-95AF-7C03FBE39EF5}"/>
          </ac:spMkLst>
        </pc:spChg>
        <pc:spChg chg="mod">
          <ac:chgData name="下村 璃久" userId="58cd6271849f5557" providerId="LiveId" clId="{A04690DB-7CB1-4467-989F-A56A36B79551}" dt="2022-06-26T04:15:19.458" v="294" actId="14100"/>
          <ac:spMkLst>
            <pc:docMk/>
            <pc:sldMk cId="3282585239" sldId="259"/>
            <ac:spMk id="24" creationId="{8FD1BCE3-2E6B-4321-56E5-907B2ECC20D9}"/>
          </ac:spMkLst>
        </pc:spChg>
        <pc:spChg chg="add mod">
          <ac:chgData name="下村 璃久" userId="58cd6271849f5557" providerId="LiveId" clId="{A04690DB-7CB1-4467-989F-A56A36B79551}" dt="2022-06-26T03:41:41.315" v="109" actId="20577"/>
          <ac:spMkLst>
            <pc:docMk/>
            <pc:sldMk cId="3282585239" sldId="259"/>
            <ac:spMk id="31" creationId="{D25A480A-1D77-3770-D9EF-5537CFA526D6}"/>
          </ac:spMkLst>
        </pc:spChg>
        <pc:spChg chg="add del mod">
          <ac:chgData name="下村 璃久" userId="58cd6271849f5557" providerId="LiveId" clId="{A04690DB-7CB1-4467-989F-A56A36B79551}" dt="2022-06-26T03:46:13.298" v="164"/>
          <ac:spMkLst>
            <pc:docMk/>
            <pc:sldMk cId="3282585239" sldId="259"/>
            <ac:spMk id="32" creationId="{F8D0C97F-1835-0EDF-0EC2-3DB211B94372}"/>
          </ac:spMkLst>
        </pc:spChg>
        <pc:spChg chg="add del mod">
          <ac:chgData name="下村 璃久" userId="58cd6271849f5557" providerId="LiveId" clId="{A04690DB-7CB1-4467-989F-A56A36B79551}" dt="2022-06-26T03:46:16.702" v="166"/>
          <ac:spMkLst>
            <pc:docMk/>
            <pc:sldMk cId="3282585239" sldId="259"/>
            <ac:spMk id="33" creationId="{EE2BC39B-4E70-A41A-0D68-E270BE7FCB84}"/>
          </ac:spMkLst>
        </pc:spChg>
        <pc:grpChg chg="add del mod">
          <ac:chgData name="下村 璃久" userId="58cd6271849f5557" providerId="LiveId" clId="{A04690DB-7CB1-4467-989F-A56A36B79551}" dt="2022-06-26T04:06:23.157" v="221" actId="165"/>
          <ac:grpSpMkLst>
            <pc:docMk/>
            <pc:sldMk cId="3282585239" sldId="259"/>
            <ac:grpSpMk id="2" creationId="{37CC18E3-EAD9-22DB-452F-49B89C46406E}"/>
          </ac:grpSpMkLst>
        </pc:grpChg>
        <pc:grpChg chg="mod">
          <ac:chgData name="下村 璃久" userId="58cd6271849f5557" providerId="LiveId" clId="{A04690DB-7CB1-4467-989F-A56A36B79551}" dt="2022-06-26T04:10:01.965" v="266" actId="688"/>
          <ac:grpSpMkLst>
            <pc:docMk/>
            <pc:sldMk cId="3282585239" sldId="259"/>
            <ac:grpSpMk id="20" creationId="{0E8A3F6B-9051-CAFA-EA7C-AA2B831C3069}"/>
          </ac:grpSpMkLst>
        </pc:grpChg>
        <pc:picChg chg="mod topLvl">
          <ac:chgData name="下村 璃久" userId="58cd6271849f5557" providerId="LiveId" clId="{A04690DB-7CB1-4467-989F-A56A36B79551}" dt="2022-06-26T04:10:10.783" v="268" actId="14861"/>
          <ac:picMkLst>
            <pc:docMk/>
            <pc:sldMk cId="3282585239" sldId="259"/>
            <ac:picMk id="10" creationId="{EA5C704A-ABF8-434E-B80D-DCEE38BEBFD9}"/>
          </ac:picMkLst>
        </pc:picChg>
        <pc:picChg chg="del mod">
          <ac:chgData name="下村 璃久" userId="58cd6271849f5557" providerId="LiveId" clId="{A04690DB-7CB1-4467-989F-A56A36B79551}" dt="2022-06-26T04:06:13.808" v="220" actId="478"/>
          <ac:picMkLst>
            <pc:docMk/>
            <pc:sldMk cId="3282585239" sldId="259"/>
            <ac:picMk id="14" creationId="{EC4623DC-DFC8-487E-BC3D-425A5F273E3D}"/>
          </ac:picMkLst>
        </pc:picChg>
        <pc:picChg chg="mod">
          <ac:chgData name="下村 璃久" userId="58cd6271849f5557" providerId="LiveId" clId="{A04690DB-7CB1-4467-989F-A56A36B79551}" dt="2022-06-26T04:06:06.646" v="219" actId="14861"/>
          <ac:picMkLst>
            <pc:docMk/>
            <pc:sldMk cId="3282585239" sldId="259"/>
            <ac:picMk id="16" creationId="{9B87A2B0-12FA-0CEF-9919-AB8C8DD4F724}"/>
          </ac:picMkLst>
        </pc:picChg>
        <pc:picChg chg="mod topLvl">
          <ac:chgData name="下村 璃久" userId="58cd6271849f5557" providerId="LiveId" clId="{A04690DB-7CB1-4467-989F-A56A36B79551}" dt="2022-06-26T04:12:24.649" v="286" actId="1076"/>
          <ac:picMkLst>
            <pc:docMk/>
            <pc:sldMk cId="3282585239" sldId="259"/>
            <ac:picMk id="30" creationId="{4BF0B496-CEEE-493C-A2AC-F75875F8E547}"/>
          </ac:picMkLst>
        </pc:picChg>
        <pc:picChg chg="add mod">
          <ac:chgData name="下村 璃久" userId="58cd6271849f5557" providerId="LiveId" clId="{A04690DB-7CB1-4467-989F-A56A36B79551}" dt="2022-06-26T04:08:04.648" v="254" actId="14861"/>
          <ac:picMkLst>
            <pc:docMk/>
            <pc:sldMk cId="3282585239" sldId="259"/>
            <ac:picMk id="36" creationId="{BC6F27CA-7543-6043-237D-542C533C591E}"/>
          </ac:picMkLst>
        </pc:picChg>
        <pc:picChg chg="add mod">
          <ac:chgData name="下村 璃久" userId="58cd6271849f5557" providerId="LiveId" clId="{A04690DB-7CB1-4467-989F-A56A36B79551}" dt="2022-06-26T04:09:48.300" v="265" actId="1076"/>
          <ac:picMkLst>
            <pc:docMk/>
            <pc:sldMk cId="3282585239" sldId="259"/>
            <ac:picMk id="37" creationId="{F1189C7D-C46E-41B0-EB05-E07FFD9506CF}"/>
          </ac:picMkLst>
        </pc:picChg>
      </pc:sldChg>
      <pc:sldChg chg="addSp delSp modSp mod">
        <pc:chgData name="下村 璃久" userId="58cd6271849f5557" providerId="LiveId" clId="{A04690DB-7CB1-4467-989F-A56A36B79551}" dt="2022-06-26T03:42:12.180" v="159" actId="478"/>
        <pc:sldMkLst>
          <pc:docMk/>
          <pc:sldMk cId="3262838042" sldId="260"/>
        </pc:sldMkLst>
        <pc:spChg chg="del mod">
          <ac:chgData name="下村 璃久" userId="58cd6271849f5557" providerId="LiveId" clId="{A04690DB-7CB1-4467-989F-A56A36B79551}" dt="2022-06-26T03:42:12.180" v="159" actId="478"/>
          <ac:spMkLst>
            <pc:docMk/>
            <pc:sldMk cId="3262838042" sldId="260"/>
            <ac:spMk id="5" creationId="{3A114562-A839-27A2-95AF-7C03FBE39EF5}"/>
          </ac:spMkLst>
        </pc:spChg>
        <pc:spChg chg="add mod">
          <ac:chgData name="下村 璃久" userId="58cd6271849f5557" providerId="LiveId" clId="{A04690DB-7CB1-4467-989F-A56A36B79551}" dt="2022-06-26T03:41:53.832" v="130" actId="20577"/>
          <ac:spMkLst>
            <pc:docMk/>
            <pc:sldMk cId="3262838042" sldId="260"/>
            <ac:spMk id="29" creationId="{067E28D2-0148-966C-D9D9-B1C1F959E3C6}"/>
          </ac:spMkLst>
        </pc:spChg>
      </pc:sldChg>
      <pc:sldChg chg="addSp delSp modSp mod">
        <pc:chgData name="下村 璃久" userId="58cd6271849f5557" providerId="LiveId" clId="{A04690DB-7CB1-4467-989F-A56A36B79551}" dt="2022-06-26T03:42:16.725" v="160" actId="478"/>
        <pc:sldMkLst>
          <pc:docMk/>
          <pc:sldMk cId="1476686955" sldId="261"/>
        </pc:sldMkLst>
        <pc:spChg chg="del mod">
          <ac:chgData name="下村 璃久" userId="58cd6271849f5557" providerId="LiveId" clId="{A04690DB-7CB1-4467-989F-A56A36B79551}" dt="2022-06-26T03:42:16.725" v="160" actId="478"/>
          <ac:spMkLst>
            <pc:docMk/>
            <pc:sldMk cId="1476686955" sldId="261"/>
            <ac:spMk id="5" creationId="{3A114562-A839-27A2-95AF-7C03FBE39EF5}"/>
          </ac:spMkLst>
        </pc:spChg>
        <pc:spChg chg="add mod">
          <ac:chgData name="下村 璃久" userId="58cd6271849f5557" providerId="LiveId" clId="{A04690DB-7CB1-4467-989F-A56A36B79551}" dt="2022-06-26T03:42:05.882" v="158" actId="20577"/>
          <ac:spMkLst>
            <pc:docMk/>
            <pc:sldMk cId="1476686955" sldId="261"/>
            <ac:spMk id="17" creationId="{3BDB232E-122A-F194-A27A-21196AF8EEFF}"/>
          </ac:spMkLst>
        </pc:spChg>
      </pc:sldChg>
      <pc:sldChg chg="new del">
        <pc:chgData name="下村 璃久" userId="58cd6271849f5557" providerId="LiveId" clId="{A04690DB-7CB1-4467-989F-A56A36B79551}" dt="2022-06-26T03:46:08.290" v="162" actId="680"/>
        <pc:sldMkLst>
          <pc:docMk/>
          <pc:sldMk cId="224350272" sldId="262"/>
        </pc:sldMkLst>
      </pc:sldChg>
      <pc:sldChg chg="delSp modSp add del mod setBg">
        <pc:chgData name="下村 璃久" userId="58cd6271849f5557" providerId="LiveId" clId="{A04690DB-7CB1-4467-989F-A56A36B79551}" dt="2022-06-26T04:04:20.991" v="212" actId="47"/>
        <pc:sldMkLst>
          <pc:docMk/>
          <pc:sldMk cId="1896436539" sldId="262"/>
        </pc:sldMkLst>
        <pc:spChg chg="del mod">
          <ac:chgData name="下村 璃久" userId="58cd6271849f5557" providerId="LiveId" clId="{A04690DB-7CB1-4467-989F-A56A36B79551}" dt="2022-06-26T03:46:46.658" v="187" actId="478"/>
          <ac:spMkLst>
            <pc:docMk/>
            <pc:sldMk cId="1896436539" sldId="262"/>
            <ac:spMk id="11" creationId="{44C7C49C-74A3-8C5E-2247-A5A1331C3638}"/>
          </ac:spMkLst>
        </pc:spChg>
        <pc:spChg chg="del">
          <ac:chgData name="下村 璃久" userId="58cd6271849f5557" providerId="LiveId" clId="{A04690DB-7CB1-4467-989F-A56A36B79551}" dt="2022-06-26T03:46:43.728" v="185" actId="478"/>
          <ac:spMkLst>
            <pc:docMk/>
            <pc:sldMk cId="1896436539" sldId="262"/>
            <ac:spMk id="12" creationId="{2A11A545-1FA6-96AB-71A3-25AF65E92E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9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83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94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9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8F6A-B1B6-4B51-BF14-EB8FE73C346E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A669-CA70-4488-A5A6-E6E78C2993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jpg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3CCB088B-F4CC-24A2-4AD4-269C111E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7" y="155003"/>
            <a:ext cx="2244809" cy="18361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DA1D60-17EC-5913-E365-C0E8A797D4B4}"/>
              </a:ext>
            </a:extLst>
          </p:cNvPr>
          <p:cNvSpPr txBox="1"/>
          <p:nvPr/>
        </p:nvSpPr>
        <p:spPr>
          <a:xfrm>
            <a:off x="3893845" y="688352"/>
            <a:ext cx="525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一弾指の居合      り</a:t>
            </a:r>
            <a:endParaRPr kumimoji="1" lang="ja-JP" altLang="en-US" sz="4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79E026-7596-79CA-3D7E-C4B32BAEA9EB}"/>
              </a:ext>
            </a:extLst>
          </p:cNvPr>
          <p:cNvSpPr txBox="1"/>
          <p:nvPr/>
        </p:nvSpPr>
        <p:spPr>
          <a:xfrm>
            <a:off x="7248599" y="211122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01600">
                    <a:schemeClr val="tx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斬</a:t>
            </a:r>
            <a:endParaRPr kumimoji="1" lang="ja-JP" altLang="en-US" sz="960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101600">
                  <a:schemeClr val="tx1"/>
                </a:glo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7792D8F-D9E0-930F-288C-92E8150AB3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8" t="7795" r="6690" b="4104"/>
          <a:stretch/>
        </p:blipFill>
        <p:spPr>
          <a:xfrm>
            <a:off x="687897" y="3653424"/>
            <a:ext cx="2600588" cy="2347020"/>
          </a:xfrm>
          <a:prstGeom prst="rect">
            <a:avLst/>
          </a:prstGeom>
          <a:effectLst/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878CFF3-5990-C0D2-0210-AB68DCF8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982" flipH="1">
            <a:off x="7393724" y="2957974"/>
            <a:ext cx="1631952" cy="1832449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CDCDAF9-1840-7B05-5C57-5FA472131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8884">
            <a:off x="4699856" y="4063941"/>
            <a:ext cx="2602419" cy="1842950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8DA19B-C7EC-973C-42C9-3842EE01C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68" y="2043549"/>
            <a:ext cx="1481666" cy="1780782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610554-5438-DDE4-8196-8825EED5BB81}"/>
              </a:ext>
            </a:extLst>
          </p:cNvPr>
          <p:cNvSpPr/>
          <p:nvPr/>
        </p:nvSpPr>
        <p:spPr>
          <a:xfrm>
            <a:off x="216355" y="6000444"/>
            <a:ext cx="7585406" cy="744305"/>
          </a:xfrm>
          <a:prstGeom prst="rect">
            <a:avLst/>
          </a:prstGeom>
          <a:solidFill>
            <a:srgbClr val="000000">
              <a:alpha val="5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5748D7-92F0-9B25-B9B1-F7D0BC48DF50}"/>
              </a:ext>
            </a:extLst>
          </p:cNvPr>
          <p:cNvSpPr txBox="1"/>
          <p:nvPr/>
        </p:nvSpPr>
        <p:spPr>
          <a:xfrm>
            <a:off x="216355" y="6123658"/>
            <a:ext cx="765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チーム名：</a:t>
            </a:r>
            <a:r>
              <a:rPr kumimoji="1" lang="en-US" altLang="ja-JP" sz="1400" b="1" dirty="0" err="1">
                <a:solidFill>
                  <a:schemeClr val="bg1"/>
                </a:solidFill>
              </a:rPr>
              <a:t>cosΘ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r>
              <a:rPr kumimoji="1" lang="ja-JP" altLang="en-US" sz="1400" b="1" dirty="0">
                <a:solidFill>
                  <a:schemeClr val="bg1"/>
                </a:solidFill>
              </a:rPr>
              <a:t>チームメンバー：石本真暉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下村璃久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照井一歌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高松礼那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糸山嘉人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前田瑚太郎 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 宮崎真</a:t>
            </a:r>
            <a:endParaRPr kumimoji="1"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089315-58EC-DB38-E3C3-1ECFAAF1C8F2}"/>
              </a:ext>
            </a:extLst>
          </p:cNvPr>
          <p:cNvSpPr txBox="1"/>
          <p:nvPr/>
        </p:nvSpPr>
        <p:spPr>
          <a:xfrm>
            <a:off x="4009058" y="450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いちだんし</a:t>
            </a:r>
            <a:endParaRPr kumimoji="1" lang="ja-JP" altLang="en-US" sz="24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6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E58C9902-4D96-4622-00E7-B7CF0B01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21" y="4224292"/>
            <a:ext cx="1508251" cy="2200515"/>
          </a:xfrm>
          <a:prstGeom prst="rect">
            <a:avLst/>
          </a:prstGeom>
        </p:spPr>
      </p:pic>
      <p:sp>
        <p:nvSpPr>
          <p:cNvPr id="6" name="フローチャート: 手操作入力 5">
            <a:extLst>
              <a:ext uri="{FF2B5EF4-FFF2-40B4-BE49-F238E27FC236}">
                <a16:creationId xmlns:a16="http://schemas.microsoft.com/office/drawing/2014/main" id="{AC0E4811-844E-A47F-DEF6-68EEB544153A}"/>
              </a:ext>
            </a:extLst>
          </p:cNvPr>
          <p:cNvSpPr/>
          <p:nvPr/>
        </p:nvSpPr>
        <p:spPr>
          <a:xfrm flipH="1" flipV="1">
            <a:off x="0" y="-1"/>
            <a:ext cx="9144000" cy="1040236"/>
          </a:xfrm>
          <a:prstGeom prst="flowChartManualInpu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CCA9C-6DB3-0B16-7F45-B1264E51C7D6}"/>
              </a:ext>
            </a:extLst>
          </p:cNvPr>
          <p:cNvSpPr txBox="1"/>
          <p:nvPr/>
        </p:nvSpPr>
        <p:spPr>
          <a:xfrm>
            <a:off x="117446" y="93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glow rad="190500">
                    <a:schemeClr val="bg1">
                      <a:alpha val="65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コンセプト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873D0A-3A99-3A89-2E3A-DB0FA7330897}"/>
              </a:ext>
            </a:extLst>
          </p:cNvPr>
          <p:cNvSpPr/>
          <p:nvPr/>
        </p:nvSpPr>
        <p:spPr>
          <a:xfrm>
            <a:off x="135946" y="1794787"/>
            <a:ext cx="8872107" cy="1386626"/>
          </a:xfrm>
          <a:prstGeom prst="rect">
            <a:avLst/>
          </a:prstGeom>
          <a:solidFill>
            <a:srgbClr val="000000">
              <a:alpha val="4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18F02C-40B9-4678-96AC-82B1C7480226}"/>
              </a:ext>
            </a:extLst>
          </p:cNvPr>
          <p:cNvSpPr txBox="1"/>
          <p:nvPr/>
        </p:nvSpPr>
        <p:spPr>
          <a:xfrm>
            <a:off x="135947" y="1997437"/>
            <a:ext cx="8905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いつ何が来るか分からない</a:t>
            </a:r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00B0F0"/>
                  </a:glow>
                </a:effectLst>
              </a:rPr>
              <a:t>緊張</a:t>
            </a:r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と</a:t>
            </a:r>
            <a:endParaRPr kumimoji="1" lang="en-US" altLang="ja-JP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居合斬りのような操作の</a:t>
            </a:r>
            <a:r>
              <a:rPr kumimoji="1" lang="ja-JP" alt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</a:effectLst>
              </a:rPr>
              <a:t>感覚</a:t>
            </a:r>
            <a:r>
              <a:rPr kumimoji="1" lang="ja-JP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が面白い１ボタンゲーム</a:t>
            </a:r>
            <a:endParaRPr kumimoji="1" lang="en-US" altLang="ja-JP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5EA0ED3-F82D-CD6F-DB48-A02997B5CF9C}"/>
              </a:ext>
            </a:extLst>
          </p:cNvPr>
          <p:cNvGrpSpPr/>
          <p:nvPr/>
        </p:nvGrpSpPr>
        <p:grpSpPr>
          <a:xfrm>
            <a:off x="1177572" y="4280739"/>
            <a:ext cx="2222124" cy="2118975"/>
            <a:chOff x="688367" y="3190951"/>
            <a:chExt cx="3363516" cy="320738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B80184A-EB3B-2E76-2FFC-6F32BF866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" y="3190951"/>
              <a:ext cx="3363516" cy="320738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E6D345F-4A1C-CF14-7C35-920D140D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675">
              <a:off x="3030522" y="5025006"/>
              <a:ext cx="526409" cy="52640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D3A1312E-5F03-FA8D-D7FA-29B14CB8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675">
              <a:off x="3293726" y="5302891"/>
              <a:ext cx="526409" cy="526409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3FEE7B-9C8D-80A9-4961-5F1352AD999C}"/>
              </a:ext>
            </a:extLst>
          </p:cNvPr>
          <p:cNvSpPr/>
          <p:nvPr/>
        </p:nvSpPr>
        <p:spPr>
          <a:xfrm>
            <a:off x="6164272" y="4878802"/>
            <a:ext cx="1241829" cy="1575003"/>
          </a:xfrm>
          <a:prstGeom prst="rect">
            <a:avLst/>
          </a:prstGeom>
          <a:blipFill dpi="0" rotWithShape="1">
            <a:blip r:embed="rId7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30C8FDA7-FC56-9084-6164-C8D649DA51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1" t="20946" b="26079"/>
          <a:stretch/>
        </p:blipFill>
        <p:spPr>
          <a:xfrm rot="20633290">
            <a:off x="6761629" y="3537076"/>
            <a:ext cx="888114" cy="771774"/>
          </a:xfrm>
          <a:prstGeom prst="rect">
            <a:avLst/>
          </a:prstGeom>
          <a:effectLst>
            <a:glow rad="76200">
              <a:srgbClr val="FF0000"/>
            </a:glow>
          </a:effectLst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F2F151-6B6F-1EA7-5FA0-E1400DC6F493}"/>
              </a:ext>
            </a:extLst>
          </p:cNvPr>
          <p:cNvGrpSpPr/>
          <p:nvPr/>
        </p:nvGrpSpPr>
        <p:grpSpPr>
          <a:xfrm rot="21253360">
            <a:off x="2511645" y="3834116"/>
            <a:ext cx="1474423" cy="535155"/>
            <a:chOff x="1697007" y="2868483"/>
            <a:chExt cx="1474483" cy="535177"/>
          </a:xfrm>
          <a:effectLst>
            <a:glow rad="127000">
              <a:srgbClr val="00B0F0"/>
            </a:glow>
          </a:effectLst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5CD139C7-F096-62B4-AB4C-D329D54E3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007" y="2893850"/>
              <a:ext cx="501927" cy="509810"/>
            </a:xfrm>
            <a:prstGeom prst="rect">
              <a:avLst/>
            </a:prstGeom>
            <a:effectLst/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54F615D6-BC9D-6DE5-79F7-9B0C9640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592" y="2886594"/>
              <a:ext cx="501927" cy="509810"/>
            </a:xfrm>
            <a:prstGeom prst="rect">
              <a:avLst/>
            </a:prstGeom>
            <a:effectLst/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65ADACBF-E606-E888-1296-C6BFAAD6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563" y="2868483"/>
              <a:ext cx="501927" cy="509810"/>
            </a:xfrm>
            <a:prstGeom prst="rect">
              <a:avLst/>
            </a:prstGeom>
            <a:effectLst/>
          </p:spPr>
        </p:pic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98BE85-EE6F-4E31-C2AD-ACC20D36DA46}"/>
              </a:ext>
            </a:extLst>
          </p:cNvPr>
          <p:cNvSpPr/>
          <p:nvPr/>
        </p:nvSpPr>
        <p:spPr>
          <a:xfrm>
            <a:off x="6584772" y="4700245"/>
            <a:ext cx="1241829" cy="1575003"/>
          </a:xfrm>
          <a:prstGeom prst="rect">
            <a:avLst/>
          </a:prstGeom>
          <a:blipFill dpi="0" rotWithShape="1">
            <a:blip r:embed="rId7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D8E4E11C-BD1C-3463-1281-67A58FC06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16" y="4521688"/>
            <a:ext cx="1241829" cy="157500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A36660-48BB-F318-A012-CA821A11CF84}"/>
              </a:ext>
            </a:extLst>
          </p:cNvPr>
          <p:cNvGrpSpPr/>
          <p:nvPr/>
        </p:nvGrpSpPr>
        <p:grpSpPr>
          <a:xfrm>
            <a:off x="3052580" y="4845374"/>
            <a:ext cx="214624" cy="384561"/>
            <a:chOff x="3070443" y="4678533"/>
            <a:chExt cx="214624" cy="384561"/>
          </a:xfrm>
        </p:grpSpPr>
        <p:sp>
          <p:nvSpPr>
            <p:cNvPr id="33" name="月 32">
              <a:extLst>
                <a:ext uri="{FF2B5EF4-FFF2-40B4-BE49-F238E27FC236}">
                  <a16:creationId xmlns:a16="http://schemas.microsoft.com/office/drawing/2014/main" id="{3BBF9FBF-2FCF-C68C-BC5A-9D637EB3145B}"/>
                </a:ext>
              </a:extLst>
            </p:cNvPr>
            <p:cNvSpPr/>
            <p:nvPr/>
          </p:nvSpPr>
          <p:spPr>
            <a:xfrm rot="8125184">
              <a:off x="3070443" y="4867850"/>
              <a:ext cx="63788" cy="176206"/>
            </a:xfrm>
            <a:prstGeom prst="moon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月 33">
              <a:extLst>
                <a:ext uri="{FF2B5EF4-FFF2-40B4-BE49-F238E27FC236}">
                  <a16:creationId xmlns:a16="http://schemas.microsoft.com/office/drawing/2014/main" id="{C20A9E9E-3FFD-F98E-F437-DC13DBEC97AA}"/>
                </a:ext>
              </a:extLst>
            </p:cNvPr>
            <p:cNvSpPr/>
            <p:nvPr/>
          </p:nvSpPr>
          <p:spPr>
            <a:xfrm rot="8125184">
              <a:off x="3143720" y="4678533"/>
              <a:ext cx="141347" cy="384561"/>
            </a:xfrm>
            <a:prstGeom prst="moon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5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フローチャート: 手操作入力 26">
            <a:extLst>
              <a:ext uri="{FF2B5EF4-FFF2-40B4-BE49-F238E27FC236}">
                <a16:creationId xmlns:a16="http://schemas.microsoft.com/office/drawing/2014/main" id="{B2841F39-052F-95F5-8F64-33FE8ABDF1F9}"/>
              </a:ext>
            </a:extLst>
          </p:cNvPr>
          <p:cNvSpPr/>
          <p:nvPr/>
        </p:nvSpPr>
        <p:spPr>
          <a:xfrm flipH="1" flipV="1">
            <a:off x="0" y="-1"/>
            <a:ext cx="9144000" cy="1040236"/>
          </a:xfrm>
          <a:prstGeom prst="flowChartManualInpu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655AF31-675D-21DB-4800-F8F606B86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2"/>
          <a:stretch/>
        </p:blipFill>
        <p:spPr>
          <a:xfrm>
            <a:off x="349366" y="4762492"/>
            <a:ext cx="2017581" cy="1789842"/>
          </a:xfrm>
          <a:prstGeom prst="rect">
            <a:avLst/>
          </a:prstGeom>
          <a:effectLst>
            <a:glow rad="76200">
              <a:schemeClr val="accent1"/>
            </a:glow>
          </a:effec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C7C49C-74A3-8C5E-2247-A5A1331C3638}"/>
              </a:ext>
            </a:extLst>
          </p:cNvPr>
          <p:cNvSpPr/>
          <p:nvPr/>
        </p:nvSpPr>
        <p:spPr>
          <a:xfrm>
            <a:off x="909312" y="1370253"/>
            <a:ext cx="7387400" cy="952745"/>
          </a:xfrm>
          <a:prstGeom prst="rect">
            <a:avLst/>
          </a:prstGeom>
          <a:solidFill>
            <a:srgbClr val="000000">
              <a:alpha val="4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95DE60D-939B-6A65-466A-0A1B05379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28" y="4320082"/>
            <a:ext cx="3106161" cy="2199685"/>
          </a:xfrm>
          <a:prstGeom prst="rect">
            <a:avLst/>
          </a:prstGeom>
          <a:effectLst>
            <a:glow rad="76200">
              <a:schemeClr val="accent2"/>
            </a:glo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EFD6E-D49D-9EFF-1D9B-F544A5C0F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12423">
            <a:off x="5270638" y="4371433"/>
            <a:ext cx="1067481" cy="119862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8089EBD-777B-5234-B7BE-65E08060E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38" y="4023059"/>
            <a:ext cx="1229139" cy="100537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D1BCE3-2E6B-4321-56E5-907B2ECC20D9}"/>
              </a:ext>
            </a:extLst>
          </p:cNvPr>
          <p:cNvSpPr txBox="1"/>
          <p:nvPr/>
        </p:nvSpPr>
        <p:spPr>
          <a:xfrm rot="20754975">
            <a:off x="4843539" y="5338017"/>
            <a:ext cx="1843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i="1" dirty="0">
                <a:ln w="190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1.2</a:t>
            </a:r>
            <a:r>
              <a:rPr kumimoji="1" lang="ja-JP" altLang="en-US" sz="4400" b="1" i="1" dirty="0">
                <a:ln w="190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秒</a:t>
            </a:r>
            <a:r>
              <a:rPr kumimoji="1" lang="en-US" altLang="ja-JP" sz="4400" b="1" i="1" dirty="0">
                <a:ln w="190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!!</a:t>
            </a:r>
          </a:p>
        </p:txBody>
      </p:sp>
      <p:sp>
        <p:nvSpPr>
          <p:cNvPr id="28" name="円: 塗りつぶしなし 27">
            <a:extLst>
              <a:ext uri="{FF2B5EF4-FFF2-40B4-BE49-F238E27FC236}">
                <a16:creationId xmlns:a16="http://schemas.microsoft.com/office/drawing/2014/main" id="{12B323F5-FE2A-493B-7307-B371593F3226}"/>
              </a:ext>
            </a:extLst>
          </p:cNvPr>
          <p:cNvSpPr/>
          <p:nvPr/>
        </p:nvSpPr>
        <p:spPr>
          <a:xfrm>
            <a:off x="5567535" y="4762492"/>
            <a:ext cx="406588" cy="406588"/>
          </a:xfrm>
          <a:prstGeom prst="donut">
            <a:avLst>
              <a:gd name="adj" fmla="val 12688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34DA6B59-C514-3529-B025-0E1AA0110730}"/>
              </a:ext>
            </a:extLst>
          </p:cNvPr>
          <p:cNvSpPr/>
          <p:nvPr/>
        </p:nvSpPr>
        <p:spPr>
          <a:xfrm>
            <a:off x="1520361" y="4153793"/>
            <a:ext cx="1554046" cy="1016060"/>
          </a:xfrm>
          <a:prstGeom prst="cloudCallout">
            <a:avLst>
              <a:gd name="adj1" fmla="val -69513"/>
              <a:gd name="adj2" fmla="val 54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B87A2B0-12FA-0CEF-9919-AB8C8DD4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1397" y="4315574"/>
            <a:ext cx="680407" cy="763999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256CB57-F1E0-B0B9-17B2-58E49479335D}"/>
              </a:ext>
            </a:extLst>
          </p:cNvPr>
          <p:cNvGrpSpPr/>
          <p:nvPr/>
        </p:nvGrpSpPr>
        <p:grpSpPr>
          <a:xfrm>
            <a:off x="2942840" y="4661823"/>
            <a:ext cx="1327659" cy="1327659"/>
            <a:chOff x="3378621" y="4618341"/>
            <a:chExt cx="1013711" cy="1013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09BB9DB-6437-C8F7-FFD2-4E0FF5E9E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725" y="4622370"/>
              <a:ext cx="684678" cy="822900"/>
            </a:xfrm>
            <a:prstGeom prst="rect">
              <a:avLst/>
            </a:prstGeom>
          </p:spPr>
        </p:pic>
        <p:sp>
          <p:nvSpPr>
            <p:cNvPr id="26" name="乗算記号 25">
              <a:extLst>
                <a:ext uri="{FF2B5EF4-FFF2-40B4-BE49-F238E27FC236}">
                  <a16:creationId xmlns:a16="http://schemas.microsoft.com/office/drawing/2014/main" id="{C1826F79-B5A4-D909-4F4E-FC823F4FCD9A}"/>
                </a:ext>
              </a:extLst>
            </p:cNvPr>
            <p:cNvSpPr/>
            <p:nvPr/>
          </p:nvSpPr>
          <p:spPr>
            <a:xfrm>
              <a:off x="3378621" y="4618341"/>
              <a:ext cx="1013711" cy="1013711"/>
            </a:xfrm>
            <a:prstGeom prst="mathMultiply">
              <a:avLst>
                <a:gd name="adj1" fmla="val 5420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円: 塗りつぶしなし 28">
            <a:extLst>
              <a:ext uri="{FF2B5EF4-FFF2-40B4-BE49-F238E27FC236}">
                <a16:creationId xmlns:a16="http://schemas.microsoft.com/office/drawing/2014/main" id="{EE944436-1A62-9A84-A318-1D162ED82A96}"/>
              </a:ext>
            </a:extLst>
          </p:cNvPr>
          <p:cNvSpPr/>
          <p:nvPr/>
        </p:nvSpPr>
        <p:spPr>
          <a:xfrm>
            <a:off x="2485009" y="4277348"/>
            <a:ext cx="238902" cy="238902"/>
          </a:xfrm>
          <a:prstGeom prst="donut">
            <a:avLst>
              <a:gd name="adj" fmla="val 12688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11A545-1FA6-96AB-71A3-25AF65E92E14}"/>
              </a:ext>
            </a:extLst>
          </p:cNvPr>
          <p:cNvSpPr txBox="1"/>
          <p:nvPr/>
        </p:nvSpPr>
        <p:spPr>
          <a:xfrm>
            <a:off x="978704" y="1403381"/>
            <a:ext cx="71865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標的が来るまでジッと待ち続け</a:t>
            </a:r>
            <a:endParaRPr kumimoji="1" lang="en-US" altLang="ja-JP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現れた瞬間</a:t>
            </a:r>
            <a:r>
              <a:rPr kumimoji="1" lang="ja-JP" altLang="en-US" sz="2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いかに早く倒せるか</a:t>
            </a:r>
            <a:r>
              <a:rPr kumimoji="1" lang="ja-JP" altLang="en-US" sz="2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競うゲーム</a:t>
            </a:r>
            <a:endParaRPr kumimoji="1" lang="en-US" altLang="ja-JP" sz="2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A5C704A-ABF8-434E-B80D-DCEE38BEBF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4"/>
          <a:stretch/>
        </p:blipFill>
        <p:spPr>
          <a:xfrm flipH="1">
            <a:off x="5483104" y="3448762"/>
            <a:ext cx="642548" cy="259246"/>
          </a:xfrm>
          <a:prstGeom prst="rect">
            <a:avLst/>
          </a:prstGeom>
          <a:effectLst>
            <a:glow rad="127000">
              <a:schemeClr val="accent2"/>
            </a:glo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BF0B496-CEEE-493C-A2AC-F75875F8E5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0"/>
          <a:stretch/>
        </p:blipFill>
        <p:spPr>
          <a:xfrm rot="1800000" flipH="1">
            <a:off x="6169820" y="2534890"/>
            <a:ext cx="631848" cy="749075"/>
          </a:xfrm>
          <a:prstGeom prst="rect">
            <a:avLst/>
          </a:prstGeom>
          <a:effectLst>
            <a:glow rad="127000">
              <a:schemeClr val="accent2"/>
            </a:glo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3FCB691-3508-076D-1441-D90FA1396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1" t="20946" b="26079"/>
          <a:stretch/>
        </p:blipFill>
        <p:spPr>
          <a:xfrm>
            <a:off x="6778496" y="2809329"/>
            <a:ext cx="921734" cy="800991"/>
          </a:xfrm>
          <a:prstGeom prst="rect">
            <a:avLst/>
          </a:prstGeom>
          <a:effectLst>
            <a:glow rad="76200">
              <a:schemeClr val="bg1"/>
            </a:glow>
          </a:effec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E8A3F6B-9051-CAFA-EA7C-AA2B831C3069}"/>
              </a:ext>
            </a:extLst>
          </p:cNvPr>
          <p:cNvGrpSpPr/>
          <p:nvPr/>
        </p:nvGrpSpPr>
        <p:grpSpPr>
          <a:xfrm rot="403834">
            <a:off x="2591964" y="2954920"/>
            <a:ext cx="1474483" cy="535177"/>
            <a:chOff x="2130635" y="2879633"/>
            <a:chExt cx="1474483" cy="535177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6531264C-17EE-EA2D-2B2B-2F73F632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35" y="2905000"/>
              <a:ext cx="501927" cy="509810"/>
            </a:xfrm>
            <a:prstGeom prst="rect">
              <a:avLst/>
            </a:prstGeom>
            <a:effectLst>
              <a:glow rad="76200">
                <a:schemeClr val="bg1"/>
              </a:glow>
            </a:effectLst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FFEE83B2-057F-DF93-6A98-4579494DE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220" y="2897744"/>
              <a:ext cx="501927" cy="509810"/>
            </a:xfrm>
            <a:prstGeom prst="rect">
              <a:avLst/>
            </a:prstGeom>
            <a:effectLst>
              <a:glow rad="76200">
                <a:schemeClr val="bg1"/>
              </a:glow>
            </a:effectLst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E9E5331-A42C-4DCE-3AFE-ADC68E48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191" y="2879633"/>
              <a:ext cx="501927" cy="509810"/>
            </a:xfrm>
            <a:prstGeom prst="rect">
              <a:avLst/>
            </a:prstGeom>
            <a:effectLst>
              <a:glow rad="76200">
                <a:schemeClr val="bg1"/>
              </a:glow>
            </a:effectLst>
          </p:spPr>
        </p:pic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5A480A-1D77-3770-D9EF-5537CFA526D6}"/>
              </a:ext>
            </a:extLst>
          </p:cNvPr>
          <p:cNvSpPr txBox="1"/>
          <p:nvPr/>
        </p:nvSpPr>
        <p:spPr>
          <a:xfrm>
            <a:off x="117446" y="9345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glow rad="190500">
                    <a:schemeClr val="bg1">
                      <a:alpha val="65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ゲーム概要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BC6F27CA-7543-6043-237D-542C533C59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4"/>
          <a:stretch/>
        </p:blipFill>
        <p:spPr>
          <a:xfrm flipH="1">
            <a:off x="1724399" y="3490097"/>
            <a:ext cx="642548" cy="259246"/>
          </a:xfrm>
          <a:prstGeom prst="rect">
            <a:avLst/>
          </a:prstGeom>
          <a:effectLst>
            <a:glow rad="127000">
              <a:schemeClr val="accent1">
                <a:alpha val="91000"/>
              </a:schemeClr>
            </a:glow>
          </a:effec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1189C7D-C46E-41B0-EB05-E07FFD9506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0"/>
          <a:stretch/>
        </p:blipFill>
        <p:spPr>
          <a:xfrm flipH="1">
            <a:off x="1735099" y="2509594"/>
            <a:ext cx="631848" cy="749075"/>
          </a:xfrm>
          <a:prstGeom prst="rect">
            <a:avLst/>
          </a:prstGeom>
          <a:effectLst>
            <a:glow rad="63500">
              <a:schemeClr val="accent1">
                <a:alpha val="9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25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00023 L 0.00538 0.031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05104 0.0377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ローチャート: 手操作入力 27">
            <a:extLst>
              <a:ext uri="{FF2B5EF4-FFF2-40B4-BE49-F238E27FC236}">
                <a16:creationId xmlns:a16="http://schemas.microsoft.com/office/drawing/2014/main" id="{BD14C4AF-705E-4EF5-FA42-C9277D677A8D}"/>
              </a:ext>
            </a:extLst>
          </p:cNvPr>
          <p:cNvSpPr/>
          <p:nvPr/>
        </p:nvSpPr>
        <p:spPr>
          <a:xfrm flipH="1" flipV="1">
            <a:off x="0" y="-1"/>
            <a:ext cx="9144000" cy="1040236"/>
          </a:xfrm>
          <a:prstGeom prst="flowChartManualInpu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84A0C4D-196C-7289-376D-FFBA1921A765}"/>
              </a:ext>
            </a:extLst>
          </p:cNvPr>
          <p:cNvGrpSpPr/>
          <p:nvPr/>
        </p:nvGrpSpPr>
        <p:grpSpPr>
          <a:xfrm>
            <a:off x="187448" y="1523179"/>
            <a:ext cx="2880154" cy="1527443"/>
            <a:chOff x="55993" y="1562800"/>
            <a:chExt cx="2880154" cy="152744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CB4ED60-0D39-7B83-BC50-51FCE364AF57}"/>
                </a:ext>
              </a:extLst>
            </p:cNvPr>
            <p:cNvSpPr/>
            <p:nvPr/>
          </p:nvSpPr>
          <p:spPr>
            <a:xfrm>
              <a:off x="117446" y="1562800"/>
              <a:ext cx="2818701" cy="152744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B125ADC-3619-A4BB-D9C9-FC7A3AC5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336" y="2415018"/>
              <a:ext cx="478173" cy="675225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95F7D66-C606-6FF9-0D78-2FDCD7B3AED0}"/>
                </a:ext>
              </a:extLst>
            </p:cNvPr>
            <p:cNvSpPr/>
            <p:nvPr/>
          </p:nvSpPr>
          <p:spPr>
            <a:xfrm>
              <a:off x="117446" y="1694576"/>
              <a:ext cx="2818701" cy="813732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BD0211A0-C22B-9FAF-60D0-2B980A5D5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3456" y="1869050"/>
              <a:ext cx="456126" cy="512164"/>
            </a:xfrm>
            <a:prstGeom prst="rect">
              <a:avLst/>
            </a:prstGeom>
            <a:effectLst>
              <a:glow rad="25400">
                <a:srgbClr val="FF0000"/>
              </a:glow>
            </a:effectLst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82B9CE3-DA95-D56E-C39C-1A51B4F5D886}"/>
                </a:ext>
              </a:extLst>
            </p:cNvPr>
            <p:cNvSpPr txBox="1"/>
            <p:nvPr/>
          </p:nvSpPr>
          <p:spPr>
            <a:xfrm>
              <a:off x="55993" y="190138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標的</a:t>
              </a:r>
              <a:r>
                <a:rPr kumimoji="1" lang="ja-JP" altLang="en-US" sz="2000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：</a:t>
              </a:r>
              <a:endParaRPr kumimoji="1" lang="en-US" altLang="ja-JP" sz="2000" i="1" dirty="0">
                <a:ln w="63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1AC48589-C8EE-4728-9162-A6A59BABC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435" y="1708771"/>
              <a:ext cx="296320" cy="356140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CB80A805-43B2-84FB-7B22-678C0D1FF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633" y="2130439"/>
              <a:ext cx="401852" cy="284579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DFBB993-A24A-E334-510E-A36A145A3A98}"/>
                </a:ext>
              </a:extLst>
            </p:cNvPr>
            <p:cNvSpPr txBox="1"/>
            <p:nvPr/>
          </p:nvSpPr>
          <p:spPr>
            <a:xfrm>
              <a:off x="1471035" y="19013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偽物</a:t>
              </a:r>
              <a:r>
                <a:rPr kumimoji="1" lang="ja-JP" altLang="en-US" sz="2000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00B0F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：</a:t>
              </a:r>
              <a:endParaRPr kumimoji="1" lang="en-US" altLang="ja-JP" sz="2000" i="1" dirty="0">
                <a:ln w="635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D2F30D3-B6D3-7F70-2D26-4F37F179FAF5}"/>
              </a:ext>
            </a:extLst>
          </p:cNvPr>
          <p:cNvGrpSpPr/>
          <p:nvPr/>
        </p:nvGrpSpPr>
        <p:grpSpPr>
          <a:xfrm>
            <a:off x="6091488" y="3295179"/>
            <a:ext cx="2900549" cy="1593720"/>
            <a:chOff x="3080801" y="3247590"/>
            <a:chExt cx="2900549" cy="15937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AA34BCB-DECB-8FF1-1CEE-B169846B27D7}"/>
                </a:ext>
              </a:extLst>
            </p:cNvPr>
            <p:cNvSpPr/>
            <p:nvPr/>
          </p:nvSpPr>
          <p:spPr>
            <a:xfrm>
              <a:off x="3162649" y="3247590"/>
              <a:ext cx="2818701" cy="152744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BEBF0B24-1208-6993-ACBB-082FE07B2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72"/>
            <a:stretch/>
          </p:blipFill>
          <p:spPr>
            <a:xfrm>
              <a:off x="3557855" y="4225597"/>
              <a:ext cx="694056" cy="615713"/>
            </a:xfrm>
            <a:prstGeom prst="rect">
              <a:avLst/>
            </a:prstGeom>
            <a:effectLst/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257CCBBD-9915-7702-A8A9-820B138DA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70900">
              <a:off x="4915254" y="3497023"/>
              <a:ext cx="296320" cy="356140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2F78777-767E-4310-010D-C5DB55ECC8E7}"/>
                </a:ext>
              </a:extLst>
            </p:cNvPr>
            <p:cNvSpPr txBox="1"/>
            <p:nvPr/>
          </p:nvSpPr>
          <p:spPr>
            <a:xfrm>
              <a:off x="3080801" y="390304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・・・</a:t>
              </a:r>
              <a:endParaRPr kumimoji="1" lang="en-US" altLang="ja-JP" sz="2000" b="1" i="1" dirty="0">
                <a:ln w="63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9E26F70-A09F-281A-1465-3EF98959135F}"/>
              </a:ext>
            </a:extLst>
          </p:cNvPr>
          <p:cNvGrpSpPr/>
          <p:nvPr/>
        </p:nvGrpSpPr>
        <p:grpSpPr>
          <a:xfrm>
            <a:off x="261457" y="5061010"/>
            <a:ext cx="2818701" cy="1557625"/>
            <a:chOff x="6175695" y="4943564"/>
            <a:chExt cx="2818701" cy="155762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172D704-3FE5-4E4D-BA1C-46B9CF351C4E}"/>
                </a:ext>
              </a:extLst>
            </p:cNvPr>
            <p:cNvSpPr/>
            <p:nvPr/>
          </p:nvSpPr>
          <p:spPr>
            <a:xfrm>
              <a:off x="6175695" y="4943564"/>
              <a:ext cx="2818701" cy="152744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49426348-87CA-34CA-3825-AEA0BD0A3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325" y="5675415"/>
              <a:ext cx="1166071" cy="825774"/>
            </a:xfrm>
            <a:prstGeom prst="rect">
              <a:avLst/>
            </a:prstGeom>
            <a:effectLst/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CECBD892-5CF4-D20E-16F8-1BF8FDFB9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95600" flipH="1">
              <a:off x="7356982" y="5109643"/>
              <a:ext cx="456126" cy="512164"/>
            </a:xfrm>
            <a:prstGeom prst="rect">
              <a:avLst/>
            </a:prstGeom>
            <a:effectLst/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4625D4FF-8F6D-C649-265D-364A2ED34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601" y="4993982"/>
              <a:ext cx="502357" cy="410902"/>
            </a:xfrm>
            <a:prstGeom prst="rect">
              <a:avLst/>
            </a:prstGeom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13487C-A5D4-EDD0-BB28-F02D8D63325E}"/>
                </a:ext>
              </a:extLst>
            </p:cNvPr>
            <p:cNvSpPr txBox="1"/>
            <p:nvPr/>
          </p:nvSpPr>
          <p:spPr>
            <a:xfrm>
              <a:off x="6804221" y="5353342"/>
              <a:ext cx="1475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1.2</a:t>
              </a:r>
              <a:r>
                <a:rPr kumimoji="1" lang="ja-JP" altLang="en-US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秒</a:t>
              </a:r>
              <a:endParaRPr kumimoji="1" lang="en-US" altLang="ja-JP" sz="2000" b="1" i="1" dirty="0">
                <a:ln w="63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  <a:p>
              <a:pPr algn="ctr"/>
              <a:r>
                <a:rPr kumimoji="1" lang="ja-JP" altLang="en-US" sz="2000" b="1" i="1" dirty="0">
                  <a:ln w="6350"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行書体" panose="03000600000000000000" pitchFamily="66" charset="-128"/>
                  <a:ea typeface="HGS行書体" panose="03000600000000000000" pitchFamily="66" charset="-128"/>
                </a:rPr>
                <a:t>お見事！！</a:t>
              </a:r>
              <a:endParaRPr kumimoji="1" lang="en-US" altLang="ja-JP" sz="2000" b="1" i="1" dirty="0">
                <a:ln w="635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AA39E4E-27CA-32C1-B642-F732D1CE43DD}"/>
              </a:ext>
            </a:extLst>
          </p:cNvPr>
          <p:cNvSpPr txBox="1"/>
          <p:nvPr/>
        </p:nvSpPr>
        <p:spPr>
          <a:xfrm>
            <a:off x="3177161" y="212917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標的と偽物が決定する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04060EF-4A3C-9154-DCA2-9A96FE9BEBBC}"/>
              </a:ext>
            </a:extLst>
          </p:cNvPr>
          <p:cNvSpPr txBox="1"/>
          <p:nvPr/>
        </p:nvSpPr>
        <p:spPr>
          <a:xfrm>
            <a:off x="261457" y="3785619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偽物はプレイヤーの集中を邪魔するかのように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横切ってきます。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667799-E43B-995C-72CF-6E63D87F32C8}"/>
              </a:ext>
            </a:extLst>
          </p:cNvPr>
          <p:cNvSpPr txBox="1"/>
          <p:nvPr/>
        </p:nvSpPr>
        <p:spPr>
          <a:xfrm>
            <a:off x="3311787" y="5557619"/>
            <a:ext cx="5570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標的が出た瞬間から居合斬り成功までの時間を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計測。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月 53">
            <a:extLst>
              <a:ext uri="{FF2B5EF4-FFF2-40B4-BE49-F238E27FC236}">
                <a16:creationId xmlns:a16="http://schemas.microsoft.com/office/drawing/2014/main" id="{4F8AC11F-2391-F5B1-E5A0-60B6DA652D2B}"/>
              </a:ext>
            </a:extLst>
          </p:cNvPr>
          <p:cNvSpPr/>
          <p:nvPr/>
        </p:nvSpPr>
        <p:spPr>
          <a:xfrm rot="7165760">
            <a:off x="8557830" y="3641774"/>
            <a:ext cx="36000" cy="684000"/>
          </a:xfrm>
          <a:prstGeom prst="mo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67E28D2-0148-966C-D9D9-B1C1F959E3C6}"/>
              </a:ext>
            </a:extLst>
          </p:cNvPr>
          <p:cNvSpPr txBox="1"/>
          <p:nvPr/>
        </p:nvSpPr>
        <p:spPr>
          <a:xfrm>
            <a:off x="117446" y="9345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glow rad="190500">
                    <a:schemeClr val="bg1">
                      <a:alpha val="65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</a:p>
        </p:txBody>
      </p:sp>
    </p:spTree>
    <p:extLst>
      <p:ext uri="{BB962C8B-B14F-4D97-AF65-F5344CB8AC3E}">
        <p14:creationId xmlns:p14="http://schemas.microsoft.com/office/powerpoint/2010/main" val="326283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ローチャート: 手操作入力 15">
            <a:extLst>
              <a:ext uri="{FF2B5EF4-FFF2-40B4-BE49-F238E27FC236}">
                <a16:creationId xmlns:a16="http://schemas.microsoft.com/office/drawing/2014/main" id="{97EBCFE1-3646-51C6-A28C-6B90BC3C8E2C}"/>
              </a:ext>
            </a:extLst>
          </p:cNvPr>
          <p:cNvSpPr/>
          <p:nvPr/>
        </p:nvSpPr>
        <p:spPr>
          <a:xfrm flipH="1" flipV="1">
            <a:off x="0" y="-1"/>
            <a:ext cx="9144000" cy="1040236"/>
          </a:xfrm>
          <a:prstGeom prst="flowChartManualInpu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B4ED60-0D39-7B83-BC50-51FCE364AF57}"/>
              </a:ext>
            </a:extLst>
          </p:cNvPr>
          <p:cNvSpPr/>
          <p:nvPr/>
        </p:nvSpPr>
        <p:spPr>
          <a:xfrm>
            <a:off x="300773" y="1538591"/>
            <a:ext cx="2818701" cy="1527443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AA39E4E-27CA-32C1-B642-F732D1CE43DD}"/>
              </a:ext>
            </a:extLst>
          </p:cNvPr>
          <p:cNvSpPr txBox="1"/>
          <p:nvPr/>
        </p:nvSpPr>
        <p:spPr>
          <a:xfrm>
            <a:off x="3229033" y="2144587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偽物を斬ってしまったり、お手付きをすると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ペナルティで体力が減ってしまう。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B0F8334-63B5-0387-1CAC-AED3B7306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23" y="2257038"/>
            <a:ext cx="1166071" cy="825774"/>
          </a:xfrm>
          <a:prstGeom prst="rect">
            <a:avLst/>
          </a:prstGeom>
          <a:effectLst/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DE3A9D3-551E-FA71-1D87-0D3F5E63E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675">
            <a:off x="2606613" y="2400344"/>
            <a:ext cx="254498" cy="25449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12F6656-1923-6AE2-908C-2BD53EF9A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60560">
            <a:off x="1561962" y="1820687"/>
            <a:ext cx="296320" cy="35614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CDAE9FF-86E4-0921-6A97-A0A6AAB58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23" y="1547325"/>
            <a:ext cx="502357" cy="41090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1F283A-E85E-EC5C-5980-F4F5EC207E45}"/>
              </a:ext>
            </a:extLst>
          </p:cNvPr>
          <p:cNvSpPr txBox="1"/>
          <p:nvPr/>
        </p:nvSpPr>
        <p:spPr>
          <a:xfrm>
            <a:off x="972580" y="2208238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ln w="635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❤ー</a:t>
            </a:r>
            <a:endParaRPr kumimoji="1" lang="en-US" altLang="ja-JP" sz="2000" b="1" dirty="0">
              <a:ln w="635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 algn="ctr"/>
            <a:r>
              <a:rPr kumimoji="1" lang="ja-JP" altLang="en-US" sz="2000" b="1" i="1" dirty="0">
                <a:ln w="635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お手付き</a:t>
            </a:r>
            <a:r>
              <a:rPr kumimoji="1" lang="en-US" altLang="ja-JP" sz="2000" b="1" i="1" dirty="0">
                <a:ln w="635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ABC9CD-DFB6-4A51-F721-9DD6BE52FA1C}"/>
              </a:ext>
            </a:extLst>
          </p:cNvPr>
          <p:cNvSpPr txBox="1"/>
          <p:nvPr/>
        </p:nvSpPr>
        <p:spPr>
          <a:xfrm>
            <a:off x="972580" y="3956825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体力が無くなるまでに「何体」を「何秒」で倒せたか競おう！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同じ５体を倒せたとしても、時間が短い方がハイスコアとなる！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0CA1325-0119-A39F-2754-2ADAD42E88BB}"/>
              </a:ext>
            </a:extLst>
          </p:cNvPr>
          <p:cNvSpPr txBox="1"/>
          <p:nvPr/>
        </p:nvSpPr>
        <p:spPr>
          <a:xfrm>
            <a:off x="610070" y="510861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５体：１０秒</a:t>
            </a:r>
            <a:endParaRPr kumimoji="1" lang="en-US" altLang="ja-JP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DB2ACAE-3188-8E7A-13C6-EB1D36B659D0}"/>
              </a:ext>
            </a:extLst>
          </p:cNvPr>
          <p:cNvSpPr txBox="1"/>
          <p:nvPr/>
        </p:nvSpPr>
        <p:spPr>
          <a:xfrm>
            <a:off x="5631676" y="5119928"/>
            <a:ext cx="2496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５体：</a:t>
            </a:r>
            <a:r>
              <a:rPr kumimoji="1"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r>
              <a: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秒</a:t>
            </a:r>
            <a:endParaRPr kumimoji="1" lang="en-US" altLang="ja-JP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754D3C-2270-8EA5-A538-D6654DC19C58}"/>
              </a:ext>
            </a:extLst>
          </p:cNvPr>
          <p:cNvSpPr txBox="1"/>
          <p:nvPr/>
        </p:nvSpPr>
        <p:spPr>
          <a:xfrm>
            <a:off x="4163504" y="49385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＜</a:t>
            </a:r>
            <a:endParaRPr kumimoji="1" lang="en-US" altLang="ja-JP" sz="7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78DA52-A3AA-3807-A6E6-A290965C6285}"/>
              </a:ext>
            </a:extLst>
          </p:cNvPr>
          <p:cNvSpPr txBox="1"/>
          <p:nvPr/>
        </p:nvSpPr>
        <p:spPr>
          <a:xfrm>
            <a:off x="182016" y="6312999"/>
            <a:ext cx="877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※1</a:t>
            </a:r>
            <a:r>
              <a:rPr kumimoji="1" lang="ja-JP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体、２体など、倒した数によって個別のハイスコアランキングを作る。</a:t>
            </a:r>
            <a:endParaRPr kumimoji="1" lang="en-US" altLang="ja-JP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B232E-122A-F194-A27A-21196AF8EEFF}"/>
              </a:ext>
            </a:extLst>
          </p:cNvPr>
          <p:cNvSpPr txBox="1"/>
          <p:nvPr/>
        </p:nvSpPr>
        <p:spPr>
          <a:xfrm>
            <a:off x="117446" y="9345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effectLst>
                  <a:glow rad="190500">
                    <a:schemeClr val="bg1">
                      <a:alpha val="65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ゲームシステム</a:t>
            </a:r>
          </a:p>
        </p:txBody>
      </p:sp>
    </p:spTree>
    <p:extLst>
      <p:ext uri="{BB962C8B-B14F-4D97-AF65-F5344CB8AC3E}">
        <p14:creationId xmlns:p14="http://schemas.microsoft.com/office/powerpoint/2010/main" val="14766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F94F867C75D8542ADC70A07AF775E1A" ma:contentTypeVersion="12" ma:contentTypeDescription="新しいドキュメントを作成します。" ma:contentTypeScope="" ma:versionID="4794dd6af7725fd29d1c4c164d4ca963">
  <xsd:schema xmlns:xsd="http://www.w3.org/2001/XMLSchema" xmlns:xs="http://www.w3.org/2001/XMLSchema" xmlns:p="http://schemas.microsoft.com/office/2006/metadata/properties" xmlns:ns2="4c90ce6b-a119-4a1b-9ca9-22ee8dfef1e0" xmlns:ns3="f0503acc-c97a-4386-93e8-056ff8cfe784" targetNamespace="http://schemas.microsoft.com/office/2006/metadata/properties" ma:root="true" ma:fieldsID="08132c9d32b7e1ed68653b2119459856" ns2:_="" ns3:_="">
    <xsd:import namespace="4c90ce6b-a119-4a1b-9ca9-22ee8dfef1e0"/>
    <xsd:import namespace="f0503acc-c97a-4386-93e8-056ff8cfe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0ce6b-a119-4a1b-9ca9-22ee8dfef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0895b9c0-74fc-4553-aa0b-380ace5f8a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03acc-c97a-4386-93e8-056ff8cfe78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467e18c-d72c-4c4e-b0eb-8db42107dee4}" ma:internalName="TaxCatchAll" ma:showField="CatchAllData" ma:web="f0503acc-c97a-4386-93e8-056ff8cfe7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90ce6b-a119-4a1b-9ca9-22ee8dfef1e0">
      <Terms xmlns="http://schemas.microsoft.com/office/infopath/2007/PartnerControls"/>
    </lcf76f155ced4ddcb4097134ff3c332f>
    <TaxCatchAll xmlns="f0503acc-c97a-4386-93e8-056ff8cfe784" xsi:nil="true"/>
  </documentManagement>
</p:properties>
</file>

<file path=customXml/itemProps1.xml><?xml version="1.0" encoding="utf-8"?>
<ds:datastoreItem xmlns:ds="http://schemas.openxmlformats.org/officeDocument/2006/customXml" ds:itemID="{E7735692-907F-436E-A358-BF444872F204}"/>
</file>

<file path=customXml/itemProps2.xml><?xml version="1.0" encoding="utf-8"?>
<ds:datastoreItem xmlns:ds="http://schemas.openxmlformats.org/officeDocument/2006/customXml" ds:itemID="{FB44435F-2509-4645-A4C6-E3A1E62E2F5F}"/>
</file>

<file path=customXml/itemProps3.xml><?xml version="1.0" encoding="utf-8"?>
<ds:datastoreItem xmlns:ds="http://schemas.openxmlformats.org/officeDocument/2006/customXml" ds:itemID="{D1B267DB-3F80-4544-BC55-B54E3ED4059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200</Words>
  <Application>Microsoft Office PowerPoint</Application>
  <PresentationFormat>画面に合わせる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HGS行書体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石本 真暉</dc:creator>
  <cp:lastModifiedBy>下村 璃久</cp:lastModifiedBy>
  <cp:revision>34</cp:revision>
  <dcterms:created xsi:type="dcterms:W3CDTF">2022-05-31T09:13:07Z</dcterms:created>
  <dcterms:modified xsi:type="dcterms:W3CDTF">2022-06-26T04:19:23Z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0x0101000F94F867C75D8542ADC70A07AF775E1A</vt:lpwstr>
  </property>
</Properties>
</file>