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1"/>
  </p:notesMasterIdLst>
  <p:sldIdLst>
    <p:sldId id="287" r:id="rId2"/>
    <p:sldId id="259" r:id="rId3"/>
    <p:sldId id="474" r:id="rId4"/>
    <p:sldId id="475" r:id="rId5"/>
    <p:sldId id="476" r:id="rId6"/>
    <p:sldId id="291" r:id="rId7"/>
    <p:sldId id="436" r:id="rId8"/>
    <p:sldId id="437" r:id="rId9"/>
    <p:sldId id="438" r:id="rId10"/>
    <p:sldId id="442" r:id="rId11"/>
    <p:sldId id="443" r:id="rId12"/>
    <p:sldId id="444" r:id="rId13"/>
    <p:sldId id="446" r:id="rId14"/>
    <p:sldId id="447" r:id="rId15"/>
    <p:sldId id="448" r:id="rId16"/>
    <p:sldId id="477" r:id="rId17"/>
    <p:sldId id="451" r:id="rId18"/>
    <p:sldId id="452" r:id="rId19"/>
    <p:sldId id="455" r:id="rId20"/>
    <p:sldId id="456" r:id="rId21"/>
    <p:sldId id="478" r:id="rId22"/>
    <p:sldId id="457" r:id="rId23"/>
    <p:sldId id="458" r:id="rId24"/>
    <p:sldId id="473" r:id="rId25"/>
    <p:sldId id="460" r:id="rId26"/>
    <p:sldId id="461" r:id="rId27"/>
    <p:sldId id="462" r:id="rId28"/>
    <p:sldId id="463" r:id="rId29"/>
    <p:sldId id="464" r:id="rId30"/>
    <p:sldId id="465" r:id="rId31"/>
    <p:sldId id="466" r:id="rId32"/>
    <p:sldId id="467" r:id="rId33"/>
    <p:sldId id="468" r:id="rId34"/>
    <p:sldId id="469" r:id="rId35"/>
    <p:sldId id="470" r:id="rId36"/>
    <p:sldId id="471" r:id="rId37"/>
    <p:sldId id="472" r:id="rId38"/>
    <p:sldId id="440" r:id="rId39"/>
    <p:sldId id="441" r:id="rId40"/>
  </p:sldIdLst>
  <p:sldSz cx="9144000" cy="5143500" type="screen16x9"/>
  <p:notesSz cx="6858000" cy="9144000"/>
  <p:embeddedFontLst>
    <p:embeddedFont>
      <p:font typeface="Calibri Light" panose="020F0302020204030204" pitchFamily="34" charset="0"/>
      <p:regular r:id="rId42"/>
      <p:italic r:id="rId43"/>
    </p:embeddedFont>
    <p:embeddedFont>
      <p:font typeface="Monotype Sorts" panose="020B0604020202020204" charset="2"/>
      <p:regular r:id="rId44"/>
    </p:embeddedFont>
    <p:embeddedFont>
      <p:font typeface="Calibri" panose="020F0502020204030204" pitchFamily="34" charset="0"/>
      <p:regular r:id="rId45"/>
      <p:bold r:id="rId46"/>
      <p:italic r:id="rId47"/>
      <p:boldItalic r:id="rId48"/>
    </p:embeddedFont>
    <p:embeddedFont>
      <p:font typeface="Barlow Light" panose="020B0604020202020204" charset="0"/>
      <p:regular r:id="rId49"/>
      <p:bold r:id="rId50"/>
      <p:italic r:id="rId51"/>
      <p:boldItalic r:id="rId52"/>
    </p:embeddedFont>
    <p:embeddedFont>
      <p:font typeface="MS PGothic" panose="020B0600070205080204" pitchFamily="34" charset="-128"/>
      <p:regular r:id="rId53"/>
    </p:embeddedFont>
    <p:embeddedFont>
      <p:font typeface="verdana" panose="020B0604030504040204" pitchFamily="34" charset="0"/>
      <p:regular r:id="rId54"/>
      <p:bold r:id="rId55"/>
      <p:italic r:id="rId56"/>
      <p:boldItalic r:id="rId57"/>
    </p:embeddedFont>
    <p:embeddedFont>
      <p:font typeface="Raleway Thin" panose="020B0604020202020204" charset="0"/>
      <p:regular r:id="rId58"/>
      <p:bold r:id="rId59"/>
      <p:italic r:id="rId60"/>
      <p:boldItalic r:id="rId61"/>
    </p:embeddedFont>
    <p:embeddedFont>
      <p:font typeface="Wingdings 2" panose="05020102010507070707" pitchFamily="18" charset="2"/>
      <p:regular r:id="rId62"/>
    </p:embeddedFont>
    <p:embeddedFont>
      <p:font typeface="Barlow" panose="020B0604020202020204" charset="0"/>
      <p:regular r:id="rId63"/>
      <p:bold r:id="rId64"/>
      <p:italic r:id="rId65"/>
      <p:boldItalic r:id="rId66"/>
    </p:embeddedFont>
    <p:embeddedFont>
      <p:font typeface="MS PGothic" panose="020B0600070205080204" pitchFamily="34" charset="-128"/>
      <p:regular r:id="rId53"/>
    </p:embeddedFont>
    <p:embeddedFont>
      <p:font typeface="Arial Narrow" panose="020B0606020202030204"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076634BE-CFA8-444C-BF0D-D4331AF3D025}">
          <p14:sldIdLst>
            <p14:sldId id="287"/>
            <p14:sldId id="259"/>
            <p14:sldId id="474"/>
            <p14:sldId id="475"/>
            <p14:sldId id="476"/>
            <p14:sldId id="291"/>
            <p14:sldId id="436"/>
            <p14:sldId id="437"/>
            <p14:sldId id="438"/>
            <p14:sldId id="442"/>
            <p14:sldId id="443"/>
            <p14:sldId id="444"/>
            <p14:sldId id="446"/>
            <p14:sldId id="447"/>
            <p14:sldId id="448"/>
            <p14:sldId id="477"/>
            <p14:sldId id="451"/>
            <p14:sldId id="452"/>
            <p14:sldId id="455"/>
            <p14:sldId id="456"/>
            <p14:sldId id="478"/>
          </p14:sldIdLst>
        </p14:section>
        <p14:section name="VIDEO" id="{2FC8D0D5-56FB-4048-B35C-4F9F71263F62}">
          <p14:sldIdLst>
            <p14:sldId id="457"/>
            <p14:sldId id="458"/>
            <p14:sldId id="473"/>
            <p14:sldId id="460"/>
            <p14:sldId id="461"/>
            <p14:sldId id="462"/>
            <p14:sldId id="463"/>
            <p14:sldId id="464"/>
            <p14:sldId id="465"/>
            <p14:sldId id="466"/>
            <p14:sldId id="467"/>
            <p14:sldId id="468"/>
            <p14:sldId id="469"/>
            <p14:sldId id="470"/>
            <p14:sldId id="471"/>
            <p14:sldId id="472"/>
            <p14:sldId id="440"/>
            <p14:sldId id="4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3861" autoAdjust="0"/>
  </p:normalViewPr>
  <p:slideViewPr>
    <p:cSldViewPr snapToGrid="0">
      <p:cViewPr varScale="1">
        <p:scale>
          <a:sx n="64" d="100"/>
          <a:sy n="64"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font" Target="fonts/font2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10.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font" Target="fonts/font29.fnt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se Elizabeth Gutierrez Soto" userId="59de3787-2fa5-42a6-bec9-097f42fafc0b" providerId="ADAL" clId="{F83B3AE8-76DF-AF42-91FB-8CEE2C8201C4}"/>
    <pc:docChg chg="modSld">
      <pc:chgData name="Ilse Elizabeth Gutierrez Soto" userId="59de3787-2fa5-42a6-bec9-097f42fafc0b" providerId="ADAL" clId="{F83B3AE8-76DF-AF42-91FB-8CEE2C8201C4}" dt="2022-01-24T16:52:16.589" v="27" actId="20577"/>
      <pc:docMkLst>
        <pc:docMk/>
      </pc:docMkLst>
      <pc:sldChg chg="modNotesTx">
        <pc:chgData name="Ilse Elizabeth Gutierrez Soto" userId="59de3787-2fa5-42a6-bec9-097f42fafc0b" providerId="ADAL" clId="{F83B3AE8-76DF-AF42-91FB-8CEE2C8201C4}" dt="2022-01-24T16:50:07.916" v="1" actId="20577"/>
        <pc:sldMkLst>
          <pc:docMk/>
          <pc:sldMk cId="0" sldId="259"/>
        </pc:sldMkLst>
      </pc:sldChg>
      <pc:sldChg chg="modNotesTx">
        <pc:chgData name="Ilse Elizabeth Gutierrez Soto" userId="59de3787-2fa5-42a6-bec9-097f42fafc0b" providerId="ADAL" clId="{F83B3AE8-76DF-AF42-91FB-8CEE2C8201C4}" dt="2022-01-24T16:50:05.119" v="0" actId="20577"/>
        <pc:sldMkLst>
          <pc:docMk/>
          <pc:sldMk cId="974395262" sldId="287"/>
        </pc:sldMkLst>
      </pc:sldChg>
      <pc:sldChg chg="modNotesTx">
        <pc:chgData name="Ilse Elizabeth Gutierrez Soto" userId="59de3787-2fa5-42a6-bec9-097f42fafc0b" providerId="ADAL" clId="{F83B3AE8-76DF-AF42-91FB-8CEE2C8201C4}" dt="2022-01-24T16:50:13.260" v="2" actId="20577"/>
        <pc:sldMkLst>
          <pc:docMk/>
          <pc:sldMk cId="1309183707" sldId="291"/>
        </pc:sldMkLst>
      </pc:sldChg>
      <pc:sldChg chg="modNotesTx">
        <pc:chgData name="Ilse Elizabeth Gutierrez Soto" userId="59de3787-2fa5-42a6-bec9-097f42fafc0b" providerId="ADAL" clId="{F83B3AE8-76DF-AF42-91FB-8CEE2C8201C4}" dt="2022-01-24T16:50:18.020" v="3" actId="20577"/>
        <pc:sldMkLst>
          <pc:docMk/>
          <pc:sldMk cId="2351186732" sldId="436"/>
        </pc:sldMkLst>
      </pc:sldChg>
      <pc:sldChg chg="modNotesTx">
        <pc:chgData name="Ilse Elizabeth Gutierrez Soto" userId="59de3787-2fa5-42a6-bec9-097f42fafc0b" providerId="ADAL" clId="{F83B3AE8-76DF-AF42-91FB-8CEE2C8201C4}" dt="2022-01-24T16:50:27.136" v="4" actId="20577"/>
        <pc:sldMkLst>
          <pc:docMk/>
          <pc:sldMk cId="2754825093" sldId="437"/>
        </pc:sldMkLst>
      </pc:sldChg>
      <pc:sldChg chg="modNotesTx">
        <pc:chgData name="Ilse Elizabeth Gutierrez Soto" userId="59de3787-2fa5-42a6-bec9-097f42fafc0b" providerId="ADAL" clId="{F83B3AE8-76DF-AF42-91FB-8CEE2C8201C4}" dt="2022-01-24T16:50:32.855" v="5" actId="20577"/>
        <pc:sldMkLst>
          <pc:docMk/>
          <pc:sldMk cId="32306314" sldId="438"/>
        </pc:sldMkLst>
      </pc:sldChg>
      <pc:sldChg chg="modNotesTx">
        <pc:chgData name="Ilse Elizabeth Gutierrez Soto" userId="59de3787-2fa5-42a6-bec9-097f42fafc0b" providerId="ADAL" clId="{F83B3AE8-76DF-AF42-91FB-8CEE2C8201C4}" dt="2022-01-24T16:52:13.630" v="26" actId="20577"/>
        <pc:sldMkLst>
          <pc:docMk/>
          <pc:sldMk cId="4115000040" sldId="440"/>
        </pc:sldMkLst>
      </pc:sldChg>
      <pc:sldChg chg="modNotesTx">
        <pc:chgData name="Ilse Elizabeth Gutierrez Soto" userId="59de3787-2fa5-42a6-bec9-097f42fafc0b" providerId="ADAL" clId="{F83B3AE8-76DF-AF42-91FB-8CEE2C8201C4}" dt="2022-01-24T16:52:16.589" v="27" actId="20577"/>
        <pc:sldMkLst>
          <pc:docMk/>
          <pc:sldMk cId="4261315440" sldId="441"/>
        </pc:sldMkLst>
      </pc:sldChg>
      <pc:sldChg chg="modNotesTx">
        <pc:chgData name="Ilse Elizabeth Gutierrez Soto" userId="59de3787-2fa5-42a6-bec9-097f42fafc0b" providerId="ADAL" clId="{F83B3AE8-76DF-AF42-91FB-8CEE2C8201C4}" dt="2022-01-24T16:50:44.438" v="6" actId="20577"/>
        <pc:sldMkLst>
          <pc:docMk/>
          <pc:sldMk cId="2577625267" sldId="442"/>
        </pc:sldMkLst>
      </pc:sldChg>
      <pc:sldChg chg="modNotesTx">
        <pc:chgData name="Ilse Elizabeth Gutierrez Soto" userId="59de3787-2fa5-42a6-bec9-097f42fafc0b" providerId="ADAL" clId="{F83B3AE8-76DF-AF42-91FB-8CEE2C8201C4}" dt="2022-01-24T16:50:48.121" v="7" actId="20577"/>
        <pc:sldMkLst>
          <pc:docMk/>
          <pc:sldMk cId="3419599617" sldId="443"/>
        </pc:sldMkLst>
      </pc:sldChg>
      <pc:sldChg chg="modNotesTx">
        <pc:chgData name="Ilse Elizabeth Gutierrez Soto" userId="59de3787-2fa5-42a6-bec9-097f42fafc0b" providerId="ADAL" clId="{F83B3AE8-76DF-AF42-91FB-8CEE2C8201C4}" dt="2022-01-24T16:50:53.352" v="8" actId="20577"/>
        <pc:sldMkLst>
          <pc:docMk/>
          <pc:sldMk cId="115221981" sldId="444"/>
        </pc:sldMkLst>
      </pc:sldChg>
      <pc:sldChg chg="modNotesTx">
        <pc:chgData name="Ilse Elizabeth Gutierrez Soto" userId="59de3787-2fa5-42a6-bec9-097f42fafc0b" providerId="ADAL" clId="{F83B3AE8-76DF-AF42-91FB-8CEE2C8201C4}" dt="2022-01-24T16:50:59.575" v="9" actId="20577"/>
        <pc:sldMkLst>
          <pc:docMk/>
          <pc:sldMk cId="2144153840" sldId="446"/>
        </pc:sldMkLst>
      </pc:sldChg>
      <pc:sldChg chg="modNotesTx">
        <pc:chgData name="Ilse Elizabeth Gutierrez Soto" userId="59de3787-2fa5-42a6-bec9-097f42fafc0b" providerId="ADAL" clId="{F83B3AE8-76DF-AF42-91FB-8CEE2C8201C4}" dt="2022-01-24T16:51:04.769" v="10" actId="20577"/>
        <pc:sldMkLst>
          <pc:docMk/>
          <pc:sldMk cId="3927147368" sldId="447"/>
        </pc:sldMkLst>
      </pc:sldChg>
      <pc:sldChg chg="modNotesTx">
        <pc:chgData name="Ilse Elizabeth Gutierrez Soto" userId="59de3787-2fa5-42a6-bec9-097f42fafc0b" providerId="ADAL" clId="{F83B3AE8-76DF-AF42-91FB-8CEE2C8201C4}" dt="2022-01-24T16:51:09.548" v="11" actId="20577"/>
        <pc:sldMkLst>
          <pc:docMk/>
          <pc:sldMk cId="1863656921" sldId="448"/>
        </pc:sldMkLst>
      </pc:sldChg>
      <pc:sldChg chg="modNotesTx">
        <pc:chgData name="Ilse Elizabeth Gutierrez Soto" userId="59de3787-2fa5-42a6-bec9-097f42fafc0b" providerId="ADAL" clId="{F83B3AE8-76DF-AF42-91FB-8CEE2C8201C4}" dt="2022-01-24T16:51:12.580" v="12" actId="20577"/>
        <pc:sldMkLst>
          <pc:docMk/>
          <pc:sldMk cId="1296506862" sldId="451"/>
        </pc:sldMkLst>
      </pc:sldChg>
      <pc:sldChg chg="modNotesTx">
        <pc:chgData name="Ilse Elizabeth Gutierrez Soto" userId="59de3787-2fa5-42a6-bec9-097f42fafc0b" providerId="ADAL" clId="{F83B3AE8-76DF-AF42-91FB-8CEE2C8201C4}" dt="2022-01-24T16:51:15.214" v="13" actId="20577"/>
        <pc:sldMkLst>
          <pc:docMk/>
          <pc:sldMk cId="123110042" sldId="452"/>
        </pc:sldMkLst>
      </pc:sldChg>
      <pc:sldChg chg="modNotesTx">
        <pc:chgData name="Ilse Elizabeth Gutierrez Soto" userId="59de3787-2fa5-42a6-bec9-097f42fafc0b" providerId="ADAL" clId="{F83B3AE8-76DF-AF42-91FB-8CEE2C8201C4}" dt="2022-01-24T16:51:20.689" v="16" actId="20577"/>
        <pc:sldMkLst>
          <pc:docMk/>
          <pc:sldMk cId="1815739610" sldId="455"/>
        </pc:sldMkLst>
      </pc:sldChg>
      <pc:sldChg chg="modNotesTx">
        <pc:chgData name="Ilse Elizabeth Gutierrez Soto" userId="59de3787-2fa5-42a6-bec9-097f42fafc0b" providerId="ADAL" clId="{F83B3AE8-76DF-AF42-91FB-8CEE2C8201C4}" dt="2022-01-24T16:51:27.544" v="17" actId="20577"/>
        <pc:sldMkLst>
          <pc:docMk/>
          <pc:sldMk cId="1125651758" sldId="456"/>
        </pc:sldMkLst>
      </pc:sldChg>
      <pc:sldChg chg="modNotesTx">
        <pc:chgData name="Ilse Elizabeth Gutierrez Soto" userId="59de3787-2fa5-42a6-bec9-097f42fafc0b" providerId="ADAL" clId="{F83B3AE8-76DF-AF42-91FB-8CEE2C8201C4}" dt="2022-01-24T16:51:32.173" v="18" actId="20577"/>
        <pc:sldMkLst>
          <pc:docMk/>
          <pc:sldMk cId="4226934944" sldId="457"/>
        </pc:sldMkLst>
      </pc:sldChg>
      <pc:sldChg chg="modNotesTx">
        <pc:chgData name="Ilse Elizabeth Gutierrez Soto" userId="59de3787-2fa5-42a6-bec9-097f42fafc0b" providerId="ADAL" clId="{F83B3AE8-76DF-AF42-91FB-8CEE2C8201C4}" dt="2022-01-24T16:51:35.902" v="19" actId="20577"/>
        <pc:sldMkLst>
          <pc:docMk/>
          <pc:sldMk cId="349921510" sldId="458"/>
        </pc:sldMkLst>
      </pc:sldChg>
      <pc:sldChg chg="modNotesTx">
        <pc:chgData name="Ilse Elizabeth Gutierrez Soto" userId="59de3787-2fa5-42a6-bec9-097f42fafc0b" providerId="ADAL" clId="{F83B3AE8-76DF-AF42-91FB-8CEE2C8201C4}" dt="2022-01-24T16:51:45.064" v="22" actId="20577"/>
        <pc:sldMkLst>
          <pc:docMk/>
          <pc:sldMk cId="4282629296" sldId="460"/>
        </pc:sldMkLst>
      </pc:sldChg>
      <pc:sldChg chg="modNotesTx">
        <pc:chgData name="Ilse Elizabeth Gutierrez Soto" userId="59de3787-2fa5-42a6-bec9-097f42fafc0b" providerId="ADAL" clId="{F83B3AE8-76DF-AF42-91FB-8CEE2C8201C4}" dt="2022-01-24T16:51:49.483" v="23" actId="20577"/>
        <pc:sldMkLst>
          <pc:docMk/>
          <pc:sldMk cId="3813433734" sldId="461"/>
        </pc:sldMkLst>
      </pc:sldChg>
      <pc:sldChg chg="modNotesTx">
        <pc:chgData name="Ilse Elizabeth Gutierrez Soto" userId="59de3787-2fa5-42a6-bec9-097f42fafc0b" providerId="ADAL" clId="{F83B3AE8-76DF-AF42-91FB-8CEE2C8201C4}" dt="2022-01-24T16:51:52.909" v="24" actId="20577"/>
        <pc:sldMkLst>
          <pc:docMk/>
          <pc:sldMk cId="3514455075" sldId="462"/>
        </pc:sldMkLst>
      </pc:sldChg>
      <pc:sldChg chg="modNotesTx">
        <pc:chgData name="Ilse Elizabeth Gutierrez Soto" userId="59de3787-2fa5-42a6-bec9-097f42fafc0b" providerId="ADAL" clId="{F83B3AE8-76DF-AF42-91FB-8CEE2C8201C4}" dt="2022-01-24T16:51:56.891" v="25" actId="20577"/>
        <pc:sldMkLst>
          <pc:docMk/>
          <pc:sldMk cId="3335783442" sldId="463"/>
        </pc:sldMkLst>
      </pc:sldChg>
      <pc:sldChg chg="modNotesTx">
        <pc:chgData name="Ilse Elizabeth Gutierrez Soto" userId="59de3787-2fa5-42a6-bec9-097f42fafc0b" providerId="ADAL" clId="{F83B3AE8-76DF-AF42-91FB-8CEE2C8201C4}" dt="2022-01-24T16:51:41.324" v="20" actId="20577"/>
        <pc:sldMkLst>
          <pc:docMk/>
          <pc:sldMk cId="1968914797" sldId="473"/>
        </pc:sldMkLst>
      </pc:sldChg>
    </pc:docChg>
  </pc:docChgLst>
  <pc:docChgLst>
    <pc:chgData name="Ilse Elizabeth Gutierrez Soto" userId="59de3787-2fa5-42a6-bec9-097f42fafc0b" providerId="ADAL" clId="{026686F2-C96C-4140-B202-973BA1AA3C13}"/>
    <pc:docChg chg="undo redo custSel addSld delSld modSld sldOrd addSection modSection">
      <pc:chgData name="Ilse Elizabeth Gutierrez Soto" userId="59de3787-2fa5-42a6-bec9-097f42fafc0b" providerId="ADAL" clId="{026686F2-C96C-4140-B202-973BA1AA3C13}" dt="2021-04-05T02:46:07.632" v="8614" actId="47"/>
      <pc:docMkLst>
        <pc:docMk/>
      </pc:docMkLst>
      <pc:sldChg chg="delSp modSp mod modNotesTx">
        <pc:chgData name="Ilse Elizabeth Gutierrez Soto" userId="59de3787-2fa5-42a6-bec9-097f42fafc0b" providerId="ADAL" clId="{026686F2-C96C-4140-B202-973BA1AA3C13}" dt="2021-04-05T00:51:42.103" v="3750" actId="20577"/>
        <pc:sldMkLst>
          <pc:docMk/>
          <pc:sldMk cId="0" sldId="259"/>
        </pc:sldMkLst>
        <pc:spChg chg="mod">
          <ac:chgData name="Ilse Elizabeth Gutierrez Soto" userId="59de3787-2fa5-42a6-bec9-097f42fafc0b" providerId="ADAL" clId="{026686F2-C96C-4140-B202-973BA1AA3C13}" dt="2021-04-01T23:16:22.103" v="64" actId="20577"/>
          <ac:spMkLst>
            <pc:docMk/>
            <pc:sldMk cId="0" sldId="259"/>
            <ac:spMk id="405" creationId="{00000000-0000-0000-0000-000000000000}"/>
          </ac:spMkLst>
        </pc:spChg>
        <pc:grpChg chg="del">
          <ac:chgData name="Ilse Elizabeth Gutierrez Soto" userId="59de3787-2fa5-42a6-bec9-097f42fafc0b" providerId="ADAL" clId="{026686F2-C96C-4140-B202-973BA1AA3C13}" dt="2021-04-01T23:16:24.459" v="65" actId="478"/>
          <ac:grpSpMkLst>
            <pc:docMk/>
            <pc:sldMk cId="0" sldId="259"/>
            <ac:grpSpMk id="408" creationId="{00000000-0000-0000-0000-000000000000}"/>
          </ac:grpSpMkLst>
        </pc:grpChg>
      </pc:sldChg>
      <pc:sldChg chg="del">
        <pc:chgData name="Ilse Elizabeth Gutierrez Soto" userId="59de3787-2fa5-42a6-bec9-097f42fafc0b" providerId="ADAL" clId="{026686F2-C96C-4140-B202-973BA1AA3C13}" dt="2021-04-04T22:20:56.309" v="2750" actId="47"/>
        <pc:sldMkLst>
          <pc:docMk/>
          <pc:sldMk cId="0" sldId="260"/>
        </pc:sldMkLst>
      </pc:sldChg>
      <pc:sldChg chg="modSp del mod">
        <pc:chgData name="Ilse Elizabeth Gutierrez Soto" userId="59de3787-2fa5-42a6-bec9-097f42fafc0b" providerId="ADAL" clId="{026686F2-C96C-4140-B202-973BA1AA3C13}" dt="2021-04-01T23:30:28.638" v="475" actId="47"/>
        <pc:sldMkLst>
          <pc:docMk/>
          <pc:sldMk cId="0" sldId="261"/>
        </pc:sldMkLst>
        <pc:spChg chg="mod">
          <ac:chgData name="Ilse Elizabeth Gutierrez Soto" userId="59de3787-2fa5-42a6-bec9-097f42fafc0b" providerId="ADAL" clId="{026686F2-C96C-4140-B202-973BA1AA3C13}" dt="2021-04-01T23:17:20.817" v="93"/>
          <ac:spMkLst>
            <pc:docMk/>
            <pc:sldMk cId="0" sldId="261"/>
            <ac:spMk id="595" creationId="{00000000-0000-0000-0000-000000000000}"/>
          </ac:spMkLst>
        </pc:spChg>
      </pc:sldChg>
      <pc:sldChg chg="modNotesTx">
        <pc:chgData name="Ilse Elizabeth Gutierrez Soto" userId="59de3787-2fa5-42a6-bec9-097f42fafc0b" providerId="ADAL" clId="{026686F2-C96C-4140-B202-973BA1AA3C13}" dt="2021-04-05T00:50:57.677" v="3584" actId="20577"/>
        <pc:sldMkLst>
          <pc:docMk/>
          <pc:sldMk cId="974395262" sldId="287"/>
        </pc:sldMkLst>
      </pc:sldChg>
      <pc:sldChg chg="del">
        <pc:chgData name="Ilse Elizabeth Gutierrez Soto" userId="59de3787-2fa5-42a6-bec9-097f42fafc0b" providerId="ADAL" clId="{026686F2-C96C-4140-B202-973BA1AA3C13}" dt="2021-04-04T22:20:56.309" v="2750" actId="47"/>
        <pc:sldMkLst>
          <pc:docMk/>
          <pc:sldMk cId="1005667957" sldId="288"/>
        </pc:sldMkLst>
      </pc:sldChg>
      <pc:sldChg chg="del">
        <pc:chgData name="Ilse Elizabeth Gutierrez Soto" userId="59de3787-2fa5-42a6-bec9-097f42fafc0b" providerId="ADAL" clId="{026686F2-C96C-4140-B202-973BA1AA3C13}" dt="2021-04-04T22:20:56.309" v="2750" actId="47"/>
        <pc:sldMkLst>
          <pc:docMk/>
          <pc:sldMk cId="2520963597" sldId="290"/>
        </pc:sldMkLst>
      </pc:sldChg>
      <pc:sldChg chg="addSp delSp modSp mod ord modNotesTx">
        <pc:chgData name="Ilse Elizabeth Gutierrez Soto" userId="59de3787-2fa5-42a6-bec9-097f42fafc0b" providerId="ADAL" clId="{026686F2-C96C-4140-B202-973BA1AA3C13}" dt="2021-04-05T00:53:20.695" v="4059" actId="20577"/>
        <pc:sldMkLst>
          <pc:docMk/>
          <pc:sldMk cId="1309183707" sldId="291"/>
        </pc:sldMkLst>
        <pc:spChg chg="mod">
          <ac:chgData name="Ilse Elizabeth Gutierrez Soto" userId="59de3787-2fa5-42a6-bec9-097f42fafc0b" providerId="ADAL" clId="{026686F2-C96C-4140-B202-973BA1AA3C13}" dt="2021-04-01T23:28:44.840" v="455" actId="255"/>
          <ac:spMkLst>
            <pc:docMk/>
            <pc:sldMk cId="1309183707" sldId="291"/>
            <ac:spMk id="2" creationId="{C1371730-3364-4DFC-853D-0A48CD3FEAFA}"/>
          </ac:spMkLst>
        </pc:spChg>
        <pc:spChg chg="del">
          <ac:chgData name="Ilse Elizabeth Gutierrez Soto" userId="59de3787-2fa5-42a6-bec9-097f42fafc0b" providerId="ADAL" clId="{026686F2-C96C-4140-B202-973BA1AA3C13}" dt="2021-04-01T23:17:31.248" v="95" actId="478"/>
          <ac:spMkLst>
            <pc:docMk/>
            <pc:sldMk cId="1309183707" sldId="291"/>
            <ac:spMk id="5" creationId="{93DF7C71-E9C9-4CFC-9ADC-97D570263ED7}"/>
          </ac:spMkLst>
        </pc:spChg>
        <pc:spChg chg="add del mod">
          <ac:chgData name="Ilse Elizabeth Gutierrez Soto" userId="59de3787-2fa5-42a6-bec9-097f42fafc0b" providerId="ADAL" clId="{026686F2-C96C-4140-B202-973BA1AA3C13}" dt="2021-04-01T23:17:38.083" v="98" actId="478"/>
          <ac:spMkLst>
            <pc:docMk/>
            <pc:sldMk cId="1309183707" sldId="291"/>
            <ac:spMk id="7" creationId="{7F916DE7-7486-4D0B-A3CB-1A1BD1C0FEFE}"/>
          </ac:spMkLst>
        </pc:spChg>
        <pc:spChg chg="add del mod">
          <ac:chgData name="Ilse Elizabeth Gutierrez Soto" userId="59de3787-2fa5-42a6-bec9-097f42fafc0b" providerId="ADAL" clId="{026686F2-C96C-4140-B202-973BA1AA3C13}" dt="2021-04-01T23:17:36.661" v="97" actId="21"/>
          <ac:spMkLst>
            <pc:docMk/>
            <pc:sldMk cId="1309183707" sldId="291"/>
            <ac:spMk id="8" creationId="{FFC223B1-9A81-4850-B026-3168E7017D45}"/>
          </ac:spMkLst>
        </pc:spChg>
        <pc:spChg chg="add mod">
          <ac:chgData name="Ilse Elizabeth Gutierrez Soto" userId="59de3787-2fa5-42a6-bec9-097f42fafc0b" providerId="ADAL" clId="{026686F2-C96C-4140-B202-973BA1AA3C13}" dt="2021-04-01T23:18:43.270" v="124" actId="6549"/>
          <ac:spMkLst>
            <pc:docMk/>
            <pc:sldMk cId="1309183707" sldId="291"/>
            <ac:spMk id="9" creationId="{42BFA9AA-D085-4EB8-9240-E77EAB6BEAF2}"/>
          </ac:spMkLst>
        </pc:spChg>
        <pc:spChg chg="mod">
          <ac:chgData name="Ilse Elizabeth Gutierrez Soto" userId="59de3787-2fa5-42a6-bec9-097f42fafc0b" providerId="ADAL" clId="{026686F2-C96C-4140-B202-973BA1AA3C13}" dt="2021-04-01T23:19:06.379" v="127"/>
          <ac:spMkLst>
            <pc:docMk/>
            <pc:sldMk cId="1309183707" sldId="291"/>
            <ac:spMk id="11" creationId="{3E004A09-B6B1-4F7A-9981-8CA69EB3A494}"/>
          </ac:spMkLst>
        </pc:spChg>
        <pc:spChg chg="mod">
          <ac:chgData name="Ilse Elizabeth Gutierrez Soto" userId="59de3787-2fa5-42a6-bec9-097f42fafc0b" providerId="ADAL" clId="{026686F2-C96C-4140-B202-973BA1AA3C13}" dt="2021-04-01T23:19:06.379" v="127"/>
          <ac:spMkLst>
            <pc:docMk/>
            <pc:sldMk cId="1309183707" sldId="291"/>
            <ac:spMk id="12" creationId="{32820F2D-F8CE-4C54-A82B-8F44A0717481}"/>
          </ac:spMkLst>
        </pc:spChg>
        <pc:spChg chg="mod">
          <ac:chgData name="Ilse Elizabeth Gutierrez Soto" userId="59de3787-2fa5-42a6-bec9-097f42fafc0b" providerId="ADAL" clId="{026686F2-C96C-4140-B202-973BA1AA3C13}" dt="2021-04-01T23:19:06.379" v="127"/>
          <ac:spMkLst>
            <pc:docMk/>
            <pc:sldMk cId="1309183707" sldId="291"/>
            <ac:spMk id="13" creationId="{BA026D2E-E9BA-4209-8FDB-E28AD4A0EF7E}"/>
          </ac:spMkLst>
        </pc:spChg>
        <pc:spChg chg="mod">
          <ac:chgData name="Ilse Elizabeth Gutierrez Soto" userId="59de3787-2fa5-42a6-bec9-097f42fafc0b" providerId="ADAL" clId="{026686F2-C96C-4140-B202-973BA1AA3C13}" dt="2021-04-01T23:19:06.379" v="127"/>
          <ac:spMkLst>
            <pc:docMk/>
            <pc:sldMk cId="1309183707" sldId="291"/>
            <ac:spMk id="14" creationId="{193547D7-72C9-4273-AEB6-5E5DFBDF92AA}"/>
          </ac:spMkLst>
        </pc:spChg>
        <pc:spChg chg="mod">
          <ac:chgData name="Ilse Elizabeth Gutierrez Soto" userId="59de3787-2fa5-42a6-bec9-097f42fafc0b" providerId="ADAL" clId="{026686F2-C96C-4140-B202-973BA1AA3C13}" dt="2021-04-01T23:19:06.379" v="127"/>
          <ac:spMkLst>
            <pc:docMk/>
            <pc:sldMk cId="1309183707" sldId="291"/>
            <ac:spMk id="15" creationId="{C6DCD618-0470-42A5-A05D-C581CB77AE0A}"/>
          </ac:spMkLst>
        </pc:spChg>
        <pc:spChg chg="mod">
          <ac:chgData name="Ilse Elizabeth Gutierrez Soto" userId="59de3787-2fa5-42a6-bec9-097f42fafc0b" providerId="ADAL" clId="{026686F2-C96C-4140-B202-973BA1AA3C13}" dt="2021-04-01T23:19:06.379" v="127"/>
          <ac:spMkLst>
            <pc:docMk/>
            <pc:sldMk cId="1309183707" sldId="291"/>
            <ac:spMk id="16" creationId="{93949BCD-B4FA-4F6D-8EC2-C5FEF346B7E6}"/>
          </ac:spMkLst>
        </pc:spChg>
        <pc:spChg chg="mod">
          <ac:chgData name="Ilse Elizabeth Gutierrez Soto" userId="59de3787-2fa5-42a6-bec9-097f42fafc0b" providerId="ADAL" clId="{026686F2-C96C-4140-B202-973BA1AA3C13}" dt="2021-04-01T23:19:06.379" v="127"/>
          <ac:spMkLst>
            <pc:docMk/>
            <pc:sldMk cId="1309183707" sldId="291"/>
            <ac:spMk id="17" creationId="{383FE67B-3557-4466-A674-A4CACC7F5AAC}"/>
          </ac:spMkLst>
        </pc:spChg>
        <pc:spChg chg="mod">
          <ac:chgData name="Ilse Elizabeth Gutierrez Soto" userId="59de3787-2fa5-42a6-bec9-097f42fafc0b" providerId="ADAL" clId="{026686F2-C96C-4140-B202-973BA1AA3C13}" dt="2021-04-01T23:19:06.379" v="127"/>
          <ac:spMkLst>
            <pc:docMk/>
            <pc:sldMk cId="1309183707" sldId="291"/>
            <ac:spMk id="18" creationId="{91E1F70C-DDCA-4102-B665-7632785BF03B}"/>
          </ac:spMkLst>
        </pc:spChg>
        <pc:grpChg chg="add mod">
          <ac:chgData name="Ilse Elizabeth Gutierrez Soto" userId="59de3787-2fa5-42a6-bec9-097f42fafc0b" providerId="ADAL" clId="{026686F2-C96C-4140-B202-973BA1AA3C13}" dt="2021-04-01T23:19:26.088" v="133" actId="14100"/>
          <ac:grpSpMkLst>
            <pc:docMk/>
            <pc:sldMk cId="1309183707" sldId="291"/>
            <ac:grpSpMk id="10" creationId="{D46D2A0A-FAAA-4BDA-9563-EC8C278F491E}"/>
          </ac:grpSpMkLst>
        </pc:grpChg>
        <pc:graphicFrameChg chg="del">
          <ac:chgData name="Ilse Elizabeth Gutierrez Soto" userId="59de3787-2fa5-42a6-bec9-097f42fafc0b" providerId="ADAL" clId="{026686F2-C96C-4140-B202-973BA1AA3C13}" dt="2021-04-01T23:17:28.796" v="94" actId="478"/>
          <ac:graphicFrameMkLst>
            <pc:docMk/>
            <pc:sldMk cId="1309183707" sldId="291"/>
            <ac:graphicFrameMk id="6" creationId="{9299EB94-3705-4401-AB91-C3B281595F42}"/>
          </ac:graphicFrameMkLst>
        </pc:graphicFrameChg>
      </pc:sldChg>
      <pc:sldChg chg="del">
        <pc:chgData name="Ilse Elizabeth Gutierrez Soto" userId="59de3787-2fa5-42a6-bec9-097f42fafc0b" providerId="ADAL" clId="{026686F2-C96C-4140-B202-973BA1AA3C13}" dt="2021-04-04T22:20:56.309" v="2750" actId="47"/>
        <pc:sldMkLst>
          <pc:docMk/>
          <pc:sldMk cId="3947582950" sldId="292"/>
        </pc:sldMkLst>
      </pc:sldChg>
      <pc:sldChg chg="del">
        <pc:chgData name="Ilse Elizabeth Gutierrez Soto" userId="59de3787-2fa5-42a6-bec9-097f42fafc0b" providerId="ADAL" clId="{026686F2-C96C-4140-B202-973BA1AA3C13}" dt="2021-04-04T22:20:56.309" v="2750" actId="47"/>
        <pc:sldMkLst>
          <pc:docMk/>
          <pc:sldMk cId="3062166044" sldId="295"/>
        </pc:sldMkLst>
      </pc:sldChg>
      <pc:sldChg chg="del">
        <pc:chgData name="Ilse Elizabeth Gutierrez Soto" userId="59de3787-2fa5-42a6-bec9-097f42fafc0b" providerId="ADAL" clId="{026686F2-C96C-4140-B202-973BA1AA3C13}" dt="2021-04-04T22:20:56.309" v="2750" actId="47"/>
        <pc:sldMkLst>
          <pc:docMk/>
          <pc:sldMk cId="2615105973" sldId="296"/>
        </pc:sldMkLst>
      </pc:sldChg>
      <pc:sldChg chg="del ord">
        <pc:chgData name="Ilse Elizabeth Gutierrez Soto" userId="59de3787-2fa5-42a6-bec9-097f42fafc0b" providerId="ADAL" clId="{026686F2-C96C-4140-B202-973BA1AA3C13}" dt="2021-04-04T22:20:56.309" v="2750" actId="47"/>
        <pc:sldMkLst>
          <pc:docMk/>
          <pc:sldMk cId="1231592206" sldId="297"/>
        </pc:sldMkLst>
      </pc:sldChg>
      <pc:sldChg chg="del">
        <pc:chgData name="Ilse Elizabeth Gutierrez Soto" userId="59de3787-2fa5-42a6-bec9-097f42fafc0b" providerId="ADAL" clId="{026686F2-C96C-4140-B202-973BA1AA3C13}" dt="2021-04-04T22:20:56.309" v="2750" actId="47"/>
        <pc:sldMkLst>
          <pc:docMk/>
          <pc:sldMk cId="4210685977" sldId="298"/>
        </pc:sldMkLst>
      </pc:sldChg>
      <pc:sldChg chg="del">
        <pc:chgData name="Ilse Elizabeth Gutierrez Soto" userId="59de3787-2fa5-42a6-bec9-097f42fafc0b" providerId="ADAL" clId="{026686F2-C96C-4140-B202-973BA1AA3C13}" dt="2021-04-04T22:20:56.309" v="2750" actId="47"/>
        <pc:sldMkLst>
          <pc:docMk/>
          <pc:sldMk cId="4232205980" sldId="299"/>
        </pc:sldMkLst>
      </pc:sldChg>
      <pc:sldChg chg="modSp add del mod ord">
        <pc:chgData name="Ilse Elizabeth Gutierrez Soto" userId="59de3787-2fa5-42a6-bec9-097f42fafc0b" providerId="ADAL" clId="{026686F2-C96C-4140-B202-973BA1AA3C13}" dt="2021-04-01T23:18:59.387" v="126" actId="47"/>
        <pc:sldMkLst>
          <pc:docMk/>
          <pc:sldMk cId="1682549957" sldId="334"/>
        </pc:sldMkLst>
        <pc:spChg chg="mod">
          <ac:chgData name="Ilse Elizabeth Gutierrez Soto" userId="59de3787-2fa5-42a6-bec9-097f42fafc0b" providerId="ADAL" clId="{026686F2-C96C-4140-B202-973BA1AA3C13}" dt="2021-04-01T23:16:01.416" v="1" actId="27636"/>
          <ac:spMkLst>
            <pc:docMk/>
            <pc:sldMk cId="1682549957" sldId="334"/>
            <ac:spMk id="8196" creationId="{CCBA878D-174A-4FC2-96B3-70C5A1238BC6}"/>
          </ac:spMkLst>
        </pc:spChg>
      </pc:sldChg>
      <pc:sldChg chg="addSp delSp modSp add del mod modNotesTx">
        <pc:chgData name="Ilse Elizabeth Gutierrez Soto" userId="59de3787-2fa5-42a6-bec9-097f42fafc0b" providerId="ADAL" clId="{026686F2-C96C-4140-B202-973BA1AA3C13}" dt="2021-04-01T23:28:00.491" v="384" actId="47"/>
        <pc:sldMkLst>
          <pc:docMk/>
          <pc:sldMk cId="74590257" sldId="335"/>
        </pc:sldMkLst>
        <pc:spChg chg="add mod">
          <ac:chgData name="Ilse Elizabeth Gutierrez Soto" userId="59de3787-2fa5-42a6-bec9-097f42fafc0b" providerId="ADAL" clId="{026686F2-C96C-4140-B202-973BA1AA3C13}" dt="2021-04-01T23:20:13.808" v="175" actId="478"/>
          <ac:spMkLst>
            <pc:docMk/>
            <pc:sldMk cId="74590257" sldId="335"/>
            <ac:spMk id="4" creationId="{C075313D-AC15-48AB-A851-A292CCE00C01}"/>
          </ac:spMkLst>
        </pc:spChg>
        <pc:spChg chg="del">
          <ac:chgData name="Ilse Elizabeth Gutierrez Soto" userId="59de3787-2fa5-42a6-bec9-097f42fafc0b" providerId="ADAL" clId="{026686F2-C96C-4140-B202-973BA1AA3C13}" dt="2021-04-01T23:20:13.808" v="175" actId="478"/>
          <ac:spMkLst>
            <pc:docMk/>
            <pc:sldMk cId="74590257" sldId="335"/>
            <ac:spMk id="91141" creationId="{C8C53265-64B4-4823-9C08-BA7022F843F3}"/>
          </ac:spMkLst>
        </pc:spChg>
      </pc:sldChg>
      <pc:sldChg chg="add del">
        <pc:chgData name="Ilse Elizabeth Gutierrez Soto" userId="59de3787-2fa5-42a6-bec9-097f42fafc0b" providerId="ADAL" clId="{026686F2-C96C-4140-B202-973BA1AA3C13}" dt="2021-04-01T23:32:32.106" v="483" actId="47"/>
        <pc:sldMkLst>
          <pc:docMk/>
          <pc:sldMk cId="1021710689" sldId="336"/>
        </pc:sldMkLst>
      </pc:sldChg>
      <pc:sldChg chg="modSp add del mod">
        <pc:chgData name="Ilse Elizabeth Gutierrez Soto" userId="59de3787-2fa5-42a6-bec9-097f42fafc0b" providerId="ADAL" clId="{026686F2-C96C-4140-B202-973BA1AA3C13}" dt="2021-04-01T23:34:53.887" v="523" actId="47"/>
        <pc:sldMkLst>
          <pc:docMk/>
          <pc:sldMk cId="3340420489" sldId="337"/>
        </pc:sldMkLst>
        <pc:spChg chg="mod">
          <ac:chgData name="Ilse Elizabeth Gutierrez Soto" userId="59de3787-2fa5-42a6-bec9-097f42fafc0b" providerId="ADAL" clId="{026686F2-C96C-4140-B202-973BA1AA3C13}" dt="2021-04-01T23:30:04.098" v="472" actId="14100"/>
          <ac:spMkLst>
            <pc:docMk/>
            <pc:sldMk cId="3340420489" sldId="337"/>
            <ac:spMk id="10245" creationId="{D4244D4E-F062-44C7-8138-3ED0A3AA51A7}"/>
          </ac:spMkLst>
        </pc:spChg>
      </pc:sldChg>
      <pc:sldChg chg="add del">
        <pc:chgData name="Ilse Elizabeth Gutierrez Soto" userId="59de3787-2fa5-42a6-bec9-097f42fafc0b" providerId="ADAL" clId="{026686F2-C96C-4140-B202-973BA1AA3C13}" dt="2021-04-01T23:34:53.887" v="523" actId="47"/>
        <pc:sldMkLst>
          <pc:docMk/>
          <pc:sldMk cId="3106627440" sldId="338"/>
        </pc:sldMkLst>
      </pc:sldChg>
      <pc:sldChg chg="addSp modSp add del mod modNotesTx">
        <pc:chgData name="Ilse Elizabeth Gutierrez Soto" userId="59de3787-2fa5-42a6-bec9-097f42fafc0b" providerId="ADAL" clId="{026686F2-C96C-4140-B202-973BA1AA3C13}" dt="2021-04-04T20:58:54.860" v="2001" actId="47"/>
        <pc:sldMkLst>
          <pc:docMk/>
          <pc:sldMk cId="2840983425" sldId="339"/>
        </pc:sldMkLst>
        <pc:spChg chg="mod">
          <ac:chgData name="Ilse Elizabeth Gutierrez Soto" userId="59de3787-2fa5-42a6-bec9-097f42fafc0b" providerId="ADAL" clId="{026686F2-C96C-4140-B202-973BA1AA3C13}" dt="2021-04-01T23:16:01.487" v="2" actId="27636"/>
          <ac:spMkLst>
            <pc:docMk/>
            <pc:sldMk cId="2840983425" sldId="339"/>
            <ac:spMk id="10244" creationId="{8EB62129-6369-48F4-BED1-677730F8E404}"/>
          </ac:spMkLst>
        </pc:spChg>
        <pc:spChg chg="mod">
          <ac:chgData name="Ilse Elizabeth Gutierrez Soto" userId="59de3787-2fa5-42a6-bec9-097f42fafc0b" providerId="ADAL" clId="{026686F2-C96C-4140-B202-973BA1AA3C13}" dt="2021-04-04T20:47:55.299" v="1671" actId="21"/>
          <ac:spMkLst>
            <pc:docMk/>
            <pc:sldMk cId="2840983425" sldId="339"/>
            <ac:spMk id="12293" creationId="{B78C977C-BB62-4933-B436-D68739FA6956}"/>
          </ac:spMkLst>
        </pc:spChg>
        <pc:spChg chg="mod">
          <ac:chgData name="Ilse Elizabeth Gutierrez Soto" userId="59de3787-2fa5-42a6-bec9-097f42fafc0b" providerId="ADAL" clId="{026686F2-C96C-4140-B202-973BA1AA3C13}" dt="2021-04-04T20:58:13.871" v="1986" actId="164"/>
          <ac:spMkLst>
            <pc:docMk/>
            <pc:sldMk cId="2840983425" sldId="339"/>
            <ac:spMk id="12294" creationId="{E82CD411-70A4-4BB4-BBE1-00F8E88C63AB}"/>
          </ac:spMkLst>
        </pc:spChg>
        <pc:spChg chg="mod">
          <ac:chgData name="Ilse Elizabeth Gutierrez Soto" userId="59de3787-2fa5-42a6-bec9-097f42fafc0b" providerId="ADAL" clId="{026686F2-C96C-4140-B202-973BA1AA3C13}" dt="2021-04-04T20:58:13.871" v="1986" actId="164"/>
          <ac:spMkLst>
            <pc:docMk/>
            <pc:sldMk cId="2840983425" sldId="339"/>
            <ac:spMk id="12295" creationId="{6C69DEE8-0571-4AAD-B9B4-229BB940E41E}"/>
          </ac:spMkLst>
        </pc:spChg>
        <pc:spChg chg="mod">
          <ac:chgData name="Ilse Elizabeth Gutierrez Soto" userId="59de3787-2fa5-42a6-bec9-097f42fafc0b" providerId="ADAL" clId="{026686F2-C96C-4140-B202-973BA1AA3C13}" dt="2021-04-04T20:58:13.871" v="1986" actId="164"/>
          <ac:spMkLst>
            <pc:docMk/>
            <pc:sldMk cId="2840983425" sldId="339"/>
            <ac:spMk id="12296" creationId="{3B714F3C-DEC1-43A1-8F99-301613FC64A3}"/>
          </ac:spMkLst>
        </pc:spChg>
        <pc:spChg chg="mod">
          <ac:chgData name="Ilse Elizabeth Gutierrez Soto" userId="59de3787-2fa5-42a6-bec9-097f42fafc0b" providerId="ADAL" clId="{026686F2-C96C-4140-B202-973BA1AA3C13}" dt="2021-04-04T20:58:13.871" v="1986" actId="164"/>
          <ac:spMkLst>
            <pc:docMk/>
            <pc:sldMk cId="2840983425" sldId="339"/>
            <ac:spMk id="12297" creationId="{48D5BE2A-BD0F-40F4-BF94-3E358260FDB2}"/>
          </ac:spMkLst>
        </pc:spChg>
        <pc:spChg chg="mod">
          <ac:chgData name="Ilse Elizabeth Gutierrez Soto" userId="59de3787-2fa5-42a6-bec9-097f42fafc0b" providerId="ADAL" clId="{026686F2-C96C-4140-B202-973BA1AA3C13}" dt="2021-04-04T20:58:13.871" v="1986" actId="164"/>
          <ac:spMkLst>
            <pc:docMk/>
            <pc:sldMk cId="2840983425" sldId="339"/>
            <ac:spMk id="12298" creationId="{F31ABE93-F3A7-432C-9AA3-A61C05CB50C9}"/>
          </ac:spMkLst>
        </pc:spChg>
        <pc:spChg chg="mod">
          <ac:chgData name="Ilse Elizabeth Gutierrez Soto" userId="59de3787-2fa5-42a6-bec9-097f42fafc0b" providerId="ADAL" clId="{026686F2-C96C-4140-B202-973BA1AA3C13}" dt="2021-04-04T20:58:13.871" v="1986" actId="164"/>
          <ac:spMkLst>
            <pc:docMk/>
            <pc:sldMk cId="2840983425" sldId="339"/>
            <ac:spMk id="12299" creationId="{3ECDA8D7-D6E4-4948-A088-48078E4FADB4}"/>
          </ac:spMkLst>
        </pc:spChg>
        <pc:spChg chg="mod">
          <ac:chgData name="Ilse Elizabeth Gutierrez Soto" userId="59de3787-2fa5-42a6-bec9-097f42fafc0b" providerId="ADAL" clId="{026686F2-C96C-4140-B202-973BA1AA3C13}" dt="2021-04-04T20:58:13.871" v="1986" actId="164"/>
          <ac:spMkLst>
            <pc:docMk/>
            <pc:sldMk cId="2840983425" sldId="339"/>
            <ac:spMk id="12300" creationId="{7A602DF7-88D1-4497-B993-5EA7892D5E3E}"/>
          </ac:spMkLst>
        </pc:spChg>
        <pc:spChg chg="mod">
          <ac:chgData name="Ilse Elizabeth Gutierrez Soto" userId="59de3787-2fa5-42a6-bec9-097f42fafc0b" providerId="ADAL" clId="{026686F2-C96C-4140-B202-973BA1AA3C13}" dt="2021-04-04T20:58:13.871" v="1986" actId="164"/>
          <ac:spMkLst>
            <pc:docMk/>
            <pc:sldMk cId="2840983425" sldId="339"/>
            <ac:spMk id="12301" creationId="{1ECE076F-57D6-4360-949B-702A78F1E735}"/>
          </ac:spMkLst>
        </pc:spChg>
        <pc:spChg chg="mod">
          <ac:chgData name="Ilse Elizabeth Gutierrez Soto" userId="59de3787-2fa5-42a6-bec9-097f42fafc0b" providerId="ADAL" clId="{026686F2-C96C-4140-B202-973BA1AA3C13}" dt="2021-04-04T20:58:13.871" v="1986" actId="164"/>
          <ac:spMkLst>
            <pc:docMk/>
            <pc:sldMk cId="2840983425" sldId="339"/>
            <ac:spMk id="12302" creationId="{77E9EBD7-5F8F-4241-999D-A6A2C8B07948}"/>
          </ac:spMkLst>
        </pc:spChg>
        <pc:spChg chg="mod">
          <ac:chgData name="Ilse Elizabeth Gutierrez Soto" userId="59de3787-2fa5-42a6-bec9-097f42fafc0b" providerId="ADAL" clId="{026686F2-C96C-4140-B202-973BA1AA3C13}" dt="2021-04-04T20:58:13.871" v="1986" actId="164"/>
          <ac:spMkLst>
            <pc:docMk/>
            <pc:sldMk cId="2840983425" sldId="339"/>
            <ac:spMk id="12303" creationId="{86C93C8B-C521-4EF3-B98A-B9F1C2F738CE}"/>
          </ac:spMkLst>
        </pc:spChg>
        <pc:spChg chg="mod">
          <ac:chgData name="Ilse Elizabeth Gutierrez Soto" userId="59de3787-2fa5-42a6-bec9-097f42fafc0b" providerId="ADAL" clId="{026686F2-C96C-4140-B202-973BA1AA3C13}" dt="2021-04-04T20:58:13.871" v="1986" actId="164"/>
          <ac:spMkLst>
            <pc:docMk/>
            <pc:sldMk cId="2840983425" sldId="339"/>
            <ac:spMk id="12304" creationId="{38825DCE-C876-48EB-B30C-553A72B1FF8B}"/>
          </ac:spMkLst>
        </pc:spChg>
        <pc:spChg chg="mod">
          <ac:chgData name="Ilse Elizabeth Gutierrez Soto" userId="59de3787-2fa5-42a6-bec9-097f42fafc0b" providerId="ADAL" clId="{026686F2-C96C-4140-B202-973BA1AA3C13}" dt="2021-04-04T20:58:13.871" v="1986" actId="164"/>
          <ac:spMkLst>
            <pc:docMk/>
            <pc:sldMk cId="2840983425" sldId="339"/>
            <ac:spMk id="12305" creationId="{DBFEA86D-5761-4CB2-9704-26C989813EBE}"/>
          </ac:spMkLst>
        </pc:spChg>
        <pc:spChg chg="mod">
          <ac:chgData name="Ilse Elizabeth Gutierrez Soto" userId="59de3787-2fa5-42a6-bec9-097f42fafc0b" providerId="ADAL" clId="{026686F2-C96C-4140-B202-973BA1AA3C13}" dt="2021-04-04T20:58:13.871" v="1986" actId="164"/>
          <ac:spMkLst>
            <pc:docMk/>
            <pc:sldMk cId="2840983425" sldId="339"/>
            <ac:spMk id="12306" creationId="{C1F80324-443A-457B-8B3F-4314A17408B6}"/>
          </ac:spMkLst>
        </pc:spChg>
        <pc:spChg chg="mod">
          <ac:chgData name="Ilse Elizabeth Gutierrez Soto" userId="59de3787-2fa5-42a6-bec9-097f42fafc0b" providerId="ADAL" clId="{026686F2-C96C-4140-B202-973BA1AA3C13}" dt="2021-04-04T20:58:13.871" v="1986" actId="164"/>
          <ac:spMkLst>
            <pc:docMk/>
            <pc:sldMk cId="2840983425" sldId="339"/>
            <ac:spMk id="12307" creationId="{75032861-A7EC-4536-8700-2D1E1B497404}"/>
          </ac:spMkLst>
        </pc:spChg>
        <pc:spChg chg="mod">
          <ac:chgData name="Ilse Elizabeth Gutierrez Soto" userId="59de3787-2fa5-42a6-bec9-097f42fafc0b" providerId="ADAL" clId="{026686F2-C96C-4140-B202-973BA1AA3C13}" dt="2021-04-04T20:58:13.871" v="1986" actId="164"/>
          <ac:spMkLst>
            <pc:docMk/>
            <pc:sldMk cId="2840983425" sldId="339"/>
            <ac:spMk id="12308" creationId="{3B633EA6-4AF3-4805-BA73-AF035D663EB0}"/>
          </ac:spMkLst>
        </pc:spChg>
        <pc:spChg chg="mod">
          <ac:chgData name="Ilse Elizabeth Gutierrez Soto" userId="59de3787-2fa5-42a6-bec9-097f42fafc0b" providerId="ADAL" clId="{026686F2-C96C-4140-B202-973BA1AA3C13}" dt="2021-04-04T20:58:13.871" v="1986" actId="164"/>
          <ac:spMkLst>
            <pc:docMk/>
            <pc:sldMk cId="2840983425" sldId="339"/>
            <ac:spMk id="12309" creationId="{E64B4C82-34EA-475B-A009-CE10D132385D}"/>
          </ac:spMkLst>
        </pc:spChg>
        <pc:spChg chg="mod">
          <ac:chgData name="Ilse Elizabeth Gutierrez Soto" userId="59de3787-2fa5-42a6-bec9-097f42fafc0b" providerId="ADAL" clId="{026686F2-C96C-4140-B202-973BA1AA3C13}" dt="2021-04-04T20:58:13.871" v="1986" actId="164"/>
          <ac:spMkLst>
            <pc:docMk/>
            <pc:sldMk cId="2840983425" sldId="339"/>
            <ac:spMk id="12310" creationId="{C8C1F7FC-C096-4E33-89E0-651E93950365}"/>
          </ac:spMkLst>
        </pc:spChg>
        <pc:spChg chg="mod">
          <ac:chgData name="Ilse Elizabeth Gutierrez Soto" userId="59de3787-2fa5-42a6-bec9-097f42fafc0b" providerId="ADAL" clId="{026686F2-C96C-4140-B202-973BA1AA3C13}" dt="2021-04-04T20:58:13.871" v="1986" actId="164"/>
          <ac:spMkLst>
            <pc:docMk/>
            <pc:sldMk cId="2840983425" sldId="339"/>
            <ac:spMk id="12311" creationId="{3ED9FC1C-1D4D-4C92-B9A1-C728479D62CE}"/>
          </ac:spMkLst>
        </pc:spChg>
        <pc:spChg chg="mod">
          <ac:chgData name="Ilse Elizabeth Gutierrez Soto" userId="59de3787-2fa5-42a6-bec9-097f42fafc0b" providerId="ADAL" clId="{026686F2-C96C-4140-B202-973BA1AA3C13}" dt="2021-04-04T20:58:13.871" v="1986" actId="164"/>
          <ac:spMkLst>
            <pc:docMk/>
            <pc:sldMk cId="2840983425" sldId="339"/>
            <ac:spMk id="12312" creationId="{A931DF05-ED7D-4982-B11A-19339F1E4EC5}"/>
          </ac:spMkLst>
        </pc:spChg>
        <pc:spChg chg="mod">
          <ac:chgData name="Ilse Elizabeth Gutierrez Soto" userId="59de3787-2fa5-42a6-bec9-097f42fafc0b" providerId="ADAL" clId="{026686F2-C96C-4140-B202-973BA1AA3C13}" dt="2021-04-04T20:58:13.871" v="1986" actId="164"/>
          <ac:spMkLst>
            <pc:docMk/>
            <pc:sldMk cId="2840983425" sldId="339"/>
            <ac:spMk id="12313" creationId="{773D6A2E-E708-4492-B776-84FA730FB55D}"/>
          </ac:spMkLst>
        </pc:spChg>
        <pc:spChg chg="mod">
          <ac:chgData name="Ilse Elizabeth Gutierrez Soto" userId="59de3787-2fa5-42a6-bec9-097f42fafc0b" providerId="ADAL" clId="{026686F2-C96C-4140-B202-973BA1AA3C13}" dt="2021-04-04T20:58:13.871" v="1986" actId="164"/>
          <ac:spMkLst>
            <pc:docMk/>
            <pc:sldMk cId="2840983425" sldId="339"/>
            <ac:spMk id="12314" creationId="{15533026-F6FD-4BBE-8266-176A0697655A}"/>
          </ac:spMkLst>
        </pc:spChg>
        <pc:spChg chg="mod">
          <ac:chgData name="Ilse Elizabeth Gutierrez Soto" userId="59de3787-2fa5-42a6-bec9-097f42fafc0b" providerId="ADAL" clId="{026686F2-C96C-4140-B202-973BA1AA3C13}" dt="2021-04-04T20:58:13.871" v="1986" actId="164"/>
          <ac:spMkLst>
            <pc:docMk/>
            <pc:sldMk cId="2840983425" sldId="339"/>
            <ac:spMk id="12315" creationId="{06A829D4-BD6F-403B-B111-809AF9D062E2}"/>
          </ac:spMkLst>
        </pc:spChg>
        <pc:spChg chg="mod">
          <ac:chgData name="Ilse Elizabeth Gutierrez Soto" userId="59de3787-2fa5-42a6-bec9-097f42fafc0b" providerId="ADAL" clId="{026686F2-C96C-4140-B202-973BA1AA3C13}" dt="2021-04-04T20:58:13.871" v="1986" actId="164"/>
          <ac:spMkLst>
            <pc:docMk/>
            <pc:sldMk cId="2840983425" sldId="339"/>
            <ac:spMk id="12316" creationId="{07B05821-E4DA-4868-96A4-69F481E1684C}"/>
          </ac:spMkLst>
        </pc:spChg>
        <pc:spChg chg="mod">
          <ac:chgData name="Ilse Elizabeth Gutierrez Soto" userId="59de3787-2fa5-42a6-bec9-097f42fafc0b" providerId="ADAL" clId="{026686F2-C96C-4140-B202-973BA1AA3C13}" dt="2021-04-04T20:58:13.871" v="1986" actId="164"/>
          <ac:spMkLst>
            <pc:docMk/>
            <pc:sldMk cId="2840983425" sldId="339"/>
            <ac:spMk id="12317" creationId="{79DEDE21-B04F-41B5-9E69-18BC9A7B9C94}"/>
          </ac:spMkLst>
        </pc:spChg>
        <pc:spChg chg="mod">
          <ac:chgData name="Ilse Elizabeth Gutierrez Soto" userId="59de3787-2fa5-42a6-bec9-097f42fafc0b" providerId="ADAL" clId="{026686F2-C96C-4140-B202-973BA1AA3C13}" dt="2021-04-04T20:58:13.871" v="1986" actId="164"/>
          <ac:spMkLst>
            <pc:docMk/>
            <pc:sldMk cId="2840983425" sldId="339"/>
            <ac:spMk id="12318" creationId="{F5627A21-33FC-4738-A495-91D035B6AE7F}"/>
          </ac:spMkLst>
        </pc:spChg>
        <pc:spChg chg="mod">
          <ac:chgData name="Ilse Elizabeth Gutierrez Soto" userId="59de3787-2fa5-42a6-bec9-097f42fafc0b" providerId="ADAL" clId="{026686F2-C96C-4140-B202-973BA1AA3C13}" dt="2021-04-04T20:58:13.871" v="1986" actId="164"/>
          <ac:spMkLst>
            <pc:docMk/>
            <pc:sldMk cId="2840983425" sldId="339"/>
            <ac:spMk id="12319" creationId="{93C66021-230A-48D4-A885-CA2832B9D1F5}"/>
          </ac:spMkLst>
        </pc:spChg>
        <pc:grpChg chg="add mod">
          <ac:chgData name="Ilse Elizabeth Gutierrez Soto" userId="59de3787-2fa5-42a6-bec9-097f42fafc0b" providerId="ADAL" clId="{026686F2-C96C-4140-B202-973BA1AA3C13}" dt="2021-04-04T20:58:13.871" v="1986" actId="164"/>
          <ac:grpSpMkLst>
            <pc:docMk/>
            <pc:sldMk cId="2840983425" sldId="339"/>
            <ac:grpSpMk id="2" creationId="{AF322A12-F9F2-45A7-9C63-6D86480E5981}"/>
          </ac:grpSpMkLst>
        </pc:grpChg>
      </pc:sldChg>
      <pc:sldChg chg="modSp add del mod">
        <pc:chgData name="Ilse Elizabeth Gutierrez Soto" userId="59de3787-2fa5-42a6-bec9-097f42fafc0b" providerId="ADAL" clId="{026686F2-C96C-4140-B202-973BA1AA3C13}" dt="2021-04-04T20:58:56.178" v="2002" actId="47"/>
        <pc:sldMkLst>
          <pc:docMk/>
          <pc:sldMk cId="3021341051" sldId="340"/>
        </pc:sldMkLst>
        <pc:spChg chg="mod">
          <ac:chgData name="Ilse Elizabeth Gutierrez Soto" userId="59de3787-2fa5-42a6-bec9-097f42fafc0b" providerId="ADAL" clId="{026686F2-C96C-4140-B202-973BA1AA3C13}" dt="2021-04-01T23:16:01.490" v="3" actId="27636"/>
          <ac:spMkLst>
            <pc:docMk/>
            <pc:sldMk cId="3021341051" sldId="340"/>
            <ac:spMk id="48132" creationId="{34752DF2-8057-4A63-A106-E5CA71B3661E}"/>
          </ac:spMkLst>
        </pc:spChg>
      </pc:sldChg>
      <pc:sldChg chg="modSp add del mod modNotesTx">
        <pc:chgData name="Ilse Elizabeth Gutierrez Soto" userId="59de3787-2fa5-42a6-bec9-097f42fafc0b" providerId="ADAL" clId="{026686F2-C96C-4140-B202-973BA1AA3C13}" dt="2021-04-04T21:00:46.909" v="2037" actId="47"/>
        <pc:sldMkLst>
          <pc:docMk/>
          <pc:sldMk cId="158485561" sldId="341"/>
        </pc:sldMkLst>
        <pc:spChg chg="mod">
          <ac:chgData name="Ilse Elizabeth Gutierrez Soto" userId="59de3787-2fa5-42a6-bec9-097f42fafc0b" providerId="ADAL" clId="{026686F2-C96C-4140-B202-973BA1AA3C13}" dt="2021-04-01T23:16:01.529" v="4" actId="27636"/>
          <ac:spMkLst>
            <pc:docMk/>
            <pc:sldMk cId="158485561" sldId="341"/>
            <ac:spMk id="2" creationId="{3A04A6FC-73ED-42D4-B725-95B278657032}"/>
          </ac:spMkLst>
        </pc:spChg>
      </pc:sldChg>
      <pc:sldChg chg="addSp modSp add del mod">
        <pc:chgData name="Ilse Elizabeth Gutierrez Soto" userId="59de3787-2fa5-42a6-bec9-097f42fafc0b" providerId="ADAL" clId="{026686F2-C96C-4140-B202-973BA1AA3C13}" dt="2021-04-04T21:03:00.948" v="2129" actId="47"/>
        <pc:sldMkLst>
          <pc:docMk/>
          <pc:sldMk cId="1211221297" sldId="342"/>
        </pc:sldMkLst>
        <pc:spChg chg="mod">
          <ac:chgData name="Ilse Elizabeth Gutierrez Soto" userId="59de3787-2fa5-42a6-bec9-097f42fafc0b" providerId="ADAL" clId="{026686F2-C96C-4140-B202-973BA1AA3C13}" dt="2021-04-04T21:02:47.562" v="2126" actId="164"/>
          <ac:spMkLst>
            <pc:docMk/>
            <pc:sldMk cId="1211221297" sldId="342"/>
            <ac:spMk id="15365" creationId="{C587F0A0-7DD7-490B-AFD2-43334BF405C0}"/>
          </ac:spMkLst>
        </pc:spChg>
        <pc:spChg chg="mod">
          <ac:chgData name="Ilse Elizabeth Gutierrez Soto" userId="59de3787-2fa5-42a6-bec9-097f42fafc0b" providerId="ADAL" clId="{026686F2-C96C-4140-B202-973BA1AA3C13}" dt="2021-04-04T21:02:47.562" v="2126" actId="164"/>
          <ac:spMkLst>
            <pc:docMk/>
            <pc:sldMk cId="1211221297" sldId="342"/>
            <ac:spMk id="15366" creationId="{55BC99B7-8E2D-4EEE-BF6A-9A2B704D68B4}"/>
          </ac:spMkLst>
        </pc:spChg>
        <pc:spChg chg="mod">
          <ac:chgData name="Ilse Elizabeth Gutierrez Soto" userId="59de3787-2fa5-42a6-bec9-097f42fafc0b" providerId="ADAL" clId="{026686F2-C96C-4140-B202-973BA1AA3C13}" dt="2021-04-04T21:02:47.562" v="2126" actId="164"/>
          <ac:spMkLst>
            <pc:docMk/>
            <pc:sldMk cId="1211221297" sldId="342"/>
            <ac:spMk id="15367" creationId="{94937D9C-3E81-4B17-A92D-D4F53A3A68F0}"/>
          </ac:spMkLst>
        </pc:spChg>
        <pc:spChg chg="mod">
          <ac:chgData name="Ilse Elizabeth Gutierrez Soto" userId="59de3787-2fa5-42a6-bec9-097f42fafc0b" providerId="ADAL" clId="{026686F2-C96C-4140-B202-973BA1AA3C13}" dt="2021-04-04T21:02:47.562" v="2126" actId="164"/>
          <ac:spMkLst>
            <pc:docMk/>
            <pc:sldMk cId="1211221297" sldId="342"/>
            <ac:spMk id="15368" creationId="{75503812-E23E-4480-A359-04E2B2B81075}"/>
          </ac:spMkLst>
        </pc:spChg>
        <pc:spChg chg="mod">
          <ac:chgData name="Ilse Elizabeth Gutierrez Soto" userId="59de3787-2fa5-42a6-bec9-097f42fafc0b" providerId="ADAL" clId="{026686F2-C96C-4140-B202-973BA1AA3C13}" dt="2021-04-04T21:02:47.562" v="2126" actId="164"/>
          <ac:spMkLst>
            <pc:docMk/>
            <pc:sldMk cId="1211221297" sldId="342"/>
            <ac:spMk id="15369" creationId="{BF9005BE-45D4-43FD-9AC0-9D852C1161C6}"/>
          </ac:spMkLst>
        </pc:spChg>
        <pc:spChg chg="mod">
          <ac:chgData name="Ilse Elizabeth Gutierrez Soto" userId="59de3787-2fa5-42a6-bec9-097f42fafc0b" providerId="ADAL" clId="{026686F2-C96C-4140-B202-973BA1AA3C13}" dt="2021-04-04T21:02:47.562" v="2126" actId="164"/>
          <ac:spMkLst>
            <pc:docMk/>
            <pc:sldMk cId="1211221297" sldId="342"/>
            <ac:spMk id="15370" creationId="{270A3A7F-D9FF-4F70-81DE-4CCD01D2ADBD}"/>
          </ac:spMkLst>
        </pc:spChg>
        <pc:spChg chg="mod">
          <ac:chgData name="Ilse Elizabeth Gutierrez Soto" userId="59de3787-2fa5-42a6-bec9-097f42fafc0b" providerId="ADAL" clId="{026686F2-C96C-4140-B202-973BA1AA3C13}" dt="2021-04-04T21:02:47.562" v="2126" actId="164"/>
          <ac:spMkLst>
            <pc:docMk/>
            <pc:sldMk cId="1211221297" sldId="342"/>
            <ac:spMk id="15371" creationId="{2A92BC3C-91A1-49FF-8C11-4703CCF0BA3D}"/>
          </ac:spMkLst>
        </pc:spChg>
        <pc:spChg chg="mod">
          <ac:chgData name="Ilse Elizabeth Gutierrez Soto" userId="59de3787-2fa5-42a6-bec9-097f42fafc0b" providerId="ADAL" clId="{026686F2-C96C-4140-B202-973BA1AA3C13}" dt="2021-04-04T21:02:47.562" v="2126" actId="164"/>
          <ac:spMkLst>
            <pc:docMk/>
            <pc:sldMk cId="1211221297" sldId="342"/>
            <ac:spMk id="15372" creationId="{207339AA-D7CA-4AAD-94E6-5359E76E5741}"/>
          </ac:spMkLst>
        </pc:spChg>
        <pc:spChg chg="mod">
          <ac:chgData name="Ilse Elizabeth Gutierrez Soto" userId="59de3787-2fa5-42a6-bec9-097f42fafc0b" providerId="ADAL" clId="{026686F2-C96C-4140-B202-973BA1AA3C13}" dt="2021-04-04T21:02:47.562" v="2126" actId="164"/>
          <ac:spMkLst>
            <pc:docMk/>
            <pc:sldMk cId="1211221297" sldId="342"/>
            <ac:spMk id="15373" creationId="{2F47D614-A833-4AC1-ABD4-3B5AEF4A47F0}"/>
          </ac:spMkLst>
        </pc:spChg>
        <pc:spChg chg="mod">
          <ac:chgData name="Ilse Elizabeth Gutierrez Soto" userId="59de3787-2fa5-42a6-bec9-097f42fafc0b" providerId="ADAL" clId="{026686F2-C96C-4140-B202-973BA1AA3C13}" dt="2021-04-04T21:02:47.562" v="2126" actId="164"/>
          <ac:spMkLst>
            <pc:docMk/>
            <pc:sldMk cId="1211221297" sldId="342"/>
            <ac:spMk id="15374" creationId="{5FD953AF-B926-4610-8247-E0F7BD0F5FEB}"/>
          </ac:spMkLst>
        </pc:spChg>
        <pc:spChg chg="mod">
          <ac:chgData name="Ilse Elizabeth Gutierrez Soto" userId="59de3787-2fa5-42a6-bec9-097f42fafc0b" providerId="ADAL" clId="{026686F2-C96C-4140-B202-973BA1AA3C13}" dt="2021-04-04T21:02:47.562" v="2126" actId="164"/>
          <ac:spMkLst>
            <pc:docMk/>
            <pc:sldMk cId="1211221297" sldId="342"/>
            <ac:spMk id="15375" creationId="{8D29800D-6C45-459B-9D64-A5087854339A}"/>
          </ac:spMkLst>
        </pc:spChg>
        <pc:spChg chg="mod">
          <ac:chgData name="Ilse Elizabeth Gutierrez Soto" userId="59de3787-2fa5-42a6-bec9-097f42fafc0b" providerId="ADAL" clId="{026686F2-C96C-4140-B202-973BA1AA3C13}" dt="2021-04-04T21:02:47.562" v="2126" actId="164"/>
          <ac:spMkLst>
            <pc:docMk/>
            <pc:sldMk cId="1211221297" sldId="342"/>
            <ac:spMk id="15376" creationId="{55A33AC8-30FF-486A-8292-D6D97356D55F}"/>
          </ac:spMkLst>
        </pc:spChg>
        <pc:spChg chg="mod">
          <ac:chgData name="Ilse Elizabeth Gutierrez Soto" userId="59de3787-2fa5-42a6-bec9-097f42fafc0b" providerId="ADAL" clId="{026686F2-C96C-4140-B202-973BA1AA3C13}" dt="2021-04-04T21:02:47.562" v="2126" actId="164"/>
          <ac:spMkLst>
            <pc:docMk/>
            <pc:sldMk cId="1211221297" sldId="342"/>
            <ac:spMk id="15377" creationId="{E8067526-1CE3-45F8-99FB-6D492B979301}"/>
          </ac:spMkLst>
        </pc:spChg>
        <pc:spChg chg="mod">
          <ac:chgData name="Ilse Elizabeth Gutierrez Soto" userId="59de3787-2fa5-42a6-bec9-097f42fafc0b" providerId="ADAL" clId="{026686F2-C96C-4140-B202-973BA1AA3C13}" dt="2021-04-04T21:02:47.562" v="2126" actId="164"/>
          <ac:spMkLst>
            <pc:docMk/>
            <pc:sldMk cId="1211221297" sldId="342"/>
            <ac:spMk id="15378" creationId="{764C9348-D6AD-4CDB-ACD0-D3BC87BF86B7}"/>
          </ac:spMkLst>
        </pc:spChg>
        <pc:spChg chg="mod">
          <ac:chgData name="Ilse Elizabeth Gutierrez Soto" userId="59de3787-2fa5-42a6-bec9-097f42fafc0b" providerId="ADAL" clId="{026686F2-C96C-4140-B202-973BA1AA3C13}" dt="2021-04-04T21:02:47.562" v="2126" actId="164"/>
          <ac:spMkLst>
            <pc:docMk/>
            <pc:sldMk cId="1211221297" sldId="342"/>
            <ac:spMk id="15379" creationId="{3FCFFAFA-3EA1-40A0-9A67-3AB25FB871EF}"/>
          </ac:spMkLst>
        </pc:spChg>
        <pc:spChg chg="mod">
          <ac:chgData name="Ilse Elizabeth Gutierrez Soto" userId="59de3787-2fa5-42a6-bec9-097f42fafc0b" providerId="ADAL" clId="{026686F2-C96C-4140-B202-973BA1AA3C13}" dt="2021-04-04T21:02:47.562" v="2126" actId="164"/>
          <ac:spMkLst>
            <pc:docMk/>
            <pc:sldMk cId="1211221297" sldId="342"/>
            <ac:spMk id="15380" creationId="{EBBB16DB-23A4-49B8-983C-97AE87A5B3DB}"/>
          </ac:spMkLst>
        </pc:spChg>
        <pc:spChg chg="mod">
          <ac:chgData name="Ilse Elizabeth Gutierrez Soto" userId="59de3787-2fa5-42a6-bec9-097f42fafc0b" providerId="ADAL" clId="{026686F2-C96C-4140-B202-973BA1AA3C13}" dt="2021-04-04T21:02:47.562" v="2126" actId="164"/>
          <ac:spMkLst>
            <pc:docMk/>
            <pc:sldMk cId="1211221297" sldId="342"/>
            <ac:spMk id="15381" creationId="{C7B4723F-61BF-427F-9908-D7F41298AAAB}"/>
          </ac:spMkLst>
        </pc:spChg>
        <pc:spChg chg="mod">
          <ac:chgData name="Ilse Elizabeth Gutierrez Soto" userId="59de3787-2fa5-42a6-bec9-097f42fafc0b" providerId="ADAL" clId="{026686F2-C96C-4140-B202-973BA1AA3C13}" dt="2021-04-04T21:02:47.562" v="2126" actId="164"/>
          <ac:spMkLst>
            <pc:docMk/>
            <pc:sldMk cId="1211221297" sldId="342"/>
            <ac:spMk id="15382" creationId="{F4AC99B8-950F-4D5D-883D-E4E81C3713DD}"/>
          </ac:spMkLst>
        </pc:spChg>
        <pc:spChg chg="mod">
          <ac:chgData name="Ilse Elizabeth Gutierrez Soto" userId="59de3787-2fa5-42a6-bec9-097f42fafc0b" providerId="ADAL" clId="{026686F2-C96C-4140-B202-973BA1AA3C13}" dt="2021-04-04T21:02:47.562" v="2126" actId="164"/>
          <ac:spMkLst>
            <pc:docMk/>
            <pc:sldMk cId="1211221297" sldId="342"/>
            <ac:spMk id="15383" creationId="{5C7E447F-CBE4-4A99-A0E7-AAC3E817554E}"/>
          </ac:spMkLst>
        </pc:spChg>
        <pc:spChg chg="mod">
          <ac:chgData name="Ilse Elizabeth Gutierrez Soto" userId="59de3787-2fa5-42a6-bec9-097f42fafc0b" providerId="ADAL" clId="{026686F2-C96C-4140-B202-973BA1AA3C13}" dt="2021-04-04T21:02:47.562" v="2126" actId="164"/>
          <ac:spMkLst>
            <pc:docMk/>
            <pc:sldMk cId="1211221297" sldId="342"/>
            <ac:spMk id="15384" creationId="{55733811-5479-410C-89DB-DDC1845530BE}"/>
          </ac:spMkLst>
        </pc:spChg>
        <pc:spChg chg="mod">
          <ac:chgData name="Ilse Elizabeth Gutierrez Soto" userId="59de3787-2fa5-42a6-bec9-097f42fafc0b" providerId="ADAL" clId="{026686F2-C96C-4140-B202-973BA1AA3C13}" dt="2021-04-04T21:02:47.562" v="2126" actId="164"/>
          <ac:spMkLst>
            <pc:docMk/>
            <pc:sldMk cId="1211221297" sldId="342"/>
            <ac:spMk id="15385" creationId="{7FBFCEC4-E1E4-4F16-B84D-7C419D9A537A}"/>
          </ac:spMkLst>
        </pc:spChg>
        <pc:spChg chg="mod">
          <ac:chgData name="Ilse Elizabeth Gutierrez Soto" userId="59de3787-2fa5-42a6-bec9-097f42fafc0b" providerId="ADAL" clId="{026686F2-C96C-4140-B202-973BA1AA3C13}" dt="2021-04-04T21:02:47.562" v="2126" actId="164"/>
          <ac:spMkLst>
            <pc:docMk/>
            <pc:sldMk cId="1211221297" sldId="342"/>
            <ac:spMk id="15386" creationId="{852B8E18-BDE3-4C6D-A755-7461496EC286}"/>
          </ac:spMkLst>
        </pc:spChg>
        <pc:spChg chg="mod">
          <ac:chgData name="Ilse Elizabeth Gutierrez Soto" userId="59de3787-2fa5-42a6-bec9-097f42fafc0b" providerId="ADAL" clId="{026686F2-C96C-4140-B202-973BA1AA3C13}" dt="2021-04-04T21:02:47.562" v="2126" actId="164"/>
          <ac:spMkLst>
            <pc:docMk/>
            <pc:sldMk cId="1211221297" sldId="342"/>
            <ac:spMk id="15387" creationId="{E81DFC0A-C847-46F5-909C-4C368C288ACB}"/>
          </ac:spMkLst>
        </pc:spChg>
        <pc:spChg chg="mod">
          <ac:chgData name="Ilse Elizabeth Gutierrez Soto" userId="59de3787-2fa5-42a6-bec9-097f42fafc0b" providerId="ADAL" clId="{026686F2-C96C-4140-B202-973BA1AA3C13}" dt="2021-04-04T21:02:47.562" v="2126" actId="164"/>
          <ac:spMkLst>
            <pc:docMk/>
            <pc:sldMk cId="1211221297" sldId="342"/>
            <ac:spMk id="15388" creationId="{1C0095AC-E231-4637-BC3B-63D0A2E3A180}"/>
          </ac:spMkLst>
        </pc:spChg>
        <pc:spChg chg="mod">
          <ac:chgData name="Ilse Elizabeth Gutierrez Soto" userId="59de3787-2fa5-42a6-bec9-097f42fafc0b" providerId="ADAL" clId="{026686F2-C96C-4140-B202-973BA1AA3C13}" dt="2021-04-04T21:02:47.562" v="2126" actId="164"/>
          <ac:spMkLst>
            <pc:docMk/>
            <pc:sldMk cId="1211221297" sldId="342"/>
            <ac:spMk id="15389" creationId="{D30B6984-70AB-473E-B3F1-7D5CA70E846E}"/>
          </ac:spMkLst>
        </pc:spChg>
        <pc:spChg chg="mod">
          <ac:chgData name="Ilse Elizabeth Gutierrez Soto" userId="59de3787-2fa5-42a6-bec9-097f42fafc0b" providerId="ADAL" clId="{026686F2-C96C-4140-B202-973BA1AA3C13}" dt="2021-04-04T21:02:47.562" v="2126" actId="164"/>
          <ac:spMkLst>
            <pc:docMk/>
            <pc:sldMk cId="1211221297" sldId="342"/>
            <ac:spMk id="15390" creationId="{A7B3BE49-31D9-4C83-A069-745559B5755F}"/>
          </ac:spMkLst>
        </pc:spChg>
        <pc:spChg chg="mod">
          <ac:chgData name="Ilse Elizabeth Gutierrez Soto" userId="59de3787-2fa5-42a6-bec9-097f42fafc0b" providerId="ADAL" clId="{026686F2-C96C-4140-B202-973BA1AA3C13}" dt="2021-04-04T21:02:47.562" v="2126" actId="164"/>
          <ac:spMkLst>
            <pc:docMk/>
            <pc:sldMk cId="1211221297" sldId="342"/>
            <ac:spMk id="15391" creationId="{48CC81EA-C773-44C3-9E4A-24F183C95277}"/>
          </ac:spMkLst>
        </pc:spChg>
        <pc:spChg chg="mod">
          <ac:chgData name="Ilse Elizabeth Gutierrez Soto" userId="59de3787-2fa5-42a6-bec9-097f42fafc0b" providerId="ADAL" clId="{026686F2-C96C-4140-B202-973BA1AA3C13}" dt="2021-04-04T21:02:47.562" v="2126" actId="164"/>
          <ac:spMkLst>
            <pc:docMk/>
            <pc:sldMk cId="1211221297" sldId="342"/>
            <ac:spMk id="15392" creationId="{D781FB39-5839-480D-B911-5269B6B5DE93}"/>
          </ac:spMkLst>
        </pc:spChg>
        <pc:spChg chg="mod">
          <ac:chgData name="Ilse Elizabeth Gutierrez Soto" userId="59de3787-2fa5-42a6-bec9-097f42fafc0b" providerId="ADAL" clId="{026686F2-C96C-4140-B202-973BA1AA3C13}" dt="2021-04-04T21:02:47.562" v="2126" actId="164"/>
          <ac:spMkLst>
            <pc:docMk/>
            <pc:sldMk cId="1211221297" sldId="342"/>
            <ac:spMk id="15393" creationId="{F5D8C502-20D1-4636-928D-B05228DFCBF6}"/>
          </ac:spMkLst>
        </pc:spChg>
        <pc:spChg chg="mod">
          <ac:chgData name="Ilse Elizabeth Gutierrez Soto" userId="59de3787-2fa5-42a6-bec9-097f42fafc0b" providerId="ADAL" clId="{026686F2-C96C-4140-B202-973BA1AA3C13}" dt="2021-04-01T23:16:01.537" v="5" actId="27636"/>
          <ac:spMkLst>
            <pc:docMk/>
            <pc:sldMk cId="1211221297" sldId="342"/>
            <ac:spMk id="74756" creationId="{A7300853-6209-48F4-8C2C-DACA3BF33BAE}"/>
          </ac:spMkLst>
        </pc:spChg>
        <pc:grpChg chg="add mod">
          <ac:chgData name="Ilse Elizabeth Gutierrez Soto" userId="59de3787-2fa5-42a6-bec9-097f42fafc0b" providerId="ADAL" clId="{026686F2-C96C-4140-B202-973BA1AA3C13}" dt="2021-04-04T21:02:47.562" v="2126" actId="164"/>
          <ac:grpSpMkLst>
            <pc:docMk/>
            <pc:sldMk cId="1211221297" sldId="342"/>
            <ac:grpSpMk id="2" creationId="{BC6ED31C-7F52-424B-B9E2-F02A9C6F49EA}"/>
          </ac:grpSpMkLst>
        </pc:grpChg>
      </pc:sldChg>
      <pc:sldChg chg="modSp add del mod">
        <pc:chgData name="Ilse Elizabeth Gutierrez Soto" userId="59de3787-2fa5-42a6-bec9-097f42fafc0b" providerId="ADAL" clId="{026686F2-C96C-4140-B202-973BA1AA3C13}" dt="2021-04-04T21:05:22.857" v="2213" actId="47"/>
        <pc:sldMkLst>
          <pc:docMk/>
          <pc:sldMk cId="3122405742" sldId="343"/>
        </pc:sldMkLst>
        <pc:spChg chg="mod">
          <ac:chgData name="Ilse Elizabeth Gutierrez Soto" userId="59de3787-2fa5-42a6-bec9-097f42fafc0b" providerId="ADAL" clId="{026686F2-C96C-4140-B202-973BA1AA3C13}" dt="2021-04-04T21:03:10.666" v="2131" actId="1076"/>
          <ac:spMkLst>
            <pc:docMk/>
            <pc:sldMk cId="3122405742" sldId="343"/>
            <ac:spMk id="16412" creationId="{F81D9581-2836-4F8D-B994-2130EAA70103}"/>
          </ac:spMkLst>
        </pc:spChg>
        <pc:spChg chg="mod">
          <ac:chgData name="Ilse Elizabeth Gutierrez Soto" userId="59de3787-2fa5-42a6-bec9-097f42fafc0b" providerId="ADAL" clId="{026686F2-C96C-4140-B202-973BA1AA3C13}" dt="2021-04-01T23:16:01.542" v="6" actId="27636"/>
          <ac:spMkLst>
            <pc:docMk/>
            <pc:sldMk cId="3122405742" sldId="343"/>
            <ac:spMk id="66564" creationId="{3994757F-89DF-4B80-BB6D-CD14302EE2B6}"/>
          </ac:spMkLst>
        </pc:spChg>
        <pc:graphicFrameChg chg="mod modGraphic">
          <ac:chgData name="Ilse Elizabeth Gutierrez Soto" userId="59de3787-2fa5-42a6-bec9-097f42fafc0b" providerId="ADAL" clId="{026686F2-C96C-4140-B202-973BA1AA3C13}" dt="2021-04-04T21:03:13.971" v="2133" actId="1076"/>
          <ac:graphicFrameMkLst>
            <pc:docMk/>
            <pc:sldMk cId="3122405742" sldId="343"/>
            <ac:graphicFrameMk id="66607" creationId="{FF7097C7-4ED8-4317-9D50-4FA28A414F8F}"/>
          </ac:graphicFrameMkLst>
        </pc:graphicFrameChg>
      </pc:sldChg>
      <pc:sldChg chg="addSp delSp modSp add del mod">
        <pc:chgData name="Ilse Elizabeth Gutierrez Soto" userId="59de3787-2fa5-42a6-bec9-097f42fafc0b" providerId="ADAL" clId="{026686F2-C96C-4140-B202-973BA1AA3C13}" dt="2021-04-04T21:11:11.987" v="2344" actId="47"/>
        <pc:sldMkLst>
          <pc:docMk/>
          <pc:sldMk cId="3103326289" sldId="345"/>
        </pc:sldMkLst>
        <pc:spChg chg="add del mod">
          <ac:chgData name="Ilse Elizabeth Gutierrez Soto" userId="59de3787-2fa5-42a6-bec9-097f42fafc0b" providerId="ADAL" clId="{026686F2-C96C-4140-B202-973BA1AA3C13}" dt="2021-04-04T21:10:23.654" v="2323" actId="478"/>
          <ac:spMkLst>
            <pc:docMk/>
            <pc:sldMk cId="3103326289" sldId="345"/>
            <ac:spMk id="4" creationId="{7FD3C5AE-C45A-40DA-B495-B2142900CCAB}"/>
          </ac:spMkLst>
        </pc:spChg>
        <pc:spChg chg="add mod">
          <ac:chgData name="Ilse Elizabeth Gutierrez Soto" userId="59de3787-2fa5-42a6-bec9-097f42fafc0b" providerId="ADAL" clId="{026686F2-C96C-4140-B202-973BA1AA3C13}" dt="2021-04-04T21:09:59.950" v="2318" actId="208"/>
          <ac:spMkLst>
            <pc:docMk/>
            <pc:sldMk cId="3103326289" sldId="345"/>
            <ac:spMk id="42" creationId="{E929351A-5686-4868-8379-C5175EF41184}"/>
          </ac:spMkLst>
        </pc:spChg>
        <pc:spChg chg="add mod">
          <ac:chgData name="Ilse Elizabeth Gutierrez Soto" userId="59de3787-2fa5-42a6-bec9-097f42fafc0b" providerId="ADAL" clId="{026686F2-C96C-4140-B202-973BA1AA3C13}" dt="2021-04-04T21:09:59.950" v="2318" actId="208"/>
          <ac:spMkLst>
            <pc:docMk/>
            <pc:sldMk cId="3103326289" sldId="345"/>
            <ac:spMk id="43" creationId="{95BD53E5-8EF7-4589-895C-8301EA7769D7}"/>
          </ac:spMkLst>
        </pc:spChg>
        <pc:spChg chg="add mod">
          <ac:chgData name="Ilse Elizabeth Gutierrez Soto" userId="59de3787-2fa5-42a6-bec9-097f42fafc0b" providerId="ADAL" clId="{026686F2-C96C-4140-B202-973BA1AA3C13}" dt="2021-04-04T21:09:59.950" v="2318" actId="208"/>
          <ac:spMkLst>
            <pc:docMk/>
            <pc:sldMk cId="3103326289" sldId="345"/>
            <ac:spMk id="44" creationId="{2270A42C-D5F6-4B3F-B0BE-6903032EFC26}"/>
          </ac:spMkLst>
        </pc:spChg>
        <pc:spChg chg="del">
          <ac:chgData name="Ilse Elizabeth Gutierrez Soto" userId="59de3787-2fa5-42a6-bec9-097f42fafc0b" providerId="ADAL" clId="{026686F2-C96C-4140-B202-973BA1AA3C13}" dt="2021-04-04T21:10:04.934" v="2319" actId="478"/>
          <ac:spMkLst>
            <pc:docMk/>
            <pc:sldMk cId="3103326289" sldId="345"/>
            <ac:spMk id="18435" creationId="{47495063-CBB9-4378-B593-4DC89646D26E}"/>
          </ac:spMkLst>
        </pc:spChg>
        <pc:spChg chg="del">
          <ac:chgData name="Ilse Elizabeth Gutierrez Soto" userId="59de3787-2fa5-42a6-bec9-097f42fafc0b" providerId="ADAL" clId="{026686F2-C96C-4140-B202-973BA1AA3C13}" dt="2021-04-04T21:10:06.834" v="2320" actId="478"/>
          <ac:spMkLst>
            <pc:docMk/>
            <pc:sldMk cId="3103326289" sldId="345"/>
            <ac:spMk id="18436" creationId="{76737E47-00D6-405A-88B2-ED93EA106BA7}"/>
          </ac:spMkLst>
        </pc:spChg>
        <pc:spChg chg="del mod">
          <ac:chgData name="Ilse Elizabeth Gutierrez Soto" userId="59de3787-2fa5-42a6-bec9-097f42fafc0b" providerId="ADAL" clId="{026686F2-C96C-4140-B202-973BA1AA3C13}" dt="2021-04-04T21:10:21.572" v="2322" actId="478"/>
          <ac:spMkLst>
            <pc:docMk/>
            <pc:sldMk cId="3103326289" sldId="345"/>
            <ac:spMk id="18438" creationId="{0826B890-DC5D-4F72-9790-8C0FEA8C8C80}"/>
          </ac:spMkLst>
        </pc:spChg>
        <pc:spChg chg="mod">
          <ac:chgData name="Ilse Elizabeth Gutierrez Soto" userId="59de3787-2fa5-42a6-bec9-097f42fafc0b" providerId="ADAL" clId="{026686F2-C96C-4140-B202-973BA1AA3C13}" dt="2021-04-04T21:10:38.960" v="2325" actId="164"/>
          <ac:spMkLst>
            <pc:docMk/>
            <pc:sldMk cId="3103326289" sldId="345"/>
            <ac:spMk id="18439" creationId="{A9285A1A-E787-44C7-8962-A15D2906282E}"/>
          </ac:spMkLst>
        </pc:spChg>
        <pc:spChg chg="mod">
          <ac:chgData name="Ilse Elizabeth Gutierrez Soto" userId="59de3787-2fa5-42a6-bec9-097f42fafc0b" providerId="ADAL" clId="{026686F2-C96C-4140-B202-973BA1AA3C13}" dt="2021-04-04T21:10:38.960" v="2325" actId="164"/>
          <ac:spMkLst>
            <pc:docMk/>
            <pc:sldMk cId="3103326289" sldId="345"/>
            <ac:spMk id="18440" creationId="{D39375B8-0857-4FFC-BD18-A711B1B92195}"/>
          </ac:spMkLst>
        </pc:spChg>
        <pc:spChg chg="mod">
          <ac:chgData name="Ilse Elizabeth Gutierrez Soto" userId="59de3787-2fa5-42a6-bec9-097f42fafc0b" providerId="ADAL" clId="{026686F2-C96C-4140-B202-973BA1AA3C13}" dt="2021-04-04T21:10:38.960" v="2325" actId="164"/>
          <ac:spMkLst>
            <pc:docMk/>
            <pc:sldMk cId="3103326289" sldId="345"/>
            <ac:spMk id="18441" creationId="{B9D292A0-101A-47F1-84B8-EC8E5C98532A}"/>
          </ac:spMkLst>
        </pc:spChg>
        <pc:spChg chg="mod">
          <ac:chgData name="Ilse Elizabeth Gutierrez Soto" userId="59de3787-2fa5-42a6-bec9-097f42fafc0b" providerId="ADAL" clId="{026686F2-C96C-4140-B202-973BA1AA3C13}" dt="2021-04-04T21:10:38.960" v="2325" actId="164"/>
          <ac:spMkLst>
            <pc:docMk/>
            <pc:sldMk cId="3103326289" sldId="345"/>
            <ac:spMk id="18442" creationId="{5BBC8C77-3CD0-4555-9B40-2BBDD68B97D8}"/>
          </ac:spMkLst>
        </pc:spChg>
        <pc:spChg chg="mod">
          <ac:chgData name="Ilse Elizabeth Gutierrez Soto" userId="59de3787-2fa5-42a6-bec9-097f42fafc0b" providerId="ADAL" clId="{026686F2-C96C-4140-B202-973BA1AA3C13}" dt="2021-04-04T21:10:38.960" v="2325" actId="164"/>
          <ac:spMkLst>
            <pc:docMk/>
            <pc:sldMk cId="3103326289" sldId="345"/>
            <ac:spMk id="18444" creationId="{4274208A-001B-40AF-848B-F6C635054D71}"/>
          </ac:spMkLst>
        </pc:spChg>
        <pc:spChg chg="mod">
          <ac:chgData name="Ilse Elizabeth Gutierrez Soto" userId="59de3787-2fa5-42a6-bec9-097f42fafc0b" providerId="ADAL" clId="{026686F2-C96C-4140-B202-973BA1AA3C13}" dt="2021-04-04T21:10:38.960" v="2325" actId="164"/>
          <ac:spMkLst>
            <pc:docMk/>
            <pc:sldMk cId="3103326289" sldId="345"/>
            <ac:spMk id="18445" creationId="{E199CA58-3ED7-422B-9DE6-CC7F223D061F}"/>
          </ac:spMkLst>
        </pc:spChg>
        <pc:spChg chg="mod">
          <ac:chgData name="Ilse Elizabeth Gutierrez Soto" userId="59de3787-2fa5-42a6-bec9-097f42fafc0b" providerId="ADAL" clId="{026686F2-C96C-4140-B202-973BA1AA3C13}" dt="2021-04-04T21:10:38.960" v="2325" actId="164"/>
          <ac:spMkLst>
            <pc:docMk/>
            <pc:sldMk cId="3103326289" sldId="345"/>
            <ac:spMk id="18446" creationId="{3735CB4C-DD00-4022-A0CB-FDE704715647}"/>
          </ac:spMkLst>
        </pc:spChg>
        <pc:spChg chg="mod">
          <ac:chgData name="Ilse Elizabeth Gutierrez Soto" userId="59de3787-2fa5-42a6-bec9-097f42fafc0b" providerId="ADAL" clId="{026686F2-C96C-4140-B202-973BA1AA3C13}" dt="2021-04-04T21:10:38.960" v="2325" actId="164"/>
          <ac:spMkLst>
            <pc:docMk/>
            <pc:sldMk cId="3103326289" sldId="345"/>
            <ac:spMk id="18447" creationId="{8FF0C06A-7E51-4467-9515-FA8E78F88DDD}"/>
          </ac:spMkLst>
        </pc:spChg>
        <pc:spChg chg="mod">
          <ac:chgData name="Ilse Elizabeth Gutierrez Soto" userId="59de3787-2fa5-42a6-bec9-097f42fafc0b" providerId="ADAL" clId="{026686F2-C96C-4140-B202-973BA1AA3C13}" dt="2021-04-04T21:10:38.960" v="2325" actId="164"/>
          <ac:spMkLst>
            <pc:docMk/>
            <pc:sldMk cId="3103326289" sldId="345"/>
            <ac:spMk id="18448" creationId="{C7293122-EDBF-48F0-B78F-CEC4FB6FAB96}"/>
          </ac:spMkLst>
        </pc:spChg>
        <pc:spChg chg="mod">
          <ac:chgData name="Ilse Elizabeth Gutierrez Soto" userId="59de3787-2fa5-42a6-bec9-097f42fafc0b" providerId="ADAL" clId="{026686F2-C96C-4140-B202-973BA1AA3C13}" dt="2021-04-04T21:10:38.960" v="2325" actId="164"/>
          <ac:spMkLst>
            <pc:docMk/>
            <pc:sldMk cId="3103326289" sldId="345"/>
            <ac:spMk id="18449" creationId="{E818C1E0-1644-48AD-94C8-6F6598FEA4AA}"/>
          </ac:spMkLst>
        </pc:spChg>
        <pc:spChg chg="mod">
          <ac:chgData name="Ilse Elizabeth Gutierrez Soto" userId="59de3787-2fa5-42a6-bec9-097f42fafc0b" providerId="ADAL" clId="{026686F2-C96C-4140-B202-973BA1AA3C13}" dt="2021-04-04T21:10:38.960" v="2325" actId="164"/>
          <ac:spMkLst>
            <pc:docMk/>
            <pc:sldMk cId="3103326289" sldId="345"/>
            <ac:spMk id="18450" creationId="{1662696C-F7D2-474A-A51C-5BF17913C821}"/>
          </ac:spMkLst>
        </pc:spChg>
        <pc:spChg chg="mod">
          <ac:chgData name="Ilse Elizabeth Gutierrez Soto" userId="59de3787-2fa5-42a6-bec9-097f42fafc0b" providerId="ADAL" clId="{026686F2-C96C-4140-B202-973BA1AA3C13}" dt="2021-04-04T21:10:38.960" v="2325" actId="164"/>
          <ac:spMkLst>
            <pc:docMk/>
            <pc:sldMk cId="3103326289" sldId="345"/>
            <ac:spMk id="18451" creationId="{40484BE6-9295-4C10-A72D-FF2FF6AAFF8A}"/>
          </ac:spMkLst>
        </pc:spChg>
        <pc:spChg chg="mod">
          <ac:chgData name="Ilse Elizabeth Gutierrez Soto" userId="59de3787-2fa5-42a6-bec9-097f42fafc0b" providerId="ADAL" clId="{026686F2-C96C-4140-B202-973BA1AA3C13}" dt="2021-04-04T21:10:38.960" v="2325" actId="164"/>
          <ac:spMkLst>
            <pc:docMk/>
            <pc:sldMk cId="3103326289" sldId="345"/>
            <ac:spMk id="18452" creationId="{3943FF46-B73A-49D1-8A98-12F753DAF0E9}"/>
          </ac:spMkLst>
        </pc:spChg>
        <pc:spChg chg="mod">
          <ac:chgData name="Ilse Elizabeth Gutierrez Soto" userId="59de3787-2fa5-42a6-bec9-097f42fafc0b" providerId="ADAL" clId="{026686F2-C96C-4140-B202-973BA1AA3C13}" dt="2021-04-04T21:10:38.960" v="2325" actId="164"/>
          <ac:spMkLst>
            <pc:docMk/>
            <pc:sldMk cId="3103326289" sldId="345"/>
            <ac:spMk id="18453" creationId="{33034DB0-D5E7-45F4-9F22-4C74F42343DE}"/>
          </ac:spMkLst>
        </pc:spChg>
        <pc:spChg chg="mod">
          <ac:chgData name="Ilse Elizabeth Gutierrez Soto" userId="59de3787-2fa5-42a6-bec9-097f42fafc0b" providerId="ADAL" clId="{026686F2-C96C-4140-B202-973BA1AA3C13}" dt="2021-04-04T21:10:38.960" v="2325" actId="164"/>
          <ac:spMkLst>
            <pc:docMk/>
            <pc:sldMk cId="3103326289" sldId="345"/>
            <ac:spMk id="18454" creationId="{EB309743-8079-4DA3-898A-68A430B6793B}"/>
          </ac:spMkLst>
        </pc:spChg>
        <pc:spChg chg="mod">
          <ac:chgData name="Ilse Elizabeth Gutierrez Soto" userId="59de3787-2fa5-42a6-bec9-097f42fafc0b" providerId="ADAL" clId="{026686F2-C96C-4140-B202-973BA1AA3C13}" dt="2021-04-04T21:10:38.960" v="2325" actId="164"/>
          <ac:spMkLst>
            <pc:docMk/>
            <pc:sldMk cId="3103326289" sldId="345"/>
            <ac:spMk id="18455" creationId="{7B879D82-7E6B-4391-A30A-5ADA8B84F736}"/>
          </ac:spMkLst>
        </pc:spChg>
        <pc:spChg chg="mod">
          <ac:chgData name="Ilse Elizabeth Gutierrez Soto" userId="59de3787-2fa5-42a6-bec9-097f42fafc0b" providerId="ADAL" clId="{026686F2-C96C-4140-B202-973BA1AA3C13}" dt="2021-04-04T21:10:38.960" v="2325" actId="164"/>
          <ac:spMkLst>
            <pc:docMk/>
            <pc:sldMk cId="3103326289" sldId="345"/>
            <ac:spMk id="18456" creationId="{DA9521FB-0B0F-4AEF-983D-EBA86446DE5A}"/>
          </ac:spMkLst>
        </pc:spChg>
        <pc:spChg chg="mod">
          <ac:chgData name="Ilse Elizabeth Gutierrez Soto" userId="59de3787-2fa5-42a6-bec9-097f42fafc0b" providerId="ADAL" clId="{026686F2-C96C-4140-B202-973BA1AA3C13}" dt="2021-04-04T21:10:38.960" v="2325" actId="164"/>
          <ac:spMkLst>
            <pc:docMk/>
            <pc:sldMk cId="3103326289" sldId="345"/>
            <ac:spMk id="18457" creationId="{61394828-B040-4A9B-B3F3-0A31DCD1A880}"/>
          </ac:spMkLst>
        </pc:spChg>
        <pc:spChg chg="mod">
          <ac:chgData name="Ilse Elizabeth Gutierrez Soto" userId="59de3787-2fa5-42a6-bec9-097f42fafc0b" providerId="ADAL" clId="{026686F2-C96C-4140-B202-973BA1AA3C13}" dt="2021-04-04T21:10:38.960" v="2325" actId="164"/>
          <ac:spMkLst>
            <pc:docMk/>
            <pc:sldMk cId="3103326289" sldId="345"/>
            <ac:spMk id="18458" creationId="{2013F356-823B-4910-B361-1091A1896714}"/>
          </ac:spMkLst>
        </pc:spChg>
        <pc:spChg chg="mod">
          <ac:chgData name="Ilse Elizabeth Gutierrez Soto" userId="59de3787-2fa5-42a6-bec9-097f42fafc0b" providerId="ADAL" clId="{026686F2-C96C-4140-B202-973BA1AA3C13}" dt="2021-04-04T21:10:38.960" v="2325" actId="164"/>
          <ac:spMkLst>
            <pc:docMk/>
            <pc:sldMk cId="3103326289" sldId="345"/>
            <ac:spMk id="18459" creationId="{55D2F2C7-BD8F-4E9C-A607-C29D731F1E98}"/>
          </ac:spMkLst>
        </pc:spChg>
        <pc:spChg chg="mod">
          <ac:chgData name="Ilse Elizabeth Gutierrez Soto" userId="59de3787-2fa5-42a6-bec9-097f42fafc0b" providerId="ADAL" clId="{026686F2-C96C-4140-B202-973BA1AA3C13}" dt="2021-04-04T21:10:38.960" v="2325" actId="164"/>
          <ac:spMkLst>
            <pc:docMk/>
            <pc:sldMk cId="3103326289" sldId="345"/>
            <ac:spMk id="18460" creationId="{530ED89A-4DC0-45BD-90B2-10C9D8F9ABA5}"/>
          </ac:spMkLst>
        </pc:spChg>
        <pc:spChg chg="del">
          <ac:chgData name="Ilse Elizabeth Gutierrez Soto" userId="59de3787-2fa5-42a6-bec9-097f42fafc0b" providerId="ADAL" clId="{026686F2-C96C-4140-B202-973BA1AA3C13}" dt="2021-04-04T21:10:25.942" v="2324" actId="478"/>
          <ac:spMkLst>
            <pc:docMk/>
            <pc:sldMk cId="3103326289" sldId="345"/>
            <ac:spMk id="18461" creationId="{BF28A47B-EFD0-4623-8FF6-2B09E8E03670}"/>
          </ac:spMkLst>
        </pc:spChg>
        <pc:spChg chg="mod">
          <ac:chgData name="Ilse Elizabeth Gutierrez Soto" userId="59de3787-2fa5-42a6-bec9-097f42fafc0b" providerId="ADAL" clId="{026686F2-C96C-4140-B202-973BA1AA3C13}" dt="2021-04-04T21:09:36.297" v="2316" actId="571"/>
          <ac:spMkLst>
            <pc:docMk/>
            <pc:sldMk cId="3103326289" sldId="345"/>
            <ac:spMk id="18462" creationId="{68E59F90-7AAB-4C4B-99D2-97CFD5E26F01}"/>
          </ac:spMkLst>
        </pc:spChg>
        <pc:spChg chg="mod">
          <ac:chgData name="Ilse Elizabeth Gutierrez Soto" userId="59de3787-2fa5-42a6-bec9-097f42fafc0b" providerId="ADAL" clId="{026686F2-C96C-4140-B202-973BA1AA3C13}" dt="2021-04-04T21:09:36.297" v="2316" actId="571"/>
          <ac:spMkLst>
            <pc:docMk/>
            <pc:sldMk cId="3103326289" sldId="345"/>
            <ac:spMk id="18463" creationId="{F4C78148-F3CF-4341-B7FE-64A78A38CB5E}"/>
          </ac:spMkLst>
        </pc:spChg>
        <pc:spChg chg="mod">
          <ac:chgData name="Ilse Elizabeth Gutierrez Soto" userId="59de3787-2fa5-42a6-bec9-097f42fafc0b" providerId="ADAL" clId="{026686F2-C96C-4140-B202-973BA1AA3C13}" dt="2021-04-04T21:09:36.297" v="2316" actId="571"/>
          <ac:spMkLst>
            <pc:docMk/>
            <pc:sldMk cId="3103326289" sldId="345"/>
            <ac:spMk id="18464" creationId="{E27AD12B-E3C1-4BDA-889A-2E21A2B52348}"/>
          </ac:spMkLst>
        </pc:spChg>
        <pc:spChg chg="mod">
          <ac:chgData name="Ilse Elizabeth Gutierrez Soto" userId="59de3787-2fa5-42a6-bec9-097f42fafc0b" providerId="ADAL" clId="{026686F2-C96C-4140-B202-973BA1AA3C13}" dt="2021-04-04T21:09:36.297" v="2316" actId="571"/>
          <ac:spMkLst>
            <pc:docMk/>
            <pc:sldMk cId="3103326289" sldId="345"/>
            <ac:spMk id="18465" creationId="{6C166A15-0EFD-498C-B4A9-805DAB150AED}"/>
          </ac:spMkLst>
        </pc:spChg>
        <pc:spChg chg="mod">
          <ac:chgData name="Ilse Elizabeth Gutierrez Soto" userId="59de3787-2fa5-42a6-bec9-097f42fafc0b" providerId="ADAL" clId="{026686F2-C96C-4140-B202-973BA1AA3C13}" dt="2021-04-04T21:09:36.297" v="2316" actId="571"/>
          <ac:spMkLst>
            <pc:docMk/>
            <pc:sldMk cId="3103326289" sldId="345"/>
            <ac:spMk id="18466" creationId="{828CC6D5-E50A-4A85-BA30-96AE86E6F658}"/>
          </ac:spMkLst>
        </pc:spChg>
        <pc:spChg chg="mod">
          <ac:chgData name="Ilse Elizabeth Gutierrez Soto" userId="59de3787-2fa5-42a6-bec9-097f42fafc0b" providerId="ADAL" clId="{026686F2-C96C-4140-B202-973BA1AA3C13}" dt="2021-04-04T21:09:36.297" v="2316" actId="571"/>
          <ac:spMkLst>
            <pc:docMk/>
            <pc:sldMk cId="3103326289" sldId="345"/>
            <ac:spMk id="18467" creationId="{44ADD126-A50E-4460-8B8A-2C7E8F6344DF}"/>
          </ac:spMkLst>
        </pc:spChg>
        <pc:spChg chg="mod">
          <ac:chgData name="Ilse Elizabeth Gutierrez Soto" userId="59de3787-2fa5-42a6-bec9-097f42fafc0b" providerId="ADAL" clId="{026686F2-C96C-4140-B202-973BA1AA3C13}" dt="2021-04-04T21:09:36.297" v="2316" actId="571"/>
          <ac:spMkLst>
            <pc:docMk/>
            <pc:sldMk cId="3103326289" sldId="345"/>
            <ac:spMk id="18468" creationId="{57158383-CE47-4DEE-A828-D7BE324F9169}"/>
          </ac:spMkLst>
        </pc:spChg>
        <pc:spChg chg="mod">
          <ac:chgData name="Ilse Elizabeth Gutierrez Soto" userId="59de3787-2fa5-42a6-bec9-097f42fafc0b" providerId="ADAL" clId="{026686F2-C96C-4140-B202-973BA1AA3C13}" dt="2021-04-04T21:09:36.297" v="2316" actId="571"/>
          <ac:spMkLst>
            <pc:docMk/>
            <pc:sldMk cId="3103326289" sldId="345"/>
            <ac:spMk id="18469" creationId="{00C11338-F829-4D0F-91A7-DC7388EF50A5}"/>
          </ac:spMkLst>
        </pc:spChg>
        <pc:spChg chg="mod">
          <ac:chgData name="Ilse Elizabeth Gutierrez Soto" userId="59de3787-2fa5-42a6-bec9-097f42fafc0b" providerId="ADAL" clId="{026686F2-C96C-4140-B202-973BA1AA3C13}" dt="2021-04-04T21:09:36.297" v="2316" actId="571"/>
          <ac:spMkLst>
            <pc:docMk/>
            <pc:sldMk cId="3103326289" sldId="345"/>
            <ac:spMk id="18470" creationId="{9DF236FA-638D-47A9-9A9D-8DA07467E034}"/>
          </ac:spMkLst>
        </pc:spChg>
        <pc:spChg chg="mod">
          <ac:chgData name="Ilse Elizabeth Gutierrez Soto" userId="59de3787-2fa5-42a6-bec9-097f42fafc0b" providerId="ADAL" clId="{026686F2-C96C-4140-B202-973BA1AA3C13}" dt="2021-04-04T21:09:36.297" v="2316" actId="571"/>
          <ac:spMkLst>
            <pc:docMk/>
            <pc:sldMk cId="3103326289" sldId="345"/>
            <ac:spMk id="18471" creationId="{585AABB3-2DF1-4E30-A775-4FA1CC75575F}"/>
          </ac:spMkLst>
        </pc:spChg>
        <pc:spChg chg="mod">
          <ac:chgData name="Ilse Elizabeth Gutierrez Soto" userId="59de3787-2fa5-42a6-bec9-097f42fafc0b" providerId="ADAL" clId="{026686F2-C96C-4140-B202-973BA1AA3C13}" dt="2021-04-04T21:09:36.297" v="2316" actId="571"/>
          <ac:spMkLst>
            <pc:docMk/>
            <pc:sldMk cId="3103326289" sldId="345"/>
            <ac:spMk id="18472" creationId="{113024DC-59C7-4844-B334-C6BA467A28B8}"/>
          </ac:spMkLst>
        </pc:spChg>
        <pc:spChg chg="mod">
          <ac:chgData name="Ilse Elizabeth Gutierrez Soto" userId="59de3787-2fa5-42a6-bec9-097f42fafc0b" providerId="ADAL" clId="{026686F2-C96C-4140-B202-973BA1AA3C13}" dt="2021-04-01T23:16:01.546" v="7" actId="27636"/>
          <ac:spMkLst>
            <pc:docMk/>
            <pc:sldMk cId="3103326289" sldId="345"/>
            <ac:spMk id="76869" creationId="{6E1CCFE9-EB75-4386-B9FD-B2B2DEFDE3BE}"/>
          </ac:spMkLst>
        </pc:spChg>
        <pc:grpChg chg="add mod">
          <ac:chgData name="Ilse Elizabeth Gutierrez Soto" userId="59de3787-2fa5-42a6-bec9-097f42fafc0b" providerId="ADAL" clId="{026686F2-C96C-4140-B202-973BA1AA3C13}" dt="2021-04-04T21:10:38.960" v="2325" actId="164"/>
          <ac:grpSpMkLst>
            <pc:docMk/>
            <pc:sldMk cId="3103326289" sldId="345"/>
            <ac:grpSpMk id="5" creationId="{A6E61F16-EA89-4EF8-B847-64A3F87690BC}"/>
          </ac:grpSpMkLst>
        </pc:grpChg>
        <pc:grpChg chg="mod">
          <ac:chgData name="Ilse Elizabeth Gutierrez Soto" userId="59de3787-2fa5-42a6-bec9-097f42fafc0b" providerId="ADAL" clId="{026686F2-C96C-4140-B202-973BA1AA3C13}" dt="2021-04-04T21:10:38.960" v="2325" actId="164"/>
          <ac:grpSpMkLst>
            <pc:docMk/>
            <pc:sldMk cId="3103326289" sldId="345"/>
            <ac:grpSpMk id="18443" creationId="{AF549DF2-9018-4D38-9C6E-694D24FE73A4}"/>
          </ac:grpSpMkLst>
        </pc:grpChg>
      </pc:sldChg>
      <pc:sldChg chg="modSp add del mod">
        <pc:chgData name="Ilse Elizabeth Gutierrez Soto" userId="59de3787-2fa5-42a6-bec9-097f42fafc0b" providerId="ADAL" clId="{026686F2-C96C-4140-B202-973BA1AA3C13}" dt="2021-04-04T21:14:07.040" v="2459" actId="47"/>
        <pc:sldMkLst>
          <pc:docMk/>
          <pc:sldMk cId="2481610220" sldId="346"/>
        </pc:sldMkLst>
        <pc:spChg chg="mod">
          <ac:chgData name="Ilse Elizabeth Gutierrez Soto" userId="59de3787-2fa5-42a6-bec9-097f42fafc0b" providerId="ADAL" clId="{026686F2-C96C-4140-B202-973BA1AA3C13}" dt="2021-04-01T23:16:01.548" v="8" actId="27636"/>
          <ac:spMkLst>
            <pc:docMk/>
            <pc:sldMk cId="2481610220" sldId="346"/>
            <ac:spMk id="78853" creationId="{4B2FEC8E-E3F6-4DDF-90F6-34FD3489A36A}"/>
          </ac:spMkLst>
        </pc:spChg>
      </pc:sldChg>
      <pc:sldChg chg="delSp modSp add del mod">
        <pc:chgData name="Ilse Elizabeth Gutierrez Soto" userId="59de3787-2fa5-42a6-bec9-097f42fafc0b" providerId="ADAL" clId="{026686F2-C96C-4140-B202-973BA1AA3C13}" dt="2021-04-04T21:17:55.282" v="2558" actId="47"/>
        <pc:sldMkLst>
          <pc:docMk/>
          <pc:sldMk cId="1193709438" sldId="347"/>
        </pc:sldMkLst>
        <pc:spChg chg="mod">
          <ac:chgData name="Ilse Elizabeth Gutierrez Soto" userId="59de3787-2fa5-42a6-bec9-097f42fafc0b" providerId="ADAL" clId="{026686F2-C96C-4140-B202-973BA1AA3C13}" dt="2021-04-04T21:15:33.488" v="2493" actId="1076"/>
          <ac:spMkLst>
            <pc:docMk/>
            <pc:sldMk cId="1193709438" sldId="347"/>
            <ac:spMk id="12292" creationId="{4F4901E5-662E-4A7A-865C-EC90180C80C4}"/>
          </ac:spMkLst>
        </pc:spChg>
        <pc:spChg chg="mod">
          <ac:chgData name="Ilse Elizabeth Gutierrez Soto" userId="59de3787-2fa5-42a6-bec9-097f42fafc0b" providerId="ADAL" clId="{026686F2-C96C-4140-B202-973BA1AA3C13}" dt="2021-04-01T23:16:01.611" v="9" actId="27636"/>
          <ac:spMkLst>
            <pc:docMk/>
            <pc:sldMk cId="1193709438" sldId="347"/>
            <ac:spMk id="12293" creationId="{99F78F25-CD6E-4DCC-ABCD-2917BDC0F9D1}"/>
          </ac:spMkLst>
        </pc:spChg>
        <pc:spChg chg="del mod">
          <ac:chgData name="Ilse Elizabeth Gutierrez Soto" userId="59de3787-2fa5-42a6-bec9-097f42fafc0b" providerId="ADAL" clId="{026686F2-C96C-4140-B202-973BA1AA3C13}" dt="2021-04-04T21:15:37.002" v="2495" actId="478"/>
          <ac:spMkLst>
            <pc:docMk/>
            <pc:sldMk cId="1193709438" sldId="347"/>
            <ac:spMk id="20483" creationId="{D27E2F30-B571-49A4-B556-980F296D322B}"/>
          </ac:spMkLst>
        </pc:spChg>
      </pc:sldChg>
      <pc:sldChg chg="addSp delSp modSp add del mod">
        <pc:chgData name="Ilse Elizabeth Gutierrez Soto" userId="59de3787-2fa5-42a6-bec9-097f42fafc0b" providerId="ADAL" clId="{026686F2-C96C-4140-B202-973BA1AA3C13}" dt="2021-04-04T21:19:02.384" v="2574" actId="47"/>
        <pc:sldMkLst>
          <pc:docMk/>
          <pc:sldMk cId="750142830" sldId="348"/>
        </pc:sldMkLst>
        <pc:spChg chg="add del mod">
          <ac:chgData name="Ilse Elizabeth Gutierrez Soto" userId="59de3787-2fa5-42a6-bec9-097f42fafc0b" providerId="ADAL" clId="{026686F2-C96C-4140-B202-973BA1AA3C13}" dt="2021-04-04T21:18:23.847" v="2565" actId="478"/>
          <ac:spMkLst>
            <pc:docMk/>
            <pc:sldMk cId="750142830" sldId="348"/>
            <ac:spMk id="4" creationId="{077FFE50-D46A-49B4-9770-194123A4A5B5}"/>
          </ac:spMkLst>
        </pc:spChg>
        <pc:spChg chg="del">
          <ac:chgData name="Ilse Elizabeth Gutierrez Soto" userId="59de3787-2fa5-42a6-bec9-097f42fafc0b" providerId="ADAL" clId="{026686F2-C96C-4140-B202-973BA1AA3C13}" dt="2021-04-04T21:18:21.785" v="2564" actId="478"/>
          <ac:spMkLst>
            <pc:docMk/>
            <pc:sldMk cId="750142830" sldId="348"/>
            <ac:spMk id="21509" creationId="{5B52BC0C-57F5-47DA-8F58-CF823D7B9D1E}"/>
          </ac:spMkLst>
        </pc:spChg>
        <pc:spChg chg="mod">
          <ac:chgData name="Ilse Elizabeth Gutierrez Soto" userId="59de3787-2fa5-42a6-bec9-097f42fafc0b" providerId="ADAL" clId="{026686F2-C96C-4140-B202-973BA1AA3C13}" dt="2021-04-04T21:18:44.015" v="2570" actId="207"/>
          <ac:spMkLst>
            <pc:docMk/>
            <pc:sldMk cId="750142830" sldId="348"/>
            <ac:spMk id="21510" creationId="{797F3651-4FBF-486E-907F-E5404736558A}"/>
          </ac:spMkLst>
        </pc:spChg>
        <pc:spChg chg="mod">
          <ac:chgData name="Ilse Elizabeth Gutierrez Soto" userId="59de3787-2fa5-42a6-bec9-097f42fafc0b" providerId="ADAL" clId="{026686F2-C96C-4140-B202-973BA1AA3C13}" dt="2021-04-04T21:18:44.015" v="2570" actId="207"/>
          <ac:spMkLst>
            <pc:docMk/>
            <pc:sldMk cId="750142830" sldId="348"/>
            <ac:spMk id="21511" creationId="{E3A760DA-5BC0-43A4-89D0-E451FF095E76}"/>
          </ac:spMkLst>
        </pc:spChg>
        <pc:spChg chg="mod">
          <ac:chgData name="Ilse Elizabeth Gutierrez Soto" userId="59de3787-2fa5-42a6-bec9-097f42fafc0b" providerId="ADAL" clId="{026686F2-C96C-4140-B202-973BA1AA3C13}" dt="2021-04-04T21:18:44.015" v="2570" actId="207"/>
          <ac:spMkLst>
            <pc:docMk/>
            <pc:sldMk cId="750142830" sldId="348"/>
            <ac:spMk id="21512" creationId="{A034869D-597C-458A-ADEC-EF1F6065BE63}"/>
          </ac:spMkLst>
        </pc:spChg>
        <pc:spChg chg="mod">
          <ac:chgData name="Ilse Elizabeth Gutierrez Soto" userId="59de3787-2fa5-42a6-bec9-097f42fafc0b" providerId="ADAL" clId="{026686F2-C96C-4140-B202-973BA1AA3C13}" dt="2021-04-04T21:18:44.015" v="2570" actId="207"/>
          <ac:spMkLst>
            <pc:docMk/>
            <pc:sldMk cId="750142830" sldId="348"/>
            <ac:spMk id="21513" creationId="{0E9A998D-FE5A-4525-86F0-09875F411C41}"/>
          </ac:spMkLst>
        </pc:spChg>
        <pc:spChg chg="mod">
          <ac:chgData name="Ilse Elizabeth Gutierrez Soto" userId="59de3787-2fa5-42a6-bec9-097f42fafc0b" providerId="ADAL" clId="{026686F2-C96C-4140-B202-973BA1AA3C13}" dt="2021-04-04T21:18:44.015" v="2570" actId="207"/>
          <ac:spMkLst>
            <pc:docMk/>
            <pc:sldMk cId="750142830" sldId="348"/>
            <ac:spMk id="21514" creationId="{01EA1D4A-26EB-4154-BE63-C3BC3BF96A12}"/>
          </ac:spMkLst>
        </pc:spChg>
        <pc:spChg chg="mod">
          <ac:chgData name="Ilse Elizabeth Gutierrez Soto" userId="59de3787-2fa5-42a6-bec9-097f42fafc0b" providerId="ADAL" clId="{026686F2-C96C-4140-B202-973BA1AA3C13}" dt="2021-04-04T21:18:44.015" v="2570" actId="207"/>
          <ac:spMkLst>
            <pc:docMk/>
            <pc:sldMk cId="750142830" sldId="348"/>
            <ac:spMk id="21515" creationId="{574BD3B4-9087-4F8F-99C4-AB69C99C62FB}"/>
          </ac:spMkLst>
        </pc:spChg>
        <pc:spChg chg="mod">
          <ac:chgData name="Ilse Elizabeth Gutierrez Soto" userId="59de3787-2fa5-42a6-bec9-097f42fafc0b" providerId="ADAL" clId="{026686F2-C96C-4140-B202-973BA1AA3C13}" dt="2021-04-04T21:18:44.015" v="2570" actId="207"/>
          <ac:spMkLst>
            <pc:docMk/>
            <pc:sldMk cId="750142830" sldId="348"/>
            <ac:spMk id="21517" creationId="{09F5F805-42F4-4FC7-A6E9-C86029655DB1}"/>
          </ac:spMkLst>
        </pc:spChg>
        <pc:spChg chg="mod">
          <ac:chgData name="Ilse Elizabeth Gutierrez Soto" userId="59de3787-2fa5-42a6-bec9-097f42fafc0b" providerId="ADAL" clId="{026686F2-C96C-4140-B202-973BA1AA3C13}" dt="2021-04-04T21:18:44.015" v="2570" actId="207"/>
          <ac:spMkLst>
            <pc:docMk/>
            <pc:sldMk cId="750142830" sldId="348"/>
            <ac:spMk id="21518" creationId="{EB73831A-7A5E-47CD-93F4-A02008DAF7D6}"/>
          </ac:spMkLst>
        </pc:spChg>
        <pc:spChg chg="mod">
          <ac:chgData name="Ilse Elizabeth Gutierrez Soto" userId="59de3787-2fa5-42a6-bec9-097f42fafc0b" providerId="ADAL" clId="{026686F2-C96C-4140-B202-973BA1AA3C13}" dt="2021-04-04T21:18:39.168" v="2568" actId="208"/>
          <ac:spMkLst>
            <pc:docMk/>
            <pc:sldMk cId="750142830" sldId="348"/>
            <ac:spMk id="21522" creationId="{1116B4E2-50EE-4F5C-A26F-45646DDE154E}"/>
          </ac:spMkLst>
        </pc:spChg>
        <pc:spChg chg="mod">
          <ac:chgData name="Ilse Elizabeth Gutierrez Soto" userId="59de3787-2fa5-42a6-bec9-097f42fafc0b" providerId="ADAL" clId="{026686F2-C96C-4140-B202-973BA1AA3C13}" dt="2021-04-04T21:18:39.168" v="2568" actId="208"/>
          <ac:spMkLst>
            <pc:docMk/>
            <pc:sldMk cId="750142830" sldId="348"/>
            <ac:spMk id="21523" creationId="{3BF4276F-04B3-4E01-B297-237435A4EA78}"/>
          </ac:spMkLst>
        </pc:spChg>
        <pc:spChg chg="mod">
          <ac:chgData name="Ilse Elizabeth Gutierrez Soto" userId="59de3787-2fa5-42a6-bec9-097f42fafc0b" providerId="ADAL" clId="{026686F2-C96C-4140-B202-973BA1AA3C13}" dt="2021-04-04T21:18:39.168" v="2568" actId="208"/>
          <ac:spMkLst>
            <pc:docMk/>
            <pc:sldMk cId="750142830" sldId="348"/>
            <ac:spMk id="21524" creationId="{FDF787EC-3EBF-4C96-BCC9-A47E1AF59219}"/>
          </ac:spMkLst>
        </pc:spChg>
        <pc:spChg chg="mod">
          <ac:chgData name="Ilse Elizabeth Gutierrez Soto" userId="59de3787-2fa5-42a6-bec9-097f42fafc0b" providerId="ADAL" clId="{026686F2-C96C-4140-B202-973BA1AA3C13}" dt="2021-04-04T21:18:39.168" v="2568" actId="208"/>
          <ac:spMkLst>
            <pc:docMk/>
            <pc:sldMk cId="750142830" sldId="348"/>
            <ac:spMk id="21525" creationId="{A5793E65-1664-4BCB-AA44-A8E6591D790F}"/>
          </ac:spMkLst>
        </pc:spChg>
        <pc:spChg chg="mod">
          <ac:chgData name="Ilse Elizabeth Gutierrez Soto" userId="59de3787-2fa5-42a6-bec9-097f42fafc0b" providerId="ADAL" clId="{026686F2-C96C-4140-B202-973BA1AA3C13}" dt="2021-04-04T21:18:39.168" v="2568" actId="208"/>
          <ac:spMkLst>
            <pc:docMk/>
            <pc:sldMk cId="750142830" sldId="348"/>
            <ac:spMk id="21526" creationId="{7502CB0E-A805-41BD-8E60-E46BC193BAD1}"/>
          </ac:spMkLst>
        </pc:spChg>
        <pc:spChg chg="mod">
          <ac:chgData name="Ilse Elizabeth Gutierrez Soto" userId="59de3787-2fa5-42a6-bec9-097f42fafc0b" providerId="ADAL" clId="{026686F2-C96C-4140-B202-973BA1AA3C13}" dt="2021-04-04T21:18:39.168" v="2568" actId="208"/>
          <ac:spMkLst>
            <pc:docMk/>
            <pc:sldMk cId="750142830" sldId="348"/>
            <ac:spMk id="21527" creationId="{8AE28889-1437-418D-8270-EEAAE8169E03}"/>
          </ac:spMkLst>
        </pc:spChg>
        <pc:spChg chg="mod">
          <ac:chgData name="Ilse Elizabeth Gutierrez Soto" userId="59de3787-2fa5-42a6-bec9-097f42fafc0b" providerId="ADAL" clId="{026686F2-C96C-4140-B202-973BA1AA3C13}" dt="2021-04-04T21:18:39.168" v="2568" actId="208"/>
          <ac:spMkLst>
            <pc:docMk/>
            <pc:sldMk cId="750142830" sldId="348"/>
            <ac:spMk id="21528" creationId="{4E4523B4-4810-4568-8158-CAF1E71C32AF}"/>
          </ac:spMkLst>
        </pc:spChg>
        <pc:spChg chg="mod">
          <ac:chgData name="Ilse Elizabeth Gutierrez Soto" userId="59de3787-2fa5-42a6-bec9-097f42fafc0b" providerId="ADAL" clId="{026686F2-C96C-4140-B202-973BA1AA3C13}" dt="2021-04-04T21:18:39.168" v="2568" actId="208"/>
          <ac:spMkLst>
            <pc:docMk/>
            <pc:sldMk cId="750142830" sldId="348"/>
            <ac:spMk id="21529" creationId="{F769BC20-A0BB-4B57-A62E-7776385D5A84}"/>
          </ac:spMkLst>
        </pc:spChg>
        <pc:spChg chg="mod">
          <ac:chgData name="Ilse Elizabeth Gutierrez Soto" userId="59de3787-2fa5-42a6-bec9-097f42fafc0b" providerId="ADAL" clId="{026686F2-C96C-4140-B202-973BA1AA3C13}" dt="2021-04-04T21:18:39.168" v="2568" actId="208"/>
          <ac:spMkLst>
            <pc:docMk/>
            <pc:sldMk cId="750142830" sldId="348"/>
            <ac:spMk id="21530" creationId="{DF43E7DF-23B2-496A-A095-92A84E42B5D5}"/>
          </ac:spMkLst>
        </pc:spChg>
        <pc:spChg chg="mod">
          <ac:chgData name="Ilse Elizabeth Gutierrez Soto" userId="59de3787-2fa5-42a6-bec9-097f42fafc0b" providerId="ADAL" clId="{026686F2-C96C-4140-B202-973BA1AA3C13}" dt="2021-04-04T21:18:39.168" v="2568" actId="208"/>
          <ac:spMkLst>
            <pc:docMk/>
            <pc:sldMk cId="750142830" sldId="348"/>
            <ac:spMk id="21531" creationId="{0CB54696-2F3B-4884-809B-28D4291248A6}"/>
          </ac:spMkLst>
        </pc:spChg>
        <pc:spChg chg="mod">
          <ac:chgData name="Ilse Elizabeth Gutierrez Soto" userId="59de3787-2fa5-42a6-bec9-097f42fafc0b" providerId="ADAL" clId="{026686F2-C96C-4140-B202-973BA1AA3C13}" dt="2021-04-04T21:18:39.168" v="2568" actId="208"/>
          <ac:spMkLst>
            <pc:docMk/>
            <pc:sldMk cId="750142830" sldId="348"/>
            <ac:spMk id="21532" creationId="{2EFBAFF7-4761-4CD7-B105-92AFF6720C46}"/>
          </ac:spMkLst>
        </pc:spChg>
        <pc:spChg chg="mod">
          <ac:chgData name="Ilse Elizabeth Gutierrez Soto" userId="59de3787-2fa5-42a6-bec9-097f42fafc0b" providerId="ADAL" clId="{026686F2-C96C-4140-B202-973BA1AA3C13}" dt="2021-04-04T21:18:39.168" v="2568" actId="208"/>
          <ac:spMkLst>
            <pc:docMk/>
            <pc:sldMk cId="750142830" sldId="348"/>
            <ac:spMk id="21533" creationId="{CF4BD588-9D8B-4A93-8E24-E977BC12594E}"/>
          </ac:spMkLst>
        </pc:spChg>
        <pc:spChg chg="mod">
          <ac:chgData name="Ilse Elizabeth Gutierrez Soto" userId="59de3787-2fa5-42a6-bec9-097f42fafc0b" providerId="ADAL" clId="{026686F2-C96C-4140-B202-973BA1AA3C13}" dt="2021-04-04T21:18:39.168" v="2568" actId="208"/>
          <ac:spMkLst>
            <pc:docMk/>
            <pc:sldMk cId="750142830" sldId="348"/>
            <ac:spMk id="21534" creationId="{98B58841-1470-455A-A37A-8A726465FA1C}"/>
          </ac:spMkLst>
        </pc:spChg>
        <pc:spChg chg="mod">
          <ac:chgData name="Ilse Elizabeth Gutierrez Soto" userId="59de3787-2fa5-42a6-bec9-097f42fafc0b" providerId="ADAL" clId="{026686F2-C96C-4140-B202-973BA1AA3C13}" dt="2021-04-04T21:18:39.168" v="2568" actId="208"/>
          <ac:spMkLst>
            <pc:docMk/>
            <pc:sldMk cId="750142830" sldId="348"/>
            <ac:spMk id="21535" creationId="{C6DE15EA-66AC-4A2E-88C4-6FAE8DC03D67}"/>
          </ac:spMkLst>
        </pc:spChg>
        <pc:spChg chg="mod">
          <ac:chgData name="Ilse Elizabeth Gutierrez Soto" userId="59de3787-2fa5-42a6-bec9-097f42fafc0b" providerId="ADAL" clId="{026686F2-C96C-4140-B202-973BA1AA3C13}" dt="2021-04-04T21:18:39.168" v="2568" actId="208"/>
          <ac:spMkLst>
            <pc:docMk/>
            <pc:sldMk cId="750142830" sldId="348"/>
            <ac:spMk id="21536" creationId="{BD1741B7-008C-4EF4-A698-61106C3B065A}"/>
          </ac:spMkLst>
        </pc:spChg>
        <pc:spChg chg="mod">
          <ac:chgData name="Ilse Elizabeth Gutierrez Soto" userId="59de3787-2fa5-42a6-bec9-097f42fafc0b" providerId="ADAL" clId="{026686F2-C96C-4140-B202-973BA1AA3C13}" dt="2021-04-04T21:18:44.015" v="2570" actId="207"/>
          <ac:spMkLst>
            <pc:docMk/>
            <pc:sldMk cId="750142830" sldId="348"/>
            <ac:spMk id="21537" creationId="{9EB4AD66-2552-4B37-84CF-2C2000D7D5BE}"/>
          </ac:spMkLst>
        </pc:spChg>
        <pc:spChg chg="mod">
          <ac:chgData name="Ilse Elizabeth Gutierrez Soto" userId="59de3787-2fa5-42a6-bec9-097f42fafc0b" providerId="ADAL" clId="{026686F2-C96C-4140-B202-973BA1AA3C13}" dt="2021-04-04T21:18:44.015" v="2570" actId="207"/>
          <ac:spMkLst>
            <pc:docMk/>
            <pc:sldMk cId="750142830" sldId="348"/>
            <ac:spMk id="21538" creationId="{348B9DBA-8DBB-40D8-BAEC-079912A3A213}"/>
          </ac:spMkLst>
        </pc:spChg>
        <pc:spChg chg="mod">
          <ac:chgData name="Ilse Elizabeth Gutierrez Soto" userId="59de3787-2fa5-42a6-bec9-097f42fafc0b" providerId="ADAL" clId="{026686F2-C96C-4140-B202-973BA1AA3C13}" dt="2021-04-04T21:18:44.015" v="2570" actId="207"/>
          <ac:spMkLst>
            <pc:docMk/>
            <pc:sldMk cId="750142830" sldId="348"/>
            <ac:spMk id="21539" creationId="{184107E0-95A3-4AA7-9F06-4DB9E4DB5F08}"/>
          </ac:spMkLst>
        </pc:spChg>
        <pc:spChg chg="mod">
          <ac:chgData name="Ilse Elizabeth Gutierrez Soto" userId="59de3787-2fa5-42a6-bec9-097f42fafc0b" providerId="ADAL" clId="{026686F2-C96C-4140-B202-973BA1AA3C13}" dt="2021-04-04T21:18:44.015" v="2570" actId="207"/>
          <ac:spMkLst>
            <pc:docMk/>
            <pc:sldMk cId="750142830" sldId="348"/>
            <ac:spMk id="21540" creationId="{0662054F-6D58-4C58-BE6D-A958790727D3}"/>
          </ac:spMkLst>
        </pc:spChg>
        <pc:spChg chg="mod">
          <ac:chgData name="Ilse Elizabeth Gutierrez Soto" userId="59de3787-2fa5-42a6-bec9-097f42fafc0b" providerId="ADAL" clId="{026686F2-C96C-4140-B202-973BA1AA3C13}" dt="2021-04-04T21:18:44.015" v="2570" actId="207"/>
          <ac:spMkLst>
            <pc:docMk/>
            <pc:sldMk cId="750142830" sldId="348"/>
            <ac:spMk id="21541" creationId="{0E75D398-7CA8-42A4-88B1-5682B9826F49}"/>
          </ac:spMkLst>
        </pc:spChg>
        <pc:spChg chg="mod">
          <ac:chgData name="Ilse Elizabeth Gutierrez Soto" userId="59de3787-2fa5-42a6-bec9-097f42fafc0b" providerId="ADAL" clId="{026686F2-C96C-4140-B202-973BA1AA3C13}" dt="2021-04-04T21:18:44.015" v="2570" actId="207"/>
          <ac:spMkLst>
            <pc:docMk/>
            <pc:sldMk cId="750142830" sldId="348"/>
            <ac:spMk id="21549" creationId="{2780B90E-A0A1-4715-97B3-8274ADF609FF}"/>
          </ac:spMkLst>
        </pc:spChg>
        <pc:spChg chg="mod">
          <ac:chgData name="Ilse Elizabeth Gutierrez Soto" userId="59de3787-2fa5-42a6-bec9-097f42fafc0b" providerId="ADAL" clId="{026686F2-C96C-4140-B202-973BA1AA3C13}" dt="2021-04-04T21:18:44.015" v="2570" actId="207"/>
          <ac:spMkLst>
            <pc:docMk/>
            <pc:sldMk cId="750142830" sldId="348"/>
            <ac:spMk id="21550" creationId="{48F5143C-CCB8-4606-B9EC-796B29DD0117}"/>
          </ac:spMkLst>
        </pc:spChg>
        <pc:spChg chg="mod">
          <ac:chgData name="Ilse Elizabeth Gutierrez Soto" userId="59de3787-2fa5-42a6-bec9-097f42fafc0b" providerId="ADAL" clId="{026686F2-C96C-4140-B202-973BA1AA3C13}" dt="2021-04-04T21:18:44.015" v="2570" actId="207"/>
          <ac:spMkLst>
            <pc:docMk/>
            <pc:sldMk cId="750142830" sldId="348"/>
            <ac:spMk id="21551" creationId="{B01B74BE-D0FB-4D8B-80B9-E118419FFA39}"/>
          </ac:spMkLst>
        </pc:spChg>
        <pc:spChg chg="mod">
          <ac:chgData name="Ilse Elizabeth Gutierrez Soto" userId="59de3787-2fa5-42a6-bec9-097f42fafc0b" providerId="ADAL" clId="{026686F2-C96C-4140-B202-973BA1AA3C13}" dt="2021-04-04T21:18:44.015" v="2570" actId="207"/>
          <ac:spMkLst>
            <pc:docMk/>
            <pc:sldMk cId="750142830" sldId="348"/>
            <ac:spMk id="21552" creationId="{38A40943-4907-4095-B92B-8ED1EEE0F55A}"/>
          </ac:spMkLst>
        </pc:spChg>
        <pc:spChg chg="mod">
          <ac:chgData name="Ilse Elizabeth Gutierrez Soto" userId="59de3787-2fa5-42a6-bec9-097f42fafc0b" providerId="ADAL" clId="{026686F2-C96C-4140-B202-973BA1AA3C13}" dt="2021-04-04T21:18:44.015" v="2570" actId="207"/>
          <ac:spMkLst>
            <pc:docMk/>
            <pc:sldMk cId="750142830" sldId="348"/>
            <ac:spMk id="21553" creationId="{AA5F766F-9FA4-43D7-8E95-B2867A816BEA}"/>
          </ac:spMkLst>
        </pc:spChg>
        <pc:spChg chg="mod">
          <ac:chgData name="Ilse Elizabeth Gutierrez Soto" userId="59de3787-2fa5-42a6-bec9-097f42fafc0b" providerId="ADAL" clId="{026686F2-C96C-4140-B202-973BA1AA3C13}" dt="2021-04-04T21:18:44.015" v="2570" actId="207"/>
          <ac:spMkLst>
            <pc:docMk/>
            <pc:sldMk cId="750142830" sldId="348"/>
            <ac:spMk id="21554" creationId="{7AEEF3CF-008C-4047-9E59-B9A007DD0886}"/>
          </ac:spMkLst>
        </pc:spChg>
        <pc:spChg chg="mod">
          <ac:chgData name="Ilse Elizabeth Gutierrez Soto" userId="59de3787-2fa5-42a6-bec9-097f42fafc0b" providerId="ADAL" clId="{026686F2-C96C-4140-B202-973BA1AA3C13}" dt="2021-04-04T21:18:44.015" v="2570" actId="207"/>
          <ac:spMkLst>
            <pc:docMk/>
            <pc:sldMk cId="750142830" sldId="348"/>
            <ac:spMk id="21555" creationId="{D1F11968-6AA1-4568-AF33-B95D5F0BD33A}"/>
          </ac:spMkLst>
        </pc:spChg>
        <pc:spChg chg="mod">
          <ac:chgData name="Ilse Elizabeth Gutierrez Soto" userId="59de3787-2fa5-42a6-bec9-097f42fafc0b" providerId="ADAL" clId="{026686F2-C96C-4140-B202-973BA1AA3C13}" dt="2021-04-04T21:18:44.015" v="2570" actId="207"/>
          <ac:spMkLst>
            <pc:docMk/>
            <pc:sldMk cId="750142830" sldId="348"/>
            <ac:spMk id="21556" creationId="{C63430A1-07D9-434C-A570-274F93EF3C2E}"/>
          </ac:spMkLst>
        </pc:spChg>
        <pc:spChg chg="mod">
          <ac:chgData name="Ilse Elizabeth Gutierrez Soto" userId="59de3787-2fa5-42a6-bec9-097f42fafc0b" providerId="ADAL" clId="{026686F2-C96C-4140-B202-973BA1AA3C13}" dt="2021-04-04T21:18:44.015" v="2570" actId="207"/>
          <ac:spMkLst>
            <pc:docMk/>
            <pc:sldMk cId="750142830" sldId="348"/>
            <ac:spMk id="21557" creationId="{B6463A86-8AD5-4C4A-BD65-F57AE9C99645}"/>
          </ac:spMkLst>
        </pc:spChg>
        <pc:spChg chg="mod">
          <ac:chgData name="Ilse Elizabeth Gutierrez Soto" userId="59de3787-2fa5-42a6-bec9-097f42fafc0b" providerId="ADAL" clId="{026686F2-C96C-4140-B202-973BA1AA3C13}" dt="2021-04-04T21:18:44.015" v="2570" actId="207"/>
          <ac:spMkLst>
            <pc:docMk/>
            <pc:sldMk cId="750142830" sldId="348"/>
            <ac:spMk id="21558" creationId="{6812D562-5724-4D24-B1B9-28B43E15DE92}"/>
          </ac:spMkLst>
        </pc:spChg>
        <pc:spChg chg="mod">
          <ac:chgData name="Ilse Elizabeth Gutierrez Soto" userId="59de3787-2fa5-42a6-bec9-097f42fafc0b" providerId="ADAL" clId="{026686F2-C96C-4140-B202-973BA1AA3C13}" dt="2021-04-04T21:18:44.015" v="2570" actId="207"/>
          <ac:spMkLst>
            <pc:docMk/>
            <pc:sldMk cId="750142830" sldId="348"/>
            <ac:spMk id="21559" creationId="{7DE04659-A895-4D7D-A574-207B680DD45E}"/>
          </ac:spMkLst>
        </pc:spChg>
        <pc:spChg chg="mod">
          <ac:chgData name="Ilse Elizabeth Gutierrez Soto" userId="59de3787-2fa5-42a6-bec9-097f42fafc0b" providerId="ADAL" clId="{026686F2-C96C-4140-B202-973BA1AA3C13}" dt="2021-04-04T21:18:44.015" v="2570" actId="207"/>
          <ac:spMkLst>
            <pc:docMk/>
            <pc:sldMk cId="750142830" sldId="348"/>
            <ac:spMk id="21560" creationId="{F686327A-F18A-498E-8C6C-763181E6CA26}"/>
          </ac:spMkLst>
        </pc:spChg>
        <pc:spChg chg="mod">
          <ac:chgData name="Ilse Elizabeth Gutierrez Soto" userId="59de3787-2fa5-42a6-bec9-097f42fafc0b" providerId="ADAL" clId="{026686F2-C96C-4140-B202-973BA1AA3C13}" dt="2021-04-04T21:18:44.015" v="2570" actId="207"/>
          <ac:spMkLst>
            <pc:docMk/>
            <pc:sldMk cId="750142830" sldId="348"/>
            <ac:spMk id="21561" creationId="{FC967A3B-5D95-4DC9-BA04-BB04929A6DDE}"/>
          </ac:spMkLst>
        </pc:spChg>
        <pc:spChg chg="mod">
          <ac:chgData name="Ilse Elizabeth Gutierrez Soto" userId="59de3787-2fa5-42a6-bec9-097f42fafc0b" providerId="ADAL" clId="{026686F2-C96C-4140-B202-973BA1AA3C13}" dt="2021-04-04T21:18:44.015" v="2570" actId="207"/>
          <ac:spMkLst>
            <pc:docMk/>
            <pc:sldMk cId="750142830" sldId="348"/>
            <ac:spMk id="21562" creationId="{F4470DA8-1D40-459F-A653-D2AABDB8E6A4}"/>
          </ac:spMkLst>
        </pc:spChg>
        <pc:spChg chg="mod">
          <ac:chgData name="Ilse Elizabeth Gutierrez Soto" userId="59de3787-2fa5-42a6-bec9-097f42fafc0b" providerId="ADAL" clId="{026686F2-C96C-4140-B202-973BA1AA3C13}" dt="2021-04-04T21:18:44.015" v="2570" actId="207"/>
          <ac:spMkLst>
            <pc:docMk/>
            <pc:sldMk cId="750142830" sldId="348"/>
            <ac:spMk id="21563" creationId="{0B5AD549-5C73-4433-A682-E3D6F6496F52}"/>
          </ac:spMkLst>
        </pc:spChg>
        <pc:spChg chg="mod">
          <ac:chgData name="Ilse Elizabeth Gutierrez Soto" userId="59de3787-2fa5-42a6-bec9-097f42fafc0b" providerId="ADAL" clId="{026686F2-C96C-4140-B202-973BA1AA3C13}" dt="2021-04-04T21:18:44.015" v="2570" actId="207"/>
          <ac:spMkLst>
            <pc:docMk/>
            <pc:sldMk cId="750142830" sldId="348"/>
            <ac:spMk id="21564" creationId="{1D71BF39-23B0-451F-AC0D-DCEDF2D56D23}"/>
          </ac:spMkLst>
        </pc:spChg>
        <pc:spChg chg="mod">
          <ac:chgData name="Ilse Elizabeth Gutierrez Soto" userId="59de3787-2fa5-42a6-bec9-097f42fafc0b" providerId="ADAL" clId="{026686F2-C96C-4140-B202-973BA1AA3C13}" dt="2021-04-04T21:18:44.015" v="2570" actId="207"/>
          <ac:spMkLst>
            <pc:docMk/>
            <pc:sldMk cId="750142830" sldId="348"/>
            <ac:spMk id="21565" creationId="{C2275959-0F85-46CF-B02A-9FDF26545410}"/>
          </ac:spMkLst>
        </pc:spChg>
        <pc:spChg chg="mod">
          <ac:chgData name="Ilse Elizabeth Gutierrez Soto" userId="59de3787-2fa5-42a6-bec9-097f42fafc0b" providerId="ADAL" clId="{026686F2-C96C-4140-B202-973BA1AA3C13}" dt="2021-04-04T21:18:44.015" v="2570" actId="207"/>
          <ac:spMkLst>
            <pc:docMk/>
            <pc:sldMk cId="750142830" sldId="348"/>
            <ac:spMk id="21566" creationId="{4330D29F-C939-489A-80B1-3521769E14E5}"/>
          </ac:spMkLst>
        </pc:spChg>
        <pc:spChg chg="mod">
          <ac:chgData name="Ilse Elizabeth Gutierrez Soto" userId="59de3787-2fa5-42a6-bec9-097f42fafc0b" providerId="ADAL" clId="{026686F2-C96C-4140-B202-973BA1AA3C13}" dt="2021-04-04T21:18:44.015" v="2570" actId="207"/>
          <ac:spMkLst>
            <pc:docMk/>
            <pc:sldMk cId="750142830" sldId="348"/>
            <ac:spMk id="21567" creationId="{71D1E966-7BD0-412A-B3D2-67AFDC74DE7B}"/>
          </ac:spMkLst>
        </pc:spChg>
        <pc:spChg chg="mod">
          <ac:chgData name="Ilse Elizabeth Gutierrez Soto" userId="59de3787-2fa5-42a6-bec9-097f42fafc0b" providerId="ADAL" clId="{026686F2-C96C-4140-B202-973BA1AA3C13}" dt="2021-04-04T21:18:44.015" v="2570" actId="207"/>
          <ac:spMkLst>
            <pc:docMk/>
            <pc:sldMk cId="750142830" sldId="348"/>
            <ac:spMk id="21568" creationId="{0111D7CB-D4BC-44BC-9CE4-C02674EFFAF8}"/>
          </ac:spMkLst>
        </pc:spChg>
        <pc:spChg chg="mod">
          <ac:chgData name="Ilse Elizabeth Gutierrez Soto" userId="59de3787-2fa5-42a6-bec9-097f42fafc0b" providerId="ADAL" clId="{026686F2-C96C-4140-B202-973BA1AA3C13}" dt="2021-04-04T21:18:44.015" v="2570" actId="207"/>
          <ac:spMkLst>
            <pc:docMk/>
            <pc:sldMk cId="750142830" sldId="348"/>
            <ac:spMk id="21569" creationId="{E8F36D49-C6D6-488C-9576-E2790EAFBF10}"/>
          </ac:spMkLst>
        </pc:spChg>
        <pc:spChg chg="mod">
          <ac:chgData name="Ilse Elizabeth Gutierrez Soto" userId="59de3787-2fa5-42a6-bec9-097f42fafc0b" providerId="ADAL" clId="{026686F2-C96C-4140-B202-973BA1AA3C13}" dt="2021-04-04T21:18:44.015" v="2570" actId="207"/>
          <ac:spMkLst>
            <pc:docMk/>
            <pc:sldMk cId="750142830" sldId="348"/>
            <ac:spMk id="21570" creationId="{9BEBA9B1-352C-4C29-9ED4-2AD2E9B57806}"/>
          </ac:spMkLst>
        </pc:spChg>
        <pc:spChg chg="mod">
          <ac:chgData name="Ilse Elizabeth Gutierrez Soto" userId="59de3787-2fa5-42a6-bec9-097f42fafc0b" providerId="ADAL" clId="{026686F2-C96C-4140-B202-973BA1AA3C13}" dt="2021-04-04T21:18:44.015" v="2570" actId="207"/>
          <ac:spMkLst>
            <pc:docMk/>
            <pc:sldMk cId="750142830" sldId="348"/>
            <ac:spMk id="21571" creationId="{4A71CC5B-B87D-4BC1-987F-0A224D132AA2}"/>
          </ac:spMkLst>
        </pc:spChg>
        <pc:spChg chg="mod">
          <ac:chgData name="Ilse Elizabeth Gutierrez Soto" userId="59de3787-2fa5-42a6-bec9-097f42fafc0b" providerId="ADAL" clId="{026686F2-C96C-4140-B202-973BA1AA3C13}" dt="2021-04-04T21:18:44.015" v="2570" actId="207"/>
          <ac:spMkLst>
            <pc:docMk/>
            <pc:sldMk cId="750142830" sldId="348"/>
            <ac:spMk id="21572" creationId="{9872143C-2890-4EFD-9532-E22C7708005C}"/>
          </ac:spMkLst>
        </pc:spChg>
        <pc:spChg chg="mod">
          <ac:chgData name="Ilse Elizabeth Gutierrez Soto" userId="59de3787-2fa5-42a6-bec9-097f42fafc0b" providerId="ADAL" clId="{026686F2-C96C-4140-B202-973BA1AA3C13}" dt="2021-04-04T21:18:44.015" v="2570" actId="207"/>
          <ac:spMkLst>
            <pc:docMk/>
            <pc:sldMk cId="750142830" sldId="348"/>
            <ac:spMk id="21573" creationId="{D2F7F6E7-2F2B-419B-8A6C-A628CD5FFDE9}"/>
          </ac:spMkLst>
        </pc:spChg>
        <pc:spChg chg="mod">
          <ac:chgData name="Ilse Elizabeth Gutierrez Soto" userId="59de3787-2fa5-42a6-bec9-097f42fafc0b" providerId="ADAL" clId="{026686F2-C96C-4140-B202-973BA1AA3C13}" dt="2021-04-04T21:18:44.015" v="2570" actId="207"/>
          <ac:spMkLst>
            <pc:docMk/>
            <pc:sldMk cId="750142830" sldId="348"/>
            <ac:spMk id="21574" creationId="{1F0FA5A2-0780-4155-A6D6-E1A2312CA999}"/>
          </ac:spMkLst>
        </pc:spChg>
        <pc:spChg chg="mod">
          <ac:chgData name="Ilse Elizabeth Gutierrez Soto" userId="59de3787-2fa5-42a6-bec9-097f42fafc0b" providerId="ADAL" clId="{026686F2-C96C-4140-B202-973BA1AA3C13}" dt="2021-04-04T21:18:44.015" v="2570" actId="207"/>
          <ac:spMkLst>
            <pc:docMk/>
            <pc:sldMk cId="750142830" sldId="348"/>
            <ac:spMk id="21575" creationId="{C7C129EA-8B7F-432D-8380-C2D73AEF3062}"/>
          </ac:spMkLst>
        </pc:spChg>
        <pc:spChg chg="mod">
          <ac:chgData name="Ilse Elizabeth Gutierrez Soto" userId="59de3787-2fa5-42a6-bec9-097f42fafc0b" providerId="ADAL" clId="{026686F2-C96C-4140-B202-973BA1AA3C13}" dt="2021-04-04T21:18:44.015" v="2570" actId="207"/>
          <ac:spMkLst>
            <pc:docMk/>
            <pc:sldMk cId="750142830" sldId="348"/>
            <ac:spMk id="21576" creationId="{8CB02CF9-2F9C-4897-8CC1-43F8042E0CF9}"/>
          </ac:spMkLst>
        </pc:spChg>
        <pc:spChg chg="mod">
          <ac:chgData name="Ilse Elizabeth Gutierrez Soto" userId="59de3787-2fa5-42a6-bec9-097f42fafc0b" providerId="ADAL" clId="{026686F2-C96C-4140-B202-973BA1AA3C13}" dt="2021-04-04T21:18:44.015" v="2570" actId="207"/>
          <ac:spMkLst>
            <pc:docMk/>
            <pc:sldMk cId="750142830" sldId="348"/>
            <ac:spMk id="21577" creationId="{394B07B3-46DD-48CA-9F23-6CB9E9A37A10}"/>
          </ac:spMkLst>
        </pc:spChg>
        <pc:spChg chg="mod">
          <ac:chgData name="Ilse Elizabeth Gutierrez Soto" userId="59de3787-2fa5-42a6-bec9-097f42fafc0b" providerId="ADAL" clId="{026686F2-C96C-4140-B202-973BA1AA3C13}" dt="2021-04-04T21:18:44.015" v="2570" actId="207"/>
          <ac:spMkLst>
            <pc:docMk/>
            <pc:sldMk cId="750142830" sldId="348"/>
            <ac:spMk id="21578" creationId="{A16F97EA-1C2C-466F-9B52-36CAA018F425}"/>
          </ac:spMkLst>
        </pc:spChg>
        <pc:spChg chg="mod">
          <ac:chgData name="Ilse Elizabeth Gutierrez Soto" userId="59de3787-2fa5-42a6-bec9-097f42fafc0b" providerId="ADAL" clId="{026686F2-C96C-4140-B202-973BA1AA3C13}" dt="2021-04-04T21:18:44.015" v="2570" actId="207"/>
          <ac:spMkLst>
            <pc:docMk/>
            <pc:sldMk cId="750142830" sldId="348"/>
            <ac:spMk id="21579" creationId="{50665E47-A0F8-4E23-BB70-52A72D54A201}"/>
          </ac:spMkLst>
        </pc:spChg>
        <pc:grpChg chg="mod">
          <ac:chgData name="Ilse Elizabeth Gutierrez Soto" userId="59de3787-2fa5-42a6-bec9-097f42fafc0b" providerId="ADAL" clId="{026686F2-C96C-4140-B202-973BA1AA3C13}" dt="2021-04-04T21:18:44.015" v="2570" actId="207"/>
          <ac:grpSpMkLst>
            <pc:docMk/>
            <pc:sldMk cId="750142830" sldId="348"/>
            <ac:grpSpMk id="21542" creationId="{82632E40-B75F-4264-BA8C-ED1EDF2F076A}"/>
          </ac:grpSpMkLst>
        </pc:grpChg>
        <pc:grpChg chg="mod">
          <ac:chgData name="Ilse Elizabeth Gutierrez Soto" userId="59de3787-2fa5-42a6-bec9-097f42fafc0b" providerId="ADAL" clId="{026686F2-C96C-4140-B202-973BA1AA3C13}" dt="2021-04-04T21:18:44.015" v="2570" actId="207"/>
          <ac:grpSpMkLst>
            <pc:docMk/>
            <pc:sldMk cId="750142830" sldId="348"/>
            <ac:grpSpMk id="21543" creationId="{805547A0-8E3D-432E-A0B8-DCC707B4CB4D}"/>
          </ac:grpSpMkLst>
        </pc:grpChg>
        <pc:grpChg chg="mod">
          <ac:chgData name="Ilse Elizabeth Gutierrez Soto" userId="59de3787-2fa5-42a6-bec9-097f42fafc0b" providerId="ADAL" clId="{026686F2-C96C-4140-B202-973BA1AA3C13}" dt="2021-04-04T21:18:44.015" v="2570" actId="207"/>
          <ac:grpSpMkLst>
            <pc:docMk/>
            <pc:sldMk cId="750142830" sldId="348"/>
            <ac:grpSpMk id="21544" creationId="{0B4F0CDC-51E2-405A-92A8-498A997B1959}"/>
          </ac:grpSpMkLst>
        </pc:grpChg>
        <pc:grpChg chg="mod">
          <ac:chgData name="Ilse Elizabeth Gutierrez Soto" userId="59de3787-2fa5-42a6-bec9-097f42fafc0b" providerId="ADAL" clId="{026686F2-C96C-4140-B202-973BA1AA3C13}" dt="2021-04-04T21:18:44.015" v="2570" actId="207"/>
          <ac:grpSpMkLst>
            <pc:docMk/>
            <pc:sldMk cId="750142830" sldId="348"/>
            <ac:grpSpMk id="21545" creationId="{C2FE6F21-BA99-4F48-8805-63B875911A4B}"/>
          </ac:grpSpMkLst>
        </pc:grpChg>
        <pc:grpChg chg="mod">
          <ac:chgData name="Ilse Elizabeth Gutierrez Soto" userId="59de3787-2fa5-42a6-bec9-097f42fafc0b" providerId="ADAL" clId="{026686F2-C96C-4140-B202-973BA1AA3C13}" dt="2021-04-04T21:18:44.015" v="2570" actId="207"/>
          <ac:grpSpMkLst>
            <pc:docMk/>
            <pc:sldMk cId="750142830" sldId="348"/>
            <ac:grpSpMk id="21546" creationId="{403A5524-DC35-4225-891F-DD989ABA0AA8}"/>
          </ac:grpSpMkLst>
        </pc:grpChg>
        <pc:grpChg chg="mod">
          <ac:chgData name="Ilse Elizabeth Gutierrez Soto" userId="59de3787-2fa5-42a6-bec9-097f42fafc0b" providerId="ADAL" clId="{026686F2-C96C-4140-B202-973BA1AA3C13}" dt="2021-04-04T21:18:44.015" v="2570" actId="207"/>
          <ac:grpSpMkLst>
            <pc:docMk/>
            <pc:sldMk cId="750142830" sldId="348"/>
            <ac:grpSpMk id="21547" creationId="{776CF13A-0F0F-49DD-B87E-E96AC18F640F}"/>
          </ac:grpSpMkLst>
        </pc:grpChg>
        <pc:grpChg chg="mod">
          <ac:chgData name="Ilse Elizabeth Gutierrez Soto" userId="59de3787-2fa5-42a6-bec9-097f42fafc0b" providerId="ADAL" clId="{026686F2-C96C-4140-B202-973BA1AA3C13}" dt="2021-04-04T21:18:44.015" v="2570" actId="207"/>
          <ac:grpSpMkLst>
            <pc:docMk/>
            <pc:sldMk cId="750142830" sldId="348"/>
            <ac:grpSpMk id="21548" creationId="{6A47DD23-C15A-4D20-9FF1-632FE3075B73}"/>
          </ac:grpSpMkLst>
        </pc:grpChg>
      </pc:sldChg>
      <pc:sldChg chg="modSp add del mod">
        <pc:chgData name="Ilse Elizabeth Gutierrez Soto" userId="59de3787-2fa5-42a6-bec9-097f42fafc0b" providerId="ADAL" clId="{026686F2-C96C-4140-B202-973BA1AA3C13}" dt="2021-04-04T22:14:18.435" v="2721" actId="47"/>
        <pc:sldMkLst>
          <pc:docMk/>
          <pc:sldMk cId="2880064328" sldId="349"/>
        </pc:sldMkLst>
        <pc:spChg chg="mod">
          <ac:chgData name="Ilse Elizabeth Gutierrez Soto" userId="59de3787-2fa5-42a6-bec9-097f42fafc0b" providerId="ADAL" clId="{026686F2-C96C-4140-B202-973BA1AA3C13}" dt="2021-04-01T23:16:01.626" v="10" actId="27636"/>
          <ac:spMkLst>
            <pc:docMk/>
            <pc:sldMk cId="2880064328" sldId="349"/>
            <ac:spMk id="52228" creationId="{03C98BA6-7551-49AC-8EB7-C7BAB8E2262A}"/>
          </ac:spMkLst>
        </pc:spChg>
      </pc:sldChg>
      <pc:sldChg chg="addSp delSp modSp add del mod">
        <pc:chgData name="Ilse Elizabeth Gutierrez Soto" userId="59de3787-2fa5-42a6-bec9-097f42fafc0b" providerId="ADAL" clId="{026686F2-C96C-4140-B202-973BA1AA3C13}" dt="2021-04-04T22:21:10.678" v="2751" actId="47"/>
        <pc:sldMkLst>
          <pc:docMk/>
          <pc:sldMk cId="1839704178" sldId="350"/>
        </pc:sldMkLst>
        <pc:spChg chg="mod">
          <ac:chgData name="Ilse Elizabeth Gutierrez Soto" userId="59de3787-2fa5-42a6-bec9-097f42fafc0b" providerId="ADAL" clId="{026686F2-C96C-4140-B202-973BA1AA3C13}" dt="2021-04-01T23:16:01.629" v="11" actId="27636"/>
          <ac:spMkLst>
            <pc:docMk/>
            <pc:sldMk cId="1839704178" sldId="350"/>
            <ac:spMk id="14340" creationId="{A83B361F-009B-494A-A8D3-85B37112FC71}"/>
          </ac:spMkLst>
        </pc:spChg>
        <pc:inkChg chg="add mod">
          <ac:chgData name="Ilse Elizabeth Gutierrez Soto" userId="59de3787-2fa5-42a6-bec9-097f42fafc0b" providerId="ADAL" clId="{026686F2-C96C-4140-B202-973BA1AA3C13}" dt="2021-04-04T22:15:21.811" v="2742" actId="164"/>
          <ac:inkMkLst>
            <pc:docMk/>
            <pc:sldMk cId="1839704178" sldId="350"/>
            <ac:inkMk id="2" creationId="{1B76A3A5-8EE3-47AE-AB5B-8A3B6CC0A967}"/>
          </ac:inkMkLst>
        </pc:inkChg>
        <pc:inkChg chg="del">
          <ac:chgData name="Ilse Elizabeth Gutierrez Soto" userId="59de3787-2fa5-42a6-bec9-097f42fafc0b" providerId="ADAL" clId="{026686F2-C96C-4140-B202-973BA1AA3C13}" dt="2021-04-04T22:15:21.811" v="2742" actId="164"/>
          <ac:inkMkLst>
            <pc:docMk/>
            <pc:sldMk cId="1839704178" sldId="350"/>
            <ac:inkMk id="5" creationId="{5229B771-2DF6-4D0F-8F71-39B3F307AD5E}"/>
          </ac:inkMkLst>
        </pc:inkChg>
        <pc:inkChg chg="del mod">
          <ac:chgData name="Ilse Elizabeth Gutierrez Soto" userId="59de3787-2fa5-42a6-bec9-097f42fafc0b" providerId="ADAL" clId="{026686F2-C96C-4140-B202-973BA1AA3C13}" dt="2021-04-04T22:15:21.811" v="2742" actId="164"/>
          <ac:inkMkLst>
            <pc:docMk/>
            <pc:sldMk cId="1839704178" sldId="350"/>
            <ac:inkMk id="9" creationId="{95EF7051-BD4C-4C24-957A-80B559527BF9}"/>
          </ac:inkMkLst>
        </pc:inkChg>
      </pc:sldChg>
      <pc:sldChg chg="add del">
        <pc:chgData name="Ilse Elizabeth Gutierrez Soto" userId="59de3787-2fa5-42a6-bec9-097f42fafc0b" providerId="ADAL" clId="{026686F2-C96C-4140-B202-973BA1AA3C13}" dt="2021-04-05T00:44:50.977" v="3511" actId="47"/>
        <pc:sldMkLst>
          <pc:docMk/>
          <pc:sldMk cId="1912430813" sldId="351"/>
        </pc:sldMkLst>
      </pc:sldChg>
      <pc:sldChg chg="addSp delSp modSp add del mod">
        <pc:chgData name="Ilse Elizabeth Gutierrez Soto" userId="59de3787-2fa5-42a6-bec9-097f42fafc0b" providerId="ADAL" clId="{026686F2-C96C-4140-B202-973BA1AA3C13}" dt="2021-04-04T22:40:35.406" v="2847" actId="47"/>
        <pc:sldMkLst>
          <pc:docMk/>
          <pc:sldMk cId="3473879605" sldId="352"/>
        </pc:sldMkLst>
        <pc:spChg chg="mod">
          <ac:chgData name="Ilse Elizabeth Gutierrez Soto" userId="59de3787-2fa5-42a6-bec9-097f42fafc0b" providerId="ADAL" clId="{026686F2-C96C-4140-B202-973BA1AA3C13}" dt="2021-04-04T22:38:57.785" v="2841" actId="164"/>
          <ac:spMkLst>
            <pc:docMk/>
            <pc:sldMk cId="3473879605" sldId="352"/>
            <ac:spMk id="2" creationId="{4976ABB2-05EF-44D8-A9A7-60246A328B1E}"/>
          </ac:spMkLst>
        </pc:spChg>
        <pc:spChg chg="add mod">
          <ac:chgData name="Ilse Elizabeth Gutierrez Soto" userId="59de3787-2fa5-42a6-bec9-097f42fafc0b" providerId="ADAL" clId="{026686F2-C96C-4140-B202-973BA1AA3C13}" dt="2021-04-04T22:38:44.665" v="2840" actId="478"/>
          <ac:spMkLst>
            <pc:docMk/>
            <pc:sldMk cId="3473879605" sldId="352"/>
            <ac:spMk id="5" creationId="{9EB24694-AFA3-4E94-8BAF-C5998832A933}"/>
          </ac:spMkLst>
        </pc:spChg>
        <pc:spChg chg="mod">
          <ac:chgData name="Ilse Elizabeth Gutierrez Soto" userId="59de3787-2fa5-42a6-bec9-097f42fafc0b" providerId="ADAL" clId="{026686F2-C96C-4140-B202-973BA1AA3C13}" dt="2021-04-04T22:38:57.785" v="2841" actId="164"/>
          <ac:spMkLst>
            <pc:docMk/>
            <pc:sldMk cId="3473879605" sldId="352"/>
            <ac:spMk id="17" creationId="{B9528B31-56A5-4DAF-9D90-DBC1BBEB8E2F}"/>
          </ac:spMkLst>
        </pc:spChg>
        <pc:spChg chg="mod">
          <ac:chgData name="Ilse Elizabeth Gutierrez Soto" userId="59de3787-2fa5-42a6-bec9-097f42fafc0b" providerId="ADAL" clId="{026686F2-C96C-4140-B202-973BA1AA3C13}" dt="2021-04-04T22:38:57.785" v="2841" actId="164"/>
          <ac:spMkLst>
            <pc:docMk/>
            <pc:sldMk cId="3473879605" sldId="352"/>
            <ac:spMk id="25" creationId="{3191E669-3FA3-4C41-B2B9-B0CB57E84A19}"/>
          </ac:spMkLst>
        </pc:spChg>
        <pc:spChg chg="mod">
          <ac:chgData name="Ilse Elizabeth Gutierrez Soto" userId="59de3787-2fa5-42a6-bec9-097f42fafc0b" providerId="ADAL" clId="{026686F2-C96C-4140-B202-973BA1AA3C13}" dt="2021-04-04T22:38:30.426" v="2836" actId="1076"/>
          <ac:spMkLst>
            <pc:docMk/>
            <pc:sldMk cId="3473879605" sldId="352"/>
            <ac:spMk id="25603" creationId="{485FECA8-9862-48E3-9294-1D81CE5FEAE1}"/>
          </ac:spMkLst>
        </pc:spChg>
        <pc:spChg chg="mod">
          <ac:chgData name="Ilse Elizabeth Gutierrez Soto" userId="59de3787-2fa5-42a6-bec9-097f42fafc0b" providerId="ADAL" clId="{026686F2-C96C-4140-B202-973BA1AA3C13}" dt="2021-04-04T22:38:57.785" v="2841" actId="164"/>
          <ac:spMkLst>
            <pc:docMk/>
            <pc:sldMk cId="3473879605" sldId="352"/>
            <ac:spMk id="25604" creationId="{5E3A473D-CF2D-468D-835D-CF50C0523A83}"/>
          </ac:spMkLst>
        </pc:spChg>
        <pc:spChg chg="mod">
          <ac:chgData name="Ilse Elizabeth Gutierrez Soto" userId="59de3787-2fa5-42a6-bec9-097f42fafc0b" providerId="ADAL" clId="{026686F2-C96C-4140-B202-973BA1AA3C13}" dt="2021-04-04T22:38:57.785" v="2841" actId="164"/>
          <ac:spMkLst>
            <pc:docMk/>
            <pc:sldMk cId="3473879605" sldId="352"/>
            <ac:spMk id="25605" creationId="{292DFDB9-AB9D-4DF0-8D35-B85CA3ADB2B1}"/>
          </ac:spMkLst>
        </pc:spChg>
        <pc:spChg chg="mod">
          <ac:chgData name="Ilse Elizabeth Gutierrez Soto" userId="59de3787-2fa5-42a6-bec9-097f42fafc0b" providerId="ADAL" clId="{026686F2-C96C-4140-B202-973BA1AA3C13}" dt="2021-04-04T22:38:57.785" v="2841" actId="164"/>
          <ac:spMkLst>
            <pc:docMk/>
            <pc:sldMk cId="3473879605" sldId="352"/>
            <ac:spMk id="25606" creationId="{F3847239-3BE5-4CEC-B2A3-22B164A5BF22}"/>
          </ac:spMkLst>
        </pc:spChg>
        <pc:spChg chg="mod">
          <ac:chgData name="Ilse Elizabeth Gutierrez Soto" userId="59de3787-2fa5-42a6-bec9-097f42fafc0b" providerId="ADAL" clId="{026686F2-C96C-4140-B202-973BA1AA3C13}" dt="2021-04-04T22:38:57.785" v="2841" actId="164"/>
          <ac:spMkLst>
            <pc:docMk/>
            <pc:sldMk cId="3473879605" sldId="352"/>
            <ac:spMk id="25607" creationId="{8B6D9CD4-6BA7-4A2A-B512-83DFB4396ED8}"/>
          </ac:spMkLst>
        </pc:spChg>
        <pc:spChg chg="mod">
          <ac:chgData name="Ilse Elizabeth Gutierrez Soto" userId="59de3787-2fa5-42a6-bec9-097f42fafc0b" providerId="ADAL" clId="{026686F2-C96C-4140-B202-973BA1AA3C13}" dt="2021-04-04T22:38:57.785" v="2841" actId="164"/>
          <ac:spMkLst>
            <pc:docMk/>
            <pc:sldMk cId="3473879605" sldId="352"/>
            <ac:spMk id="25608" creationId="{D8638022-3D33-4598-B9EC-FA837C06E0B0}"/>
          </ac:spMkLst>
        </pc:spChg>
        <pc:spChg chg="mod">
          <ac:chgData name="Ilse Elizabeth Gutierrez Soto" userId="59de3787-2fa5-42a6-bec9-097f42fafc0b" providerId="ADAL" clId="{026686F2-C96C-4140-B202-973BA1AA3C13}" dt="2021-04-04T22:38:57.785" v="2841" actId="164"/>
          <ac:spMkLst>
            <pc:docMk/>
            <pc:sldMk cId="3473879605" sldId="352"/>
            <ac:spMk id="25609" creationId="{F42E3101-8C01-472C-9F35-2C81FC024BF4}"/>
          </ac:spMkLst>
        </pc:spChg>
        <pc:spChg chg="mod">
          <ac:chgData name="Ilse Elizabeth Gutierrez Soto" userId="59de3787-2fa5-42a6-bec9-097f42fafc0b" providerId="ADAL" clId="{026686F2-C96C-4140-B202-973BA1AA3C13}" dt="2021-04-04T22:38:57.785" v="2841" actId="164"/>
          <ac:spMkLst>
            <pc:docMk/>
            <pc:sldMk cId="3473879605" sldId="352"/>
            <ac:spMk id="25611" creationId="{EEAB03AE-16C2-46AC-9542-D08B1E78C134}"/>
          </ac:spMkLst>
        </pc:spChg>
        <pc:spChg chg="mod">
          <ac:chgData name="Ilse Elizabeth Gutierrez Soto" userId="59de3787-2fa5-42a6-bec9-097f42fafc0b" providerId="ADAL" clId="{026686F2-C96C-4140-B202-973BA1AA3C13}" dt="2021-04-04T22:38:57.785" v="2841" actId="164"/>
          <ac:spMkLst>
            <pc:docMk/>
            <pc:sldMk cId="3473879605" sldId="352"/>
            <ac:spMk id="25612" creationId="{3BB28946-7CD2-4C97-A110-35CBA1CD0E62}"/>
          </ac:spMkLst>
        </pc:spChg>
        <pc:spChg chg="mod">
          <ac:chgData name="Ilse Elizabeth Gutierrez Soto" userId="59de3787-2fa5-42a6-bec9-097f42fafc0b" providerId="ADAL" clId="{026686F2-C96C-4140-B202-973BA1AA3C13}" dt="2021-04-04T22:38:57.785" v="2841" actId="164"/>
          <ac:spMkLst>
            <pc:docMk/>
            <pc:sldMk cId="3473879605" sldId="352"/>
            <ac:spMk id="25613" creationId="{389ADA14-133E-4514-8136-7FFBF020B15C}"/>
          </ac:spMkLst>
        </pc:spChg>
        <pc:spChg chg="mod">
          <ac:chgData name="Ilse Elizabeth Gutierrez Soto" userId="59de3787-2fa5-42a6-bec9-097f42fafc0b" providerId="ADAL" clId="{026686F2-C96C-4140-B202-973BA1AA3C13}" dt="2021-04-04T22:38:57.785" v="2841" actId="164"/>
          <ac:spMkLst>
            <pc:docMk/>
            <pc:sldMk cId="3473879605" sldId="352"/>
            <ac:spMk id="25614" creationId="{FE8377E1-87F6-4F7D-AB30-4ACAAAE3AD66}"/>
          </ac:spMkLst>
        </pc:spChg>
        <pc:spChg chg="del mod">
          <ac:chgData name="Ilse Elizabeth Gutierrez Soto" userId="59de3787-2fa5-42a6-bec9-097f42fafc0b" providerId="ADAL" clId="{026686F2-C96C-4140-B202-973BA1AA3C13}" dt="2021-04-04T22:38:44.665" v="2840" actId="478"/>
          <ac:spMkLst>
            <pc:docMk/>
            <pc:sldMk cId="3473879605" sldId="352"/>
            <ac:spMk id="84996" creationId="{1C75581B-1A3A-42EB-9624-D3229DDA22E7}"/>
          </ac:spMkLst>
        </pc:spChg>
        <pc:grpChg chg="add mod">
          <ac:chgData name="Ilse Elizabeth Gutierrez Soto" userId="59de3787-2fa5-42a6-bec9-097f42fafc0b" providerId="ADAL" clId="{026686F2-C96C-4140-B202-973BA1AA3C13}" dt="2021-04-04T22:38:57.785" v="2841" actId="164"/>
          <ac:grpSpMkLst>
            <pc:docMk/>
            <pc:sldMk cId="3473879605" sldId="352"/>
            <ac:grpSpMk id="6" creationId="{FA65FC66-CAE5-48B4-8320-6DD068AE9F6E}"/>
          </ac:grpSpMkLst>
        </pc:grpChg>
      </pc:sldChg>
      <pc:sldChg chg="addSp delSp modSp add del mod">
        <pc:chgData name="Ilse Elizabeth Gutierrez Soto" userId="59de3787-2fa5-42a6-bec9-097f42fafc0b" providerId="ADAL" clId="{026686F2-C96C-4140-B202-973BA1AA3C13}" dt="2021-04-04T22:45:04.028" v="3070" actId="47"/>
        <pc:sldMkLst>
          <pc:docMk/>
          <pc:sldMk cId="3435966027" sldId="353"/>
        </pc:sldMkLst>
        <pc:spChg chg="add del mod">
          <ac:chgData name="Ilse Elizabeth Gutierrez Soto" userId="59de3787-2fa5-42a6-bec9-097f42fafc0b" providerId="ADAL" clId="{026686F2-C96C-4140-B202-973BA1AA3C13}" dt="2021-04-04T22:43:12.407" v="2958" actId="478"/>
          <ac:spMkLst>
            <pc:docMk/>
            <pc:sldMk cId="3435966027" sldId="353"/>
            <ac:spMk id="4" creationId="{0B34FA25-641A-4648-B2D2-FE7A0FABA615}"/>
          </ac:spMkLst>
        </pc:spChg>
        <pc:spChg chg="del">
          <ac:chgData name="Ilse Elizabeth Gutierrez Soto" userId="59de3787-2fa5-42a6-bec9-097f42fafc0b" providerId="ADAL" clId="{026686F2-C96C-4140-B202-973BA1AA3C13}" dt="2021-04-04T22:42:59.749" v="2954" actId="478"/>
          <ac:spMkLst>
            <pc:docMk/>
            <pc:sldMk cId="3435966027" sldId="353"/>
            <ac:spMk id="18436" creationId="{48A77549-6125-4553-812A-261516367D41}"/>
          </ac:spMkLst>
        </pc:spChg>
        <pc:spChg chg="mod">
          <ac:chgData name="Ilse Elizabeth Gutierrez Soto" userId="59de3787-2fa5-42a6-bec9-097f42fafc0b" providerId="ADAL" clId="{026686F2-C96C-4140-B202-973BA1AA3C13}" dt="2021-04-04T22:42:25.416" v="2951" actId="20577"/>
          <ac:spMkLst>
            <pc:docMk/>
            <pc:sldMk cId="3435966027" sldId="353"/>
            <ac:spMk id="26631" creationId="{48F514C4-FF63-4441-959D-4DEF0A4C7B2F}"/>
          </ac:spMkLst>
        </pc:spChg>
        <pc:spChg chg="mod">
          <ac:chgData name="Ilse Elizabeth Gutierrez Soto" userId="59de3787-2fa5-42a6-bec9-097f42fafc0b" providerId="ADAL" clId="{026686F2-C96C-4140-B202-973BA1AA3C13}" dt="2021-04-04T22:41:03.218" v="2857" actId="20577"/>
          <ac:spMkLst>
            <pc:docMk/>
            <pc:sldMk cId="3435966027" sldId="353"/>
            <ac:spMk id="26636" creationId="{B6C1C479-8A99-4D38-9E08-7A61DB64C63E}"/>
          </ac:spMkLst>
        </pc:spChg>
        <pc:spChg chg="mod">
          <ac:chgData name="Ilse Elizabeth Gutierrez Soto" userId="59de3787-2fa5-42a6-bec9-097f42fafc0b" providerId="ADAL" clId="{026686F2-C96C-4140-B202-973BA1AA3C13}" dt="2021-04-04T22:40:59.758" v="2851" actId="20577"/>
          <ac:spMkLst>
            <pc:docMk/>
            <pc:sldMk cId="3435966027" sldId="353"/>
            <ac:spMk id="26637" creationId="{2163AF8C-BEDD-4C0A-8DB2-7D5E31621A04}"/>
          </ac:spMkLst>
        </pc:spChg>
        <pc:spChg chg="mod">
          <ac:chgData name="Ilse Elizabeth Gutierrez Soto" userId="59de3787-2fa5-42a6-bec9-097f42fafc0b" providerId="ADAL" clId="{026686F2-C96C-4140-B202-973BA1AA3C13}" dt="2021-04-04T22:41:11.514" v="2873" actId="20577"/>
          <ac:spMkLst>
            <pc:docMk/>
            <pc:sldMk cId="3435966027" sldId="353"/>
            <ac:spMk id="26638" creationId="{54ABACA3-CA84-4E61-AA64-A519C3EC5709}"/>
          </ac:spMkLst>
        </pc:spChg>
        <pc:spChg chg="mod">
          <ac:chgData name="Ilse Elizabeth Gutierrez Soto" userId="59de3787-2fa5-42a6-bec9-097f42fafc0b" providerId="ADAL" clId="{026686F2-C96C-4140-B202-973BA1AA3C13}" dt="2021-04-04T22:41:06.286" v="2861" actId="20577"/>
          <ac:spMkLst>
            <pc:docMk/>
            <pc:sldMk cId="3435966027" sldId="353"/>
            <ac:spMk id="26639" creationId="{2D687F85-B816-4A1F-A744-A1FCC2D90F14}"/>
          </ac:spMkLst>
        </pc:spChg>
        <pc:spChg chg="mod">
          <ac:chgData name="Ilse Elizabeth Gutierrez Soto" userId="59de3787-2fa5-42a6-bec9-097f42fafc0b" providerId="ADAL" clId="{026686F2-C96C-4140-B202-973BA1AA3C13}" dt="2021-04-04T22:42:43.218" v="2952" actId="208"/>
          <ac:spMkLst>
            <pc:docMk/>
            <pc:sldMk cId="3435966027" sldId="353"/>
            <ac:spMk id="26640" creationId="{AA7EA904-3DC8-4BA0-A075-8FE6BE3746FB}"/>
          </ac:spMkLst>
        </pc:spChg>
        <pc:spChg chg="mod">
          <ac:chgData name="Ilse Elizabeth Gutierrez Soto" userId="59de3787-2fa5-42a6-bec9-097f42fafc0b" providerId="ADAL" clId="{026686F2-C96C-4140-B202-973BA1AA3C13}" dt="2021-04-04T22:42:43.218" v="2952" actId="208"/>
          <ac:spMkLst>
            <pc:docMk/>
            <pc:sldMk cId="3435966027" sldId="353"/>
            <ac:spMk id="26641" creationId="{06C5B3B9-BB99-46BA-B976-33A08BC3C780}"/>
          </ac:spMkLst>
        </pc:spChg>
        <pc:spChg chg="mod">
          <ac:chgData name="Ilse Elizabeth Gutierrez Soto" userId="59de3787-2fa5-42a6-bec9-097f42fafc0b" providerId="ADAL" clId="{026686F2-C96C-4140-B202-973BA1AA3C13}" dt="2021-04-04T22:42:43.218" v="2952" actId="208"/>
          <ac:spMkLst>
            <pc:docMk/>
            <pc:sldMk cId="3435966027" sldId="353"/>
            <ac:spMk id="26642" creationId="{4A391313-F51C-4557-9132-A470E7E48C70}"/>
          </ac:spMkLst>
        </pc:spChg>
        <pc:spChg chg="mod">
          <ac:chgData name="Ilse Elizabeth Gutierrez Soto" userId="59de3787-2fa5-42a6-bec9-097f42fafc0b" providerId="ADAL" clId="{026686F2-C96C-4140-B202-973BA1AA3C13}" dt="2021-04-04T22:41:42.276" v="2885" actId="20577"/>
          <ac:spMkLst>
            <pc:docMk/>
            <pc:sldMk cId="3435966027" sldId="353"/>
            <ac:spMk id="26644" creationId="{E42A4B32-4F78-4E79-A15B-243DCDE941C3}"/>
          </ac:spMkLst>
        </pc:spChg>
        <pc:spChg chg="mod">
          <ac:chgData name="Ilse Elizabeth Gutierrez Soto" userId="59de3787-2fa5-42a6-bec9-097f42fafc0b" providerId="ADAL" clId="{026686F2-C96C-4140-B202-973BA1AA3C13}" dt="2021-04-04T22:42:43.218" v="2952" actId="208"/>
          <ac:spMkLst>
            <pc:docMk/>
            <pc:sldMk cId="3435966027" sldId="353"/>
            <ac:spMk id="26645" creationId="{936B825B-D322-4B99-8488-BBC7221CB28D}"/>
          </ac:spMkLst>
        </pc:spChg>
        <pc:spChg chg="mod">
          <ac:chgData name="Ilse Elizabeth Gutierrez Soto" userId="59de3787-2fa5-42a6-bec9-097f42fafc0b" providerId="ADAL" clId="{026686F2-C96C-4140-B202-973BA1AA3C13}" dt="2021-04-04T22:42:51.872" v="2953" actId="208"/>
          <ac:spMkLst>
            <pc:docMk/>
            <pc:sldMk cId="3435966027" sldId="353"/>
            <ac:spMk id="26650" creationId="{68C819A5-4836-4EA9-B033-EAD7B288C9EE}"/>
          </ac:spMkLst>
        </pc:spChg>
        <pc:spChg chg="mod">
          <ac:chgData name="Ilse Elizabeth Gutierrez Soto" userId="59de3787-2fa5-42a6-bec9-097f42fafc0b" providerId="ADAL" clId="{026686F2-C96C-4140-B202-973BA1AA3C13}" dt="2021-04-04T22:42:13.051" v="2942" actId="20577"/>
          <ac:spMkLst>
            <pc:docMk/>
            <pc:sldMk cId="3435966027" sldId="353"/>
            <ac:spMk id="26652" creationId="{3F3673F5-F19B-4C3F-91CB-F3DAB7BAF335}"/>
          </ac:spMkLst>
        </pc:spChg>
        <pc:spChg chg="mod">
          <ac:chgData name="Ilse Elizabeth Gutierrez Soto" userId="59de3787-2fa5-42a6-bec9-097f42fafc0b" providerId="ADAL" clId="{026686F2-C96C-4140-B202-973BA1AA3C13}" dt="2021-04-04T22:42:00.567" v="2925" actId="20577"/>
          <ac:spMkLst>
            <pc:docMk/>
            <pc:sldMk cId="3435966027" sldId="353"/>
            <ac:spMk id="26653" creationId="{8F24D57C-7ECC-4CFB-8F62-D9D7B638F3E1}"/>
          </ac:spMkLst>
        </pc:spChg>
        <pc:spChg chg="mod">
          <ac:chgData name="Ilse Elizabeth Gutierrez Soto" userId="59de3787-2fa5-42a6-bec9-097f42fafc0b" providerId="ADAL" clId="{026686F2-C96C-4140-B202-973BA1AA3C13}" dt="2021-04-04T22:41:51.374" v="2907" actId="6549"/>
          <ac:spMkLst>
            <pc:docMk/>
            <pc:sldMk cId="3435966027" sldId="353"/>
            <ac:spMk id="26654" creationId="{10AF87D3-6D69-4A9E-84D4-E913E2F11802}"/>
          </ac:spMkLst>
        </pc:spChg>
        <pc:spChg chg="mod">
          <ac:chgData name="Ilse Elizabeth Gutierrez Soto" userId="59de3787-2fa5-42a6-bec9-097f42fafc0b" providerId="ADAL" clId="{026686F2-C96C-4140-B202-973BA1AA3C13}" dt="2021-04-04T22:42:43.218" v="2952" actId="208"/>
          <ac:spMkLst>
            <pc:docMk/>
            <pc:sldMk cId="3435966027" sldId="353"/>
            <ac:spMk id="26655" creationId="{C85C8229-6D1C-485D-9D0C-3643D96BAD5D}"/>
          </ac:spMkLst>
        </pc:spChg>
        <pc:spChg chg="mod">
          <ac:chgData name="Ilse Elizabeth Gutierrez Soto" userId="59de3787-2fa5-42a6-bec9-097f42fafc0b" providerId="ADAL" clId="{026686F2-C96C-4140-B202-973BA1AA3C13}" dt="2021-04-04T22:42:43.218" v="2952" actId="208"/>
          <ac:spMkLst>
            <pc:docMk/>
            <pc:sldMk cId="3435966027" sldId="353"/>
            <ac:spMk id="26656" creationId="{9217C6C9-5225-43E4-9466-F100C1430769}"/>
          </ac:spMkLst>
        </pc:spChg>
        <pc:spChg chg="mod">
          <ac:chgData name="Ilse Elizabeth Gutierrez Soto" userId="59de3787-2fa5-42a6-bec9-097f42fafc0b" providerId="ADAL" clId="{026686F2-C96C-4140-B202-973BA1AA3C13}" dt="2021-04-04T22:42:43.218" v="2952" actId="208"/>
          <ac:spMkLst>
            <pc:docMk/>
            <pc:sldMk cId="3435966027" sldId="353"/>
            <ac:spMk id="26657" creationId="{767E2FC5-77C7-4EF9-BD3B-CFAFB1C04B7E}"/>
          </ac:spMkLst>
        </pc:spChg>
        <pc:spChg chg="mod">
          <ac:chgData name="Ilse Elizabeth Gutierrez Soto" userId="59de3787-2fa5-42a6-bec9-097f42fafc0b" providerId="ADAL" clId="{026686F2-C96C-4140-B202-973BA1AA3C13}" dt="2021-04-04T22:42:43.218" v="2952" actId="208"/>
          <ac:spMkLst>
            <pc:docMk/>
            <pc:sldMk cId="3435966027" sldId="353"/>
            <ac:spMk id="26658" creationId="{A2C47ED4-45EC-45F8-955B-0287E5D0B52E}"/>
          </ac:spMkLst>
        </pc:spChg>
        <pc:spChg chg="mod">
          <ac:chgData name="Ilse Elizabeth Gutierrez Soto" userId="59de3787-2fa5-42a6-bec9-097f42fafc0b" providerId="ADAL" clId="{026686F2-C96C-4140-B202-973BA1AA3C13}" dt="2021-04-04T22:42:43.218" v="2952" actId="208"/>
          <ac:spMkLst>
            <pc:docMk/>
            <pc:sldMk cId="3435966027" sldId="353"/>
            <ac:spMk id="26659" creationId="{627E821C-3B78-4709-A7F8-C4B2B182AB0A}"/>
          </ac:spMkLst>
        </pc:spChg>
      </pc:sldChg>
      <pc:sldChg chg="add del">
        <pc:chgData name="Ilse Elizabeth Gutierrez Soto" userId="59de3787-2fa5-42a6-bec9-097f42fafc0b" providerId="ADAL" clId="{026686F2-C96C-4140-B202-973BA1AA3C13}" dt="2021-04-04T22:49:54.739" v="3126" actId="47"/>
        <pc:sldMkLst>
          <pc:docMk/>
          <pc:sldMk cId="2837377579" sldId="355"/>
        </pc:sldMkLst>
      </pc:sldChg>
      <pc:sldChg chg="add del">
        <pc:chgData name="Ilse Elizabeth Gutierrez Soto" userId="59de3787-2fa5-42a6-bec9-097f42fafc0b" providerId="ADAL" clId="{026686F2-C96C-4140-B202-973BA1AA3C13}" dt="2021-04-04T22:50:24.161" v="3152" actId="47"/>
        <pc:sldMkLst>
          <pc:docMk/>
          <pc:sldMk cId="649698780" sldId="356"/>
        </pc:sldMkLst>
      </pc:sldChg>
      <pc:sldChg chg="modSp add del mod">
        <pc:chgData name="Ilse Elizabeth Gutierrez Soto" userId="59de3787-2fa5-42a6-bec9-097f42fafc0b" providerId="ADAL" clId="{026686F2-C96C-4140-B202-973BA1AA3C13}" dt="2021-04-04T22:50:54.439" v="3157" actId="47"/>
        <pc:sldMkLst>
          <pc:docMk/>
          <pc:sldMk cId="3652847513" sldId="357"/>
        </pc:sldMkLst>
        <pc:spChg chg="mod">
          <ac:chgData name="Ilse Elizabeth Gutierrez Soto" userId="59de3787-2fa5-42a6-bec9-097f42fafc0b" providerId="ADAL" clId="{026686F2-C96C-4140-B202-973BA1AA3C13}" dt="2021-04-01T23:16:01.636" v="12" actId="27636"/>
          <ac:spMkLst>
            <pc:docMk/>
            <pc:sldMk cId="3652847513" sldId="357"/>
            <ac:spMk id="89092" creationId="{3CB0E4F4-BB66-41FB-A776-E870462A7C0D}"/>
          </ac:spMkLst>
        </pc:spChg>
      </pc:sldChg>
      <pc:sldChg chg="modSp add del mod">
        <pc:chgData name="Ilse Elizabeth Gutierrez Soto" userId="59de3787-2fa5-42a6-bec9-097f42fafc0b" providerId="ADAL" clId="{026686F2-C96C-4140-B202-973BA1AA3C13}" dt="2021-04-04T22:52:23.164" v="3218" actId="47"/>
        <pc:sldMkLst>
          <pc:docMk/>
          <pc:sldMk cId="2720807315" sldId="358"/>
        </pc:sldMkLst>
        <pc:spChg chg="mod">
          <ac:chgData name="Ilse Elizabeth Gutierrez Soto" userId="59de3787-2fa5-42a6-bec9-097f42fafc0b" providerId="ADAL" clId="{026686F2-C96C-4140-B202-973BA1AA3C13}" dt="2021-04-01T23:16:01.640" v="13" actId="27636"/>
          <ac:spMkLst>
            <pc:docMk/>
            <pc:sldMk cId="2720807315" sldId="358"/>
            <ac:spMk id="87044" creationId="{438735E5-062F-48D3-A647-589799BE9256}"/>
          </ac:spMkLst>
        </pc:spChg>
      </pc:sldChg>
      <pc:sldChg chg="addSp delSp modSp add del mod">
        <pc:chgData name="Ilse Elizabeth Gutierrez Soto" userId="59de3787-2fa5-42a6-bec9-097f42fafc0b" providerId="ADAL" clId="{026686F2-C96C-4140-B202-973BA1AA3C13}" dt="2021-04-04T23:22:11.851" v="3250" actId="47"/>
        <pc:sldMkLst>
          <pc:docMk/>
          <pc:sldMk cId="3226585203" sldId="359"/>
        </pc:sldMkLst>
        <pc:spChg chg="add del mod">
          <ac:chgData name="Ilse Elizabeth Gutierrez Soto" userId="59de3787-2fa5-42a6-bec9-097f42fafc0b" providerId="ADAL" clId="{026686F2-C96C-4140-B202-973BA1AA3C13}" dt="2021-04-04T23:21:43.872" v="3247"/>
          <ac:spMkLst>
            <pc:docMk/>
            <pc:sldMk cId="3226585203" sldId="359"/>
            <ac:spMk id="9" creationId="{D788181B-1EAE-4144-900B-FA947C51FB77}"/>
          </ac:spMkLst>
        </pc:spChg>
        <pc:picChg chg="mod">
          <ac:chgData name="Ilse Elizabeth Gutierrez Soto" userId="59de3787-2fa5-42a6-bec9-097f42fafc0b" providerId="ADAL" clId="{026686F2-C96C-4140-B202-973BA1AA3C13}" dt="2021-04-04T22:52:28.818" v="3219" actId="1076"/>
          <ac:picMkLst>
            <pc:docMk/>
            <pc:sldMk cId="3226585203" sldId="359"/>
            <ac:picMk id="32775" creationId="{5B57C89F-4A38-48DF-891A-54D044250FFB}"/>
          </ac:picMkLst>
        </pc:picChg>
      </pc:sldChg>
      <pc:sldChg chg="addSp delSp modSp add del mod">
        <pc:chgData name="Ilse Elizabeth Gutierrez Soto" userId="59de3787-2fa5-42a6-bec9-097f42fafc0b" providerId="ADAL" clId="{026686F2-C96C-4140-B202-973BA1AA3C13}" dt="2021-04-04T23:26:19.020" v="3383" actId="47"/>
        <pc:sldMkLst>
          <pc:docMk/>
          <pc:sldMk cId="287148975" sldId="360"/>
        </pc:sldMkLst>
        <pc:spChg chg="add del mod">
          <ac:chgData name="Ilse Elizabeth Gutierrez Soto" userId="59de3787-2fa5-42a6-bec9-097f42fafc0b" providerId="ADAL" clId="{026686F2-C96C-4140-B202-973BA1AA3C13}" dt="2021-04-04T23:25:32.092" v="3369" actId="478"/>
          <ac:spMkLst>
            <pc:docMk/>
            <pc:sldMk cId="287148975" sldId="360"/>
            <ac:spMk id="6" creationId="{5EB669FA-41CE-4ADB-AD93-80A329CC2EC0}"/>
          </ac:spMkLst>
        </pc:spChg>
        <pc:spChg chg="del">
          <ac:chgData name="Ilse Elizabeth Gutierrez Soto" userId="59de3787-2fa5-42a6-bec9-097f42fafc0b" providerId="ADAL" clId="{026686F2-C96C-4140-B202-973BA1AA3C13}" dt="2021-04-04T23:25:30.698" v="3368" actId="478"/>
          <ac:spMkLst>
            <pc:docMk/>
            <pc:sldMk cId="287148975" sldId="360"/>
            <ac:spMk id="28676" creationId="{4840B4F3-E329-403F-A00A-D9B82F05A4FD}"/>
          </ac:spMkLst>
        </pc:spChg>
        <pc:spChg chg="mod">
          <ac:chgData name="Ilse Elizabeth Gutierrez Soto" userId="59de3787-2fa5-42a6-bec9-097f42fafc0b" providerId="ADAL" clId="{026686F2-C96C-4140-B202-973BA1AA3C13}" dt="2021-04-04T23:24:27.066" v="3296" actId="14100"/>
          <ac:spMkLst>
            <pc:docMk/>
            <pc:sldMk cId="287148975" sldId="360"/>
            <ac:spMk id="33796" creationId="{E62FD0F9-88B3-48C4-A923-349697CF0B19}"/>
          </ac:spMkLst>
        </pc:spChg>
        <pc:spChg chg="mod">
          <ac:chgData name="Ilse Elizabeth Gutierrez Soto" userId="59de3787-2fa5-42a6-bec9-097f42fafc0b" providerId="ADAL" clId="{026686F2-C96C-4140-B202-973BA1AA3C13}" dt="2021-04-04T23:25:15.705" v="3358" actId="20577"/>
          <ac:spMkLst>
            <pc:docMk/>
            <pc:sldMk cId="287148975" sldId="360"/>
            <ac:spMk id="33809" creationId="{4F1D1343-9B6A-4D60-8251-E3D65361C51E}"/>
          </ac:spMkLst>
        </pc:spChg>
        <pc:spChg chg="mod">
          <ac:chgData name="Ilse Elizabeth Gutierrez Soto" userId="59de3787-2fa5-42a6-bec9-097f42fafc0b" providerId="ADAL" clId="{026686F2-C96C-4140-B202-973BA1AA3C13}" dt="2021-04-04T23:25:04.617" v="3344" actId="20577"/>
          <ac:spMkLst>
            <pc:docMk/>
            <pc:sldMk cId="287148975" sldId="360"/>
            <ac:spMk id="33810" creationId="{5DDDAF69-4E5E-4DDC-AF10-D815CBD19F6B}"/>
          </ac:spMkLst>
        </pc:spChg>
        <pc:spChg chg="mod">
          <ac:chgData name="Ilse Elizabeth Gutierrez Soto" userId="59de3787-2fa5-42a6-bec9-097f42fafc0b" providerId="ADAL" clId="{026686F2-C96C-4140-B202-973BA1AA3C13}" dt="2021-04-04T23:24:52.350" v="3327" actId="20577"/>
          <ac:spMkLst>
            <pc:docMk/>
            <pc:sldMk cId="287148975" sldId="360"/>
            <ac:spMk id="33811" creationId="{009989DC-D8C8-42F7-8879-126CDF7561F4}"/>
          </ac:spMkLst>
        </pc:spChg>
        <pc:spChg chg="mod">
          <ac:chgData name="Ilse Elizabeth Gutierrez Soto" userId="59de3787-2fa5-42a6-bec9-097f42fafc0b" providerId="ADAL" clId="{026686F2-C96C-4140-B202-973BA1AA3C13}" dt="2021-04-04T23:24:45.624" v="3322" actId="20577"/>
          <ac:spMkLst>
            <pc:docMk/>
            <pc:sldMk cId="287148975" sldId="360"/>
            <ac:spMk id="33812" creationId="{2A2DF262-0F2B-4FBC-8BCC-E4ADBD913924}"/>
          </ac:spMkLst>
        </pc:spChg>
        <pc:spChg chg="mod">
          <ac:chgData name="Ilse Elizabeth Gutierrez Soto" userId="59de3787-2fa5-42a6-bec9-097f42fafc0b" providerId="ADAL" clId="{026686F2-C96C-4140-B202-973BA1AA3C13}" dt="2021-04-04T23:24:34.830" v="3304" actId="20577"/>
          <ac:spMkLst>
            <pc:docMk/>
            <pc:sldMk cId="287148975" sldId="360"/>
            <ac:spMk id="33814" creationId="{9FFB6E64-C559-4C5D-A4D3-29271D7C4B6E}"/>
          </ac:spMkLst>
        </pc:spChg>
        <pc:spChg chg="mod">
          <ac:chgData name="Ilse Elizabeth Gutierrez Soto" userId="59de3787-2fa5-42a6-bec9-097f42fafc0b" providerId="ADAL" clId="{026686F2-C96C-4140-B202-973BA1AA3C13}" dt="2021-04-04T23:24:40.447" v="3316" actId="20577"/>
          <ac:spMkLst>
            <pc:docMk/>
            <pc:sldMk cId="287148975" sldId="360"/>
            <ac:spMk id="33815" creationId="{F123CCE5-CB26-45EB-B579-5DB90E9D049B}"/>
          </ac:spMkLst>
        </pc:spChg>
        <pc:spChg chg="mod">
          <ac:chgData name="Ilse Elizabeth Gutierrez Soto" userId="59de3787-2fa5-42a6-bec9-097f42fafc0b" providerId="ADAL" clId="{026686F2-C96C-4140-B202-973BA1AA3C13}" dt="2021-04-04T23:25:08.214" v="3347" actId="20577"/>
          <ac:spMkLst>
            <pc:docMk/>
            <pc:sldMk cId="287148975" sldId="360"/>
            <ac:spMk id="33816" creationId="{521DE96B-E11F-454A-979D-599090BE41AB}"/>
          </ac:spMkLst>
        </pc:spChg>
        <pc:spChg chg="mod">
          <ac:chgData name="Ilse Elizabeth Gutierrez Soto" userId="59de3787-2fa5-42a6-bec9-097f42fafc0b" providerId="ADAL" clId="{026686F2-C96C-4140-B202-973BA1AA3C13}" dt="2021-04-04T23:25:01.442" v="3339" actId="20577"/>
          <ac:spMkLst>
            <pc:docMk/>
            <pc:sldMk cId="287148975" sldId="360"/>
            <ac:spMk id="33817" creationId="{684B7FCB-6ABE-4B6C-915A-FB871DF83BB2}"/>
          </ac:spMkLst>
        </pc:spChg>
        <pc:spChg chg="mod">
          <ac:chgData name="Ilse Elizabeth Gutierrez Soto" userId="59de3787-2fa5-42a6-bec9-097f42fafc0b" providerId="ADAL" clId="{026686F2-C96C-4140-B202-973BA1AA3C13}" dt="2021-04-04T23:25:23.417" v="3367" actId="20577"/>
          <ac:spMkLst>
            <pc:docMk/>
            <pc:sldMk cId="287148975" sldId="360"/>
            <ac:spMk id="33818" creationId="{E7C87DD6-C8EC-4A6F-9359-283548A65D70}"/>
          </ac:spMkLst>
        </pc:spChg>
        <pc:spChg chg="mod">
          <ac:chgData name="Ilse Elizabeth Gutierrez Soto" userId="59de3787-2fa5-42a6-bec9-097f42fafc0b" providerId="ADAL" clId="{026686F2-C96C-4140-B202-973BA1AA3C13}" dt="2021-04-04T23:24:57.017" v="3332" actId="20577"/>
          <ac:spMkLst>
            <pc:docMk/>
            <pc:sldMk cId="287148975" sldId="360"/>
            <ac:spMk id="33819" creationId="{68BD9FBE-E132-472B-8AEE-6A7144CCF1BD}"/>
          </ac:spMkLst>
        </pc:spChg>
        <pc:spChg chg="mod">
          <ac:chgData name="Ilse Elizabeth Gutierrez Soto" userId="59de3787-2fa5-42a6-bec9-097f42fafc0b" providerId="ADAL" clId="{026686F2-C96C-4140-B202-973BA1AA3C13}" dt="2021-04-04T23:23:33.736" v="3291" actId="208"/>
          <ac:spMkLst>
            <pc:docMk/>
            <pc:sldMk cId="287148975" sldId="360"/>
            <ac:spMk id="33820" creationId="{FFEA94FF-9D65-4673-9085-6933D7AC4D3B}"/>
          </ac:spMkLst>
        </pc:spChg>
        <pc:spChg chg="mod">
          <ac:chgData name="Ilse Elizabeth Gutierrez Soto" userId="59de3787-2fa5-42a6-bec9-097f42fafc0b" providerId="ADAL" clId="{026686F2-C96C-4140-B202-973BA1AA3C13}" dt="2021-04-04T23:23:33.736" v="3291" actId="208"/>
          <ac:spMkLst>
            <pc:docMk/>
            <pc:sldMk cId="287148975" sldId="360"/>
            <ac:spMk id="33821" creationId="{A93939CE-AA54-464A-B2AA-D69A7A088D71}"/>
          </ac:spMkLst>
        </pc:spChg>
        <pc:spChg chg="mod">
          <ac:chgData name="Ilse Elizabeth Gutierrez Soto" userId="59de3787-2fa5-42a6-bec9-097f42fafc0b" providerId="ADAL" clId="{026686F2-C96C-4140-B202-973BA1AA3C13}" dt="2021-04-04T23:23:33.736" v="3291" actId="208"/>
          <ac:spMkLst>
            <pc:docMk/>
            <pc:sldMk cId="287148975" sldId="360"/>
            <ac:spMk id="33822" creationId="{91E505E0-DDAA-4BE1-B5E2-795D8A8F77BD}"/>
          </ac:spMkLst>
        </pc:spChg>
        <pc:spChg chg="mod">
          <ac:chgData name="Ilse Elizabeth Gutierrez Soto" userId="59de3787-2fa5-42a6-bec9-097f42fafc0b" providerId="ADAL" clId="{026686F2-C96C-4140-B202-973BA1AA3C13}" dt="2021-04-04T23:23:33.736" v="3291" actId="208"/>
          <ac:spMkLst>
            <pc:docMk/>
            <pc:sldMk cId="287148975" sldId="360"/>
            <ac:spMk id="33823" creationId="{DEDA5611-743E-4731-8118-C9FCDC308618}"/>
          </ac:spMkLst>
        </pc:spChg>
        <pc:spChg chg="mod">
          <ac:chgData name="Ilse Elizabeth Gutierrez Soto" userId="59de3787-2fa5-42a6-bec9-097f42fafc0b" providerId="ADAL" clId="{026686F2-C96C-4140-B202-973BA1AA3C13}" dt="2021-04-04T23:23:33.736" v="3291" actId="208"/>
          <ac:spMkLst>
            <pc:docMk/>
            <pc:sldMk cId="287148975" sldId="360"/>
            <ac:spMk id="33824" creationId="{60D1A427-D0DE-42AE-99E5-C4C274096496}"/>
          </ac:spMkLst>
        </pc:spChg>
        <pc:spChg chg="mod">
          <ac:chgData name="Ilse Elizabeth Gutierrez Soto" userId="59de3787-2fa5-42a6-bec9-097f42fafc0b" providerId="ADAL" clId="{026686F2-C96C-4140-B202-973BA1AA3C13}" dt="2021-04-04T23:23:33.736" v="3291" actId="208"/>
          <ac:spMkLst>
            <pc:docMk/>
            <pc:sldMk cId="287148975" sldId="360"/>
            <ac:spMk id="33825" creationId="{290B5BCA-11FC-44BE-9DFF-3EC08F03B39C}"/>
          </ac:spMkLst>
        </pc:spChg>
        <pc:spChg chg="mod">
          <ac:chgData name="Ilse Elizabeth Gutierrez Soto" userId="59de3787-2fa5-42a6-bec9-097f42fafc0b" providerId="ADAL" clId="{026686F2-C96C-4140-B202-973BA1AA3C13}" dt="2021-04-04T23:23:33.736" v="3291" actId="208"/>
          <ac:spMkLst>
            <pc:docMk/>
            <pc:sldMk cId="287148975" sldId="360"/>
            <ac:spMk id="33826" creationId="{812C655C-7A0A-4FD3-B3CF-EE62D935A26D}"/>
          </ac:spMkLst>
        </pc:spChg>
        <pc:spChg chg="mod">
          <ac:chgData name="Ilse Elizabeth Gutierrez Soto" userId="59de3787-2fa5-42a6-bec9-097f42fafc0b" providerId="ADAL" clId="{026686F2-C96C-4140-B202-973BA1AA3C13}" dt="2021-04-04T23:23:33.736" v="3291" actId="208"/>
          <ac:spMkLst>
            <pc:docMk/>
            <pc:sldMk cId="287148975" sldId="360"/>
            <ac:spMk id="33827" creationId="{7D165CB9-CF03-4ECC-B334-56CCE5D258F2}"/>
          </ac:spMkLst>
        </pc:spChg>
        <pc:spChg chg="mod">
          <ac:chgData name="Ilse Elizabeth Gutierrez Soto" userId="59de3787-2fa5-42a6-bec9-097f42fafc0b" providerId="ADAL" clId="{026686F2-C96C-4140-B202-973BA1AA3C13}" dt="2021-04-04T23:23:33.736" v="3291" actId="208"/>
          <ac:spMkLst>
            <pc:docMk/>
            <pc:sldMk cId="287148975" sldId="360"/>
            <ac:spMk id="33828" creationId="{0C4E4595-9DE4-4E37-A484-B08F57D8D0E7}"/>
          </ac:spMkLst>
        </pc:spChg>
        <pc:spChg chg="del mod">
          <ac:chgData name="Ilse Elizabeth Gutierrez Soto" userId="59de3787-2fa5-42a6-bec9-097f42fafc0b" providerId="ADAL" clId="{026686F2-C96C-4140-B202-973BA1AA3C13}" dt="2021-04-04T23:23:50.280" v="3293" actId="478"/>
          <ac:spMkLst>
            <pc:docMk/>
            <pc:sldMk cId="287148975" sldId="360"/>
            <ac:spMk id="33829" creationId="{A5EC92FD-90D9-4B26-9E9B-6F95C9F085C3}"/>
          </ac:spMkLst>
        </pc:spChg>
        <pc:grpChg chg="add mod">
          <ac:chgData name="Ilse Elizabeth Gutierrez Soto" userId="59de3787-2fa5-42a6-bec9-097f42fafc0b" providerId="ADAL" clId="{026686F2-C96C-4140-B202-973BA1AA3C13}" dt="2021-04-04T23:25:47.084" v="3370" actId="164"/>
          <ac:grpSpMkLst>
            <pc:docMk/>
            <pc:sldMk cId="287148975" sldId="360"/>
            <ac:grpSpMk id="7" creationId="{6A5256E7-390F-4529-91E1-9572EFD7D074}"/>
          </ac:grpSpMkLst>
        </pc:grpChg>
        <pc:grpChg chg="mod">
          <ac:chgData name="Ilse Elizabeth Gutierrez Soto" userId="59de3787-2fa5-42a6-bec9-097f42fafc0b" providerId="ADAL" clId="{026686F2-C96C-4140-B202-973BA1AA3C13}" dt="2021-04-04T23:25:47.084" v="3370" actId="164"/>
          <ac:grpSpMkLst>
            <pc:docMk/>
            <pc:sldMk cId="287148975" sldId="360"/>
            <ac:grpSpMk id="33797" creationId="{2A29CA4D-98D5-497A-B401-3CCF73FCA394}"/>
          </ac:grpSpMkLst>
        </pc:grpChg>
        <pc:cxnChg chg="add mod">
          <ac:chgData name="Ilse Elizabeth Gutierrez Soto" userId="59de3787-2fa5-42a6-bec9-097f42fafc0b" providerId="ADAL" clId="{026686F2-C96C-4140-B202-973BA1AA3C13}" dt="2021-04-04T23:25:47.084" v="3370" actId="164"/>
          <ac:cxnSpMkLst>
            <pc:docMk/>
            <pc:sldMk cId="287148975" sldId="360"/>
            <ac:cxnSpMk id="4" creationId="{FD410F41-7210-45F6-B7C2-EC9E9439F74D}"/>
          </ac:cxnSpMkLst>
        </pc:cxnChg>
      </pc:sldChg>
      <pc:sldChg chg="modSp add del mod">
        <pc:chgData name="Ilse Elizabeth Gutierrez Soto" userId="59de3787-2fa5-42a6-bec9-097f42fafc0b" providerId="ADAL" clId="{026686F2-C96C-4140-B202-973BA1AA3C13}" dt="2021-04-04T23:28:54.449" v="3407" actId="47"/>
        <pc:sldMkLst>
          <pc:docMk/>
          <pc:sldMk cId="2350624636" sldId="361"/>
        </pc:sldMkLst>
        <pc:spChg chg="mod">
          <ac:chgData name="Ilse Elizabeth Gutierrez Soto" userId="59de3787-2fa5-42a6-bec9-097f42fafc0b" providerId="ADAL" clId="{026686F2-C96C-4140-B202-973BA1AA3C13}" dt="2021-04-01T23:16:01.681" v="14" actId="27636"/>
          <ac:spMkLst>
            <pc:docMk/>
            <pc:sldMk cId="2350624636" sldId="361"/>
            <ac:spMk id="60421" creationId="{679A7F80-0F34-41AE-B765-D9C54552E8C0}"/>
          </ac:spMkLst>
        </pc:spChg>
      </pc:sldChg>
      <pc:sldChg chg="addSp modSp add del mod">
        <pc:chgData name="Ilse Elizabeth Gutierrez Soto" userId="59de3787-2fa5-42a6-bec9-097f42fafc0b" providerId="ADAL" clId="{026686F2-C96C-4140-B202-973BA1AA3C13}" dt="2021-04-05T00:38:46.925" v="3433" actId="47"/>
        <pc:sldMkLst>
          <pc:docMk/>
          <pc:sldMk cId="341582357" sldId="362"/>
        </pc:sldMkLst>
        <pc:spChg chg="mod">
          <ac:chgData name="Ilse Elizabeth Gutierrez Soto" userId="59de3787-2fa5-42a6-bec9-097f42fafc0b" providerId="ADAL" clId="{026686F2-C96C-4140-B202-973BA1AA3C13}" dt="2021-04-01T23:16:01.689" v="16" actId="27636"/>
          <ac:spMkLst>
            <pc:docMk/>
            <pc:sldMk cId="341582357" sldId="362"/>
            <ac:spMk id="44" creationId="{EF684F4F-FA17-48CE-BD9F-5CF8D1EA4010}"/>
          </ac:spMkLst>
        </pc:spChg>
        <pc:spChg chg="mod">
          <ac:chgData name="Ilse Elizabeth Gutierrez Soto" userId="59de3787-2fa5-42a6-bec9-097f42fafc0b" providerId="ADAL" clId="{026686F2-C96C-4140-B202-973BA1AA3C13}" dt="2021-04-01T23:16:01.685" v="15" actId="27636"/>
          <ac:spMkLst>
            <pc:docMk/>
            <pc:sldMk cId="341582357" sldId="362"/>
            <ac:spMk id="30724" creationId="{E3D57F7C-A036-4199-8AC2-FD6BE0A00DDC}"/>
          </ac:spMkLst>
        </pc:spChg>
        <pc:spChg chg="mod">
          <ac:chgData name="Ilse Elizabeth Gutierrez Soto" userId="59de3787-2fa5-42a6-bec9-097f42fafc0b" providerId="ADAL" clId="{026686F2-C96C-4140-B202-973BA1AA3C13}" dt="2021-04-01T23:16:01.733" v="17" actId="27636"/>
          <ac:spMkLst>
            <pc:docMk/>
            <pc:sldMk cId="341582357" sldId="362"/>
            <ac:spMk id="30725" creationId="{567BC470-6138-418B-9B2C-C413C0085302}"/>
          </ac:spMkLst>
        </pc:spChg>
        <pc:spChg chg="mod">
          <ac:chgData name="Ilse Elizabeth Gutierrez Soto" userId="59de3787-2fa5-42a6-bec9-097f42fafc0b" providerId="ADAL" clId="{026686F2-C96C-4140-B202-973BA1AA3C13}" dt="2021-04-05T00:37:20.779" v="3412" actId="164"/>
          <ac:spMkLst>
            <pc:docMk/>
            <pc:sldMk cId="341582357" sldId="362"/>
            <ac:spMk id="35845" creationId="{C2386373-489C-43D6-84E4-F53D235A0C9D}"/>
          </ac:spMkLst>
        </pc:spChg>
        <pc:spChg chg="mod">
          <ac:chgData name="Ilse Elizabeth Gutierrez Soto" userId="59de3787-2fa5-42a6-bec9-097f42fafc0b" providerId="ADAL" clId="{026686F2-C96C-4140-B202-973BA1AA3C13}" dt="2021-04-05T00:37:20.779" v="3412" actId="164"/>
          <ac:spMkLst>
            <pc:docMk/>
            <pc:sldMk cId="341582357" sldId="362"/>
            <ac:spMk id="35846" creationId="{4BD6E57C-8348-4CEB-8B82-2A1FE3998F76}"/>
          </ac:spMkLst>
        </pc:spChg>
        <pc:spChg chg="mod">
          <ac:chgData name="Ilse Elizabeth Gutierrez Soto" userId="59de3787-2fa5-42a6-bec9-097f42fafc0b" providerId="ADAL" clId="{026686F2-C96C-4140-B202-973BA1AA3C13}" dt="2021-04-05T00:37:20.779" v="3412" actId="164"/>
          <ac:spMkLst>
            <pc:docMk/>
            <pc:sldMk cId="341582357" sldId="362"/>
            <ac:spMk id="35847" creationId="{4D46CF83-2DCE-4145-9777-D823CF066FF6}"/>
          </ac:spMkLst>
        </pc:spChg>
        <pc:spChg chg="mod">
          <ac:chgData name="Ilse Elizabeth Gutierrez Soto" userId="59de3787-2fa5-42a6-bec9-097f42fafc0b" providerId="ADAL" clId="{026686F2-C96C-4140-B202-973BA1AA3C13}" dt="2021-04-05T00:37:20.779" v="3412" actId="164"/>
          <ac:spMkLst>
            <pc:docMk/>
            <pc:sldMk cId="341582357" sldId="362"/>
            <ac:spMk id="35848" creationId="{91757642-A608-4B2A-AF18-ADD77CACDE90}"/>
          </ac:spMkLst>
        </pc:spChg>
        <pc:spChg chg="mod">
          <ac:chgData name="Ilse Elizabeth Gutierrez Soto" userId="59de3787-2fa5-42a6-bec9-097f42fafc0b" providerId="ADAL" clId="{026686F2-C96C-4140-B202-973BA1AA3C13}" dt="2021-04-05T00:37:20.779" v="3412" actId="164"/>
          <ac:spMkLst>
            <pc:docMk/>
            <pc:sldMk cId="341582357" sldId="362"/>
            <ac:spMk id="35849" creationId="{31B9B574-D035-44B9-BE69-B6A93B889426}"/>
          </ac:spMkLst>
        </pc:spChg>
        <pc:spChg chg="mod">
          <ac:chgData name="Ilse Elizabeth Gutierrez Soto" userId="59de3787-2fa5-42a6-bec9-097f42fafc0b" providerId="ADAL" clId="{026686F2-C96C-4140-B202-973BA1AA3C13}" dt="2021-04-05T00:37:20.779" v="3412" actId="164"/>
          <ac:spMkLst>
            <pc:docMk/>
            <pc:sldMk cId="341582357" sldId="362"/>
            <ac:spMk id="35850" creationId="{C32E5253-17EB-4BAF-9614-46C924FEF677}"/>
          </ac:spMkLst>
        </pc:spChg>
        <pc:spChg chg="mod">
          <ac:chgData name="Ilse Elizabeth Gutierrez Soto" userId="59de3787-2fa5-42a6-bec9-097f42fafc0b" providerId="ADAL" clId="{026686F2-C96C-4140-B202-973BA1AA3C13}" dt="2021-04-05T00:37:20.779" v="3412" actId="164"/>
          <ac:spMkLst>
            <pc:docMk/>
            <pc:sldMk cId="341582357" sldId="362"/>
            <ac:spMk id="35851" creationId="{80869CF0-623A-45C1-971E-6488455EAFDE}"/>
          </ac:spMkLst>
        </pc:spChg>
        <pc:spChg chg="mod">
          <ac:chgData name="Ilse Elizabeth Gutierrez Soto" userId="59de3787-2fa5-42a6-bec9-097f42fafc0b" providerId="ADAL" clId="{026686F2-C96C-4140-B202-973BA1AA3C13}" dt="2021-04-05T00:37:20.779" v="3412" actId="164"/>
          <ac:spMkLst>
            <pc:docMk/>
            <pc:sldMk cId="341582357" sldId="362"/>
            <ac:spMk id="35852" creationId="{41DD85AA-0C3A-46A9-8362-8C69E3E0146C}"/>
          </ac:spMkLst>
        </pc:spChg>
        <pc:spChg chg="mod">
          <ac:chgData name="Ilse Elizabeth Gutierrez Soto" userId="59de3787-2fa5-42a6-bec9-097f42fafc0b" providerId="ADAL" clId="{026686F2-C96C-4140-B202-973BA1AA3C13}" dt="2021-04-05T00:37:20.779" v="3412" actId="164"/>
          <ac:spMkLst>
            <pc:docMk/>
            <pc:sldMk cId="341582357" sldId="362"/>
            <ac:spMk id="35854" creationId="{3D887265-BCF7-4038-8A00-10C91C49A0DF}"/>
          </ac:spMkLst>
        </pc:spChg>
        <pc:spChg chg="mod">
          <ac:chgData name="Ilse Elizabeth Gutierrez Soto" userId="59de3787-2fa5-42a6-bec9-097f42fafc0b" providerId="ADAL" clId="{026686F2-C96C-4140-B202-973BA1AA3C13}" dt="2021-04-05T00:37:20.779" v="3412" actId="164"/>
          <ac:spMkLst>
            <pc:docMk/>
            <pc:sldMk cId="341582357" sldId="362"/>
            <ac:spMk id="35855" creationId="{179F486E-7737-4645-9752-85358A407DDB}"/>
          </ac:spMkLst>
        </pc:spChg>
        <pc:spChg chg="mod">
          <ac:chgData name="Ilse Elizabeth Gutierrez Soto" userId="59de3787-2fa5-42a6-bec9-097f42fafc0b" providerId="ADAL" clId="{026686F2-C96C-4140-B202-973BA1AA3C13}" dt="2021-04-05T00:37:20.779" v="3412" actId="164"/>
          <ac:spMkLst>
            <pc:docMk/>
            <pc:sldMk cId="341582357" sldId="362"/>
            <ac:spMk id="35856" creationId="{66CCCB13-B308-4AE2-9874-0D2366C5AB57}"/>
          </ac:spMkLst>
        </pc:spChg>
        <pc:spChg chg="mod">
          <ac:chgData name="Ilse Elizabeth Gutierrez Soto" userId="59de3787-2fa5-42a6-bec9-097f42fafc0b" providerId="ADAL" clId="{026686F2-C96C-4140-B202-973BA1AA3C13}" dt="2021-04-05T00:37:20.779" v="3412" actId="164"/>
          <ac:spMkLst>
            <pc:docMk/>
            <pc:sldMk cId="341582357" sldId="362"/>
            <ac:spMk id="35857" creationId="{631836EA-D29C-4980-A99D-591549C43A3B}"/>
          </ac:spMkLst>
        </pc:spChg>
        <pc:spChg chg="mod">
          <ac:chgData name="Ilse Elizabeth Gutierrez Soto" userId="59de3787-2fa5-42a6-bec9-097f42fafc0b" providerId="ADAL" clId="{026686F2-C96C-4140-B202-973BA1AA3C13}" dt="2021-04-05T00:37:20.779" v="3412" actId="164"/>
          <ac:spMkLst>
            <pc:docMk/>
            <pc:sldMk cId="341582357" sldId="362"/>
            <ac:spMk id="35859" creationId="{A843A821-12AF-43D1-9762-C5F1E87AE984}"/>
          </ac:spMkLst>
        </pc:spChg>
        <pc:spChg chg="mod">
          <ac:chgData name="Ilse Elizabeth Gutierrez Soto" userId="59de3787-2fa5-42a6-bec9-097f42fafc0b" providerId="ADAL" clId="{026686F2-C96C-4140-B202-973BA1AA3C13}" dt="2021-04-05T00:37:20.779" v="3412" actId="164"/>
          <ac:spMkLst>
            <pc:docMk/>
            <pc:sldMk cId="341582357" sldId="362"/>
            <ac:spMk id="35860" creationId="{8527B6F6-5682-4698-B694-AA3D48223510}"/>
          </ac:spMkLst>
        </pc:spChg>
        <pc:grpChg chg="add mod">
          <ac:chgData name="Ilse Elizabeth Gutierrez Soto" userId="59de3787-2fa5-42a6-bec9-097f42fafc0b" providerId="ADAL" clId="{026686F2-C96C-4140-B202-973BA1AA3C13}" dt="2021-04-05T00:37:20.779" v="3412" actId="164"/>
          <ac:grpSpMkLst>
            <pc:docMk/>
            <pc:sldMk cId="341582357" sldId="362"/>
            <ac:grpSpMk id="2" creationId="{44C44622-7324-4138-B96B-2BF02C2676EA}"/>
          </ac:grpSpMkLst>
        </pc:grpChg>
        <pc:grpChg chg="mod">
          <ac:chgData name="Ilse Elizabeth Gutierrez Soto" userId="59de3787-2fa5-42a6-bec9-097f42fafc0b" providerId="ADAL" clId="{026686F2-C96C-4140-B202-973BA1AA3C13}" dt="2021-04-05T00:37:20.779" v="3412" actId="164"/>
          <ac:grpSpMkLst>
            <pc:docMk/>
            <pc:sldMk cId="341582357" sldId="362"/>
            <ac:grpSpMk id="35853" creationId="{E3504CBA-DE62-4699-8D5B-00A684F235EC}"/>
          </ac:grpSpMkLst>
        </pc:grpChg>
        <pc:grpChg chg="mod">
          <ac:chgData name="Ilse Elizabeth Gutierrez Soto" userId="59de3787-2fa5-42a6-bec9-097f42fafc0b" providerId="ADAL" clId="{026686F2-C96C-4140-B202-973BA1AA3C13}" dt="2021-04-05T00:37:20.779" v="3412" actId="164"/>
          <ac:grpSpMkLst>
            <pc:docMk/>
            <pc:sldMk cId="341582357" sldId="362"/>
            <ac:grpSpMk id="35858" creationId="{D30A2574-5C11-4A64-84B4-856320174D89}"/>
          </ac:grpSpMkLst>
        </pc:grpChg>
      </pc:sldChg>
      <pc:sldChg chg="modSp add del mod">
        <pc:chgData name="Ilse Elizabeth Gutierrez Soto" userId="59de3787-2fa5-42a6-bec9-097f42fafc0b" providerId="ADAL" clId="{026686F2-C96C-4140-B202-973BA1AA3C13}" dt="2021-04-05T00:40:19.499" v="3451" actId="2696"/>
        <pc:sldMkLst>
          <pc:docMk/>
          <pc:sldMk cId="1734093516" sldId="363"/>
        </pc:sldMkLst>
        <pc:spChg chg="mod">
          <ac:chgData name="Ilse Elizabeth Gutierrez Soto" userId="59de3787-2fa5-42a6-bec9-097f42fafc0b" providerId="ADAL" clId="{026686F2-C96C-4140-B202-973BA1AA3C13}" dt="2021-04-05T00:40:09.313" v="3448" actId="14100"/>
          <ac:spMkLst>
            <pc:docMk/>
            <pc:sldMk cId="1734093516" sldId="363"/>
            <ac:spMk id="36868" creationId="{363C438B-6DC6-4FC5-86F6-983213EE73CF}"/>
          </ac:spMkLst>
        </pc:spChg>
        <pc:spChg chg="mod">
          <ac:chgData name="Ilse Elizabeth Gutierrez Soto" userId="59de3787-2fa5-42a6-bec9-097f42fafc0b" providerId="ADAL" clId="{026686F2-C96C-4140-B202-973BA1AA3C13}" dt="2021-04-05T00:39:22.281" v="3435" actId="208"/>
          <ac:spMkLst>
            <pc:docMk/>
            <pc:sldMk cId="1734093516" sldId="363"/>
            <ac:spMk id="36878" creationId="{3E9CAF11-7C44-4748-B1F1-30B346FFD689}"/>
          </ac:spMkLst>
        </pc:spChg>
        <pc:spChg chg="mod">
          <ac:chgData name="Ilse Elizabeth Gutierrez Soto" userId="59de3787-2fa5-42a6-bec9-097f42fafc0b" providerId="ADAL" clId="{026686F2-C96C-4140-B202-973BA1AA3C13}" dt="2021-04-05T00:39:22.281" v="3435" actId="208"/>
          <ac:spMkLst>
            <pc:docMk/>
            <pc:sldMk cId="1734093516" sldId="363"/>
            <ac:spMk id="36879" creationId="{10A7D807-F7F0-4B15-9260-D4A74E22A311}"/>
          </ac:spMkLst>
        </pc:spChg>
        <pc:spChg chg="mod">
          <ac:chgData name="Ilse Elizabeth Gutierrez Soto" userId="59de3787-2fa5-42a6-bec9-097f42fafc0b" providerId="ADAL" clId="{026686F2-C96C-4140-B202-973BA1AA3C13}" dt="2021-04-05T00:39:29.997" v="3436" actId="208"/>
          <ac:spMkLst>
            <pc:docMk/>
            <pc:sldMk cId="1734093516" sldId="363"/>
            <ac:spMk id="36884" creationId="{B0306D23-E34C-4D1B-A36E-2540C7E32519}"/>
          </ac:spMkLst>
        </pc:spChg>
        <pc:spChg chg="mod">
          <ac:chgData name="Ilse Elizabeth Gutierrez Soto" userId="59de3787-2fa5-42a6-bec9-097f42fafc0b" providerId="ADAL" clId="{026686F2-C96C-4140-B202-973BA1AA3C13}" dt="2021-04-05T00:39:29.997" v="3436" actId="208"/>
          <ac:spMkLst>
            <pc:docMk/>
            <pc:sldMk cId="1734093516" sldId="363"/>
            <ac:spMk id="36885" creationId="{796DABE9-13E6-4318-967A-49D67FACBFFA}"/>
          </ac:spMkLst>
        </pc:spChg>
        <pc:spChg chg="mod">
          <ac:chgData name="Ilse Elizabeth Gutierrez Soto" userId="59de3787-2fa5-42a6-bec9-097f42fafc0b" providerId="ADAL" clId="{026686F2-C96C-4140-B202-973BA1AA3C13}" dt="2021-04-05T00:39:22.281" v="3435" actId="208"/>
          <ac:spMkLst>
            <pc:docMk/>
            <pc:sldMk cId="1734093516" sldId="363"/>
            <ac:spMk id="36886" creationId="{B5D52555-06DD-4A95-81BC-6C175F3F73D5}"/>
          </ac:spMkLst>
        </pc:spChg>
        <pc:spChg chg="mod">
          <ac:chgData name="Ilse Elizabeth Gutierrez Soto" userId="59de3787-2fa5-42a6-bec9-097f42fafc0b" providerId="ADAL" clId="{026686F2-C96C-4140-B202-973BA1AA3C13}" dt="2021-04-05T00:39:22.281" v="3435" actId="208"/>
          <ac:spMkLst>
            <pc:docMk/>
            <pc:sldMk cId="1734093516" sldId="363"/>
            <ac:spMk id="36887" creationId="{11084BEC-645B-414A-A278-F7C1E75DCB6D}"/>
          </ac:spMkLst>
        </pc:spChg>
        <pc:spChg chg="mod">
          <ac:chgData name="Ilse Elizabeth Gutierrez Soto" userId="59de3787-2fa5-42a6-bec9-097f42fafc0b" providerId="ADAL" clId="{026686F2-C96C-4140-B202-973BA1AA3C13}" dt="2021-04-05T00:39:22.281" v="3435" actId="208"/>
          <ac:spMkLst>
            <pc:docMk/>
            <pc:sldMk cId="1734093516" sldId="363"/>
            <ac:spMk id="36896" creationId="{64B6563F-6DD4-40BF-BD71-7685EDE146D4}"/>
          </ac:spMkLst>
        </pc:spChg>
        <pc:spChg chg="mod">
          <ac:chgData name="Ilse Elizabeth Gutierrez Soto" userId="59de3787-2fa5-42a6-bec9-097f42fafc0b" providerId="ADAL" clId="{026686F2-C96C-4140-B202-973BA1AA3C13}" dt="2021-04-05T00:39:22.281" v="3435" actId="208"/>
          <ac:spMkLst>
            <pc:docMk/>
            <pc:sldMk cId="1734093516" sldId="363"/>
            <ac:spMk id="36897" creationId="{5A0BB84D-D661-4C7F-8C02-7F2680A681EB}"/>
          </ac:spMkLst>
        </pc:spChg>
        <pc:spChg chg="mod">
          <ac:chgData name="Ilse Elizabeth Gutierrez Soto" userId="59de3787-2fa5-42a6-bec9-097f42fafc0b" providerId="ADAL" clId="{026686F2-C96C-4140-B202-973BA1AA3C13}" dt="2021-04-05T00:39:22.281" v="3435" actId="208"/>
          <ac:spMkLst>
            <pc:docMk/>
            <pc:sldMk cId="1734093516" sldId="363"/>
            <ac:spMk id="36898" creationId="{7384EB1E-ACBD-47DE-9750-E93DA80A9B60}"/>
          </ac:spMkLst>
        </pc:spChg>
        <pc:spChg chg="mod">
          <ac:chgData name="Ilse Elizabeth Gutierrez Soto" userId="59de3787-2fa5-42a6-bec9-097f42fafc0b" providerId="ADAL" clId="{026686F2-C96C-4140-B202-973BA1AA3C13}" dt="2021-04-05T00:39:22.281" v="3435" actId="208"/>
          <ac:spMkLst>
            <pc:docMk/>
            <pc:sldMk cId="1734093516" sldId="363"/>
            <ac:spMk id="36905" creationId="{0B34B74B-E7AC-4561-A7A5-76253831DE44}"/>
          </ac:spMkLst>
        </pc:spChg>
        <pc:spChg chg="mod">
          <ac:chgData name="Ilse Elizabeth Gutierrez Soto" userId="59de3787-2fa5-42a6-bec9-097f42fafc0b" providerId="ADAL" clId="{026686F2-C96C-4140-B202-973BA1AA3C13}" dt="2021-04-05T00:39:22.281" v="3435" actId="208"/>
          <ac:spMkLst>
            <pc:docMk/>
            <pc:sldMk cId="1734093516" sldId="363"/>
            <ac:spMk id="36906" creationId="{37B40B98-93D6-4AFD-A2E4-5F9E1DD5986F}"/>
          </ac:spMkLst>
        </pc:spChg>
        <pc:spChg chg="mod">
          <ac:chgData name="Ilse Elizabeth Gutierrez Soto" userId="59de3787-2fa5-42a6-bec9-097f42fafc0b" providerId="ADAL" clId="{026686F2-C96C-4140-B202-973BA1AA3C13}" dt="2021-04-01T23:16:01.741" v="18" actId="27636"/>
          <ac:spMkLst>
            <pc:docMk/>
            <pc:sldMk cId="1734093516" sldId="363"/>
            <ac:spMk id="62468" creationId="{AFA6235A-BB82-49BC-BF75-B4788AA34755}"/>
          </ac:spMkLst>
        </pc:spChg>
      </pc:sldChg>
      <pc:sldChg chg="modSp add del mod">
        <pc:chgData name="Ilse Elizabeth Gutierrez Soto" userId="59de3787-2fa5-42a6-bec9-097f42fafc0b" providerId="ADAL" clId="{026686F2-C96C-4140-B202-973BA1AA3C13}" dt="2021-04-05T00:45:03.469" v="3512" actId="47"/>
        <pc:sldMkLst>
          <pc:docMk/>
          <pc:sldMk cId="4120134726" sldId="364"/>
        </pc:sldMkLst>
        <pc:spChg chg="mod">
          <ac:chgData name="Ilse Elizabeth Gutierrez Soto" userId="59de3787-2fa5-42a6-bec9-097f42fafc0b" providerId="ADAL" clId="{026686F2-C96C-4140-B202-973BA1AA3C13}" dt="2021-04-01T23:16:01.744" v="19" actId="27636"/>
          <ac:spMkLst>
            <pc:docMk/>
            <pc:sldMk cId="4120134726" sldId="364"/>
            <ac:spMk id="32772" creationId="{CE910C5B-15AA-403F-A926-641982B39BB1}"/>
          </ac:spMkLst>
        </pc:spChg>
      </pc:sldChg>
      <pc:sldChg chg="add del">
        <pc:chgData name="Ilse Elizabeth Gutierrez Soto" userId="59de3787-2fa5-42a6-bec9-097f42fafc0b" providerId="ADAL" clId="{026686F2-C96C-4140-B202-973BA1AA3C13}" dt="2021-04-01T23:45:49.584" v="530" actId="47"/>
        <pc:sldMkLst>
          <pc:docMk/>
          <pc:sldMk cId="3239334607" sldId="378"/>
        </pc:sldMkLst>
      </pc:sldChg>
      <pc:sldChg chg="add del ord">
        <pc:chgData name="Ilse Elizabeth Gutierrez Soto" userId="59de3787-2fa5-42a6-bec9-097f42fafc0b" providerId="ADAL" clId="{026686F2-C96C-4140-B202-973BA1AA3C13}" dt="2021-04-05T02:46:07.632" v="8614" actId="47"/>
        <pc:sldMkLst>
          <pc:docMk/>
          <pc:sldMk cId="3510714827" sldId="427"/>
        </pc:sldMkLst>
      </pc:sldChg>
      <pc:sldChg chg="add del">
        <pc:chgData name="Ilse Elizabeth Gutierrez Soto" userId="59de3787-2fa5-42a6-bec9-097f42fafc0b" providerId="ADAL" clId="{026686F2-C96C-4140-B202-973BA1AA3C13}" dt="2021-04-01T23:19:33.827" v="134" actId="47"/>
        <pc:sldMkLst>
          <pc:docMk/>
          <pc:sldMk cId="3019442779" sldId="428"/>
        </pc:sldMkLst>
      </pc:sldChg>
      <pc:sldChg chg="add del modNotesTx">
        <pc:chgData name="Ilse Elizabeth Gutierrez Soto" userId="59de3787-2fa5-42a6-bec9-097f42fafc0b" providerId="ADAL" clId="{026686F2-C96C-4140-B202-973BA1AA3C13}" dt="2021-04-04T22:06:39.142" v="2609" actId="47"/>
        <pc:sldMkLst>
          <pc:docMk/>
          <pc:sldMk cId="693721304" sldId="430"/>
        </pc:sldMkLst>
      </pc:sldChg>
      <pc:sldChg chg="add del">
        <pc:chgData name="Ilse Elizabeth Gutierrez Soto" userId="59de3787-2fa5-42a6-bec9-097f42fafc0b" providerId="ADAL" clId="{026686F2-C96C-4140-B202-973BA1AA3C13}" dt="2021-04-04T22:08:42.866" v="2619" actId="47"/>
        <pc:sldMkLst>
          <pc:docMk/>
          <pc:sldMk cId="1722384297" sldId="431"/>
        </pc:sldMkLst>
      </pc:sldChg>
      <pc:sldChg chg="modSp add del mod modNotesTx">
        <pc:chgData name="Ilse Elizabeth Gutierrez Soto" userId="59de3787-2fa5-42a6-bec9-097f42fafc0b" providerId="ADAL" clId="{026686F2-C96C-4140-B202-973BA1AA3C13}" dt="2021-04-04T22:11:06.509" v="2657" actId="47"/>
        <pc:sldMkLst>
          <pc:docMk/>
          <pc:sldMk cId="1038036482" sldId="432"/>
        </pc:sldMkLst>
        <pc:spChg chg="mod">
          <ac:chgData name="Ilse Elizabeth Gutierrez Soto" userId="59de3787-2fa5-42a6-bec9-097f42fafc0b" providerId="ADAL" clId="{026686F2-C96C-4140-B202-973BA1AA3C13}" dt="2021-04-04T22:08:48.162" v="2620" actId="20577"/>
          <ac:spMkLst>
            <pc:docMk/>
            <pc:sldMk cId="1038036482" sldId="432"/>
            <ac:spMk id="2" creationId="{AD2A6362-75A4-4966-A5D2-8B52AADAE37C}"/>
          </ac:spMkLst>
        </pc:spChg>
      </pc:sldChg>
      <pc:sldChg chg="add del">
        <pc:chgData name="Ilse Elizabeth Gutierrez Soto" userId="59de3787-2fa5-42a6-bec9-097f42fafc0b" providerId="ADAL" clId="{026686F2-C96C-4140-B202-973BA1AA3C13}" dt="2021-04-04T22:47:41.715" v="3106" actId="47"/>
        <pc:sldMkLst>
          <pc:docMk/>
          <pc:sldMk cId="1405799347" sldId="433"/>
        </pc:sldMkLst>
      </pc:sldChg>
      <pc:sldChg chg="add del">
        <pc:chgData name="Ilse Elizabeth Gutierrez Soto" userId="59de3787-2fa5-42a6-bec9-097f42fafc0b" providerId="ADAL" clId="{026686F2-C96C-4140-B202-973BA1AA3C13}" dt="2021-04-04T22:47:36.764" v="3105" actId="47"/>
        <pc:sldMkLst>
          <pc:docMk/>
          <pc:sldMk cId="3669192193" sldId="434"/>
        </pc:sldMkLst>
      </pc:sldChg>
      <pc:sldChg chg="add del ord">
        <pc:chgData name="Ilse Elizabeth Gutierrez Soto" userId="59de3787-2fa5-42a6-bec9-097f42fafc0b" providerId="ADAL" clId="{026686F2-C96C-4140-B202-973BA1AA3C13}" dt="2021-04-05T00:40:45.260" v="3452" actId="47"/>
        <pc:sldMkLst>
          <pc:docMk/>
          <pc:sldMk cId="1616575726" sldId="435"/>
        </pc:sldMkLst>
      </pc:sldChg>
      <pc:sldChg chg="addSp delSp modSp add mod delAnim modAnim modNotesTx">
        <pc:chgData name="Ilse Elizabeth Gutierrez Soto" userId="59de3787-2fa5-42a6-bec9-097f42fafc0b" providerId="ADAL" clId="{026686F2-C96C-4140-B202-973BA1AA3C13}" dt="2021-04-05T02:45:07.997" v="8610" actId="478"/>
        <pc:sldMkLst>
          <pc:docMk/>
          <pc:sldMk cId="2351186732" sldId="436"/>
        </pc:sldMkLst>
        <pc:spChg chg="mod">
          <ac:chgData name="Ilse Elizabeth Gutierrez Soto" userId="59de3787-2fa5-42a6-bec9-097f42fafc0b" providerId="ADAL" clId="{026686F2-C96C-4140-B202-973BA1AA3C13}" dt="2021-04-01T23:28:49.691" v="456" actId="255"/>
          <ac:spMkLst>
            <pc:docMk/>
            <pc:sldMk cId="2351186732" sldId="436"/>
            <ac:spMk id="2" creationId="{C1371730-3364-4DFC-853D-0A48CD3FEAFA}"/>
          </ac:spMkLst>
        </pc:spChg>
        <pc:spChg chg="add del mod">
          <ac:chgData name="Ilse Elizabeth Gutierrez Soto" userId="59de3787-2fa5-42a6-bec9-097f42fafc0b" providerId="ADAL" clId="{026686F2-C96C-4140-B202-973BA1AA3C13}" dt="2021-04-05T02:45:07.997" v="8610" actId="478"/>
          <ac:spMkLst>
            <pc:docMk/>
            <pc:sldMk cId="2351186732" sldId="436"/>
            <ac:spMk id="3" creationId="{89B1B6C0-64A4-46A3-8A5D-7DE1D5DFCA2F}"/>
          </ac:spMkLst>
        </pc:spChg>
        <pc:spChg chg="add del mod">
          <ac:chgData name="Ilse Elizabeth Gutierrez Soto" userId="59de3787-2fa5-42a6-bec9-097f42fafc0b" providerId="ADAL" clId="{026686F2-C96C-4140-B202-973BA1AA3C13}" dt="2021-04-05T02:44:05.308" v="8590" actId="478"/>
          <ac:spMkLst>
            <pc:docMk/>
            <pc:sldMk cId="2351186732" sldId="436"/>
            <ac:spMk id="5" creationId="{16377D03-CAC9-4BF9-8195-7725A0428926}"/>
          </ac:spMkLst>
        </pc:spChg>
        <pc:spChg chg="add del mod">
          <ac:chgData name="Ilse Elizabeth Gutierrez Soto" userId="59de3787-2fa5-42a6-bec9-097f42fafc0b" providerId="ADAL" clId="{026686F2-C96C-4140-B202-973BA1AA3C13}" dt="2021-04-05T02:44:43.069" v="8601" actId="478"/>
          <ac:spMkLst>
            <pc:docMk/>
            <pc:sldMk cId="2351186732" sldId="436"/>
            <ac:spMk id="6" creationId="{A572E89B-63BA-4BDD-A074-7563D9C4782E}"/>
          </ac:spMkLst>
        </pc:spChg>
        <pc:spChg chg="mod">
          <ac:chgData name="Ilse Elizabeth Gutierrez Soto" userId="59de3787-2fa5-42a6-bec9-097f42fafc0b" providerId="ADAL" clId="{026686F2-C96C-4140-B202-973BA1AA3C13}" dt="2021-04-01T23:24:35.038" v="339" actId="1076"/>
          <ac:spMkLst>
            <pc:docMk/>
            <pc:sldMk cId="2351186732" sldId="436"/>
            <ac:spMk id="9" creationId="{42BFA9AA-D085-4EB8-9240-E77EAB6BEAF2}"/>
          </ac:spMkLst>
        </pc:spChg>
        <pc:spChg chg="mod">
          <ac:chgData name="Ilse Elizabeth Gutierrez Soto" userId="59de3787-2fa5-42a6-bec9-097f42fafc0b" providerId="ADAL" clId="{026686F2-C96C-4140-B202-973BA1AA3C13}" dt="2021-04-01T23:21:29.379" v="298"/>
          <ac:spMkLst>
            <pc:docMk/>
            <pc:sldMk cId="2351186732" sldId="436"/>
            <ac:spMk id="20" creationId="{58502C82-0092-4278-8583-17E5BA484F45}"/>
          </ac:spMkLst>
        </pc:spChg>
        <pc:spChg chg="mod">
          <ac:chgData name="Ilse Elizabeth Gutierrez Soto" userId="59de3787-2fa5-42a6-bec9-097f42fafc0b" providerId="ADAL" clId="{026686F2-C96C-4140-B202-973BA1AA3C13}" dt="2021-04-01T23:21:29.379" v="298"/>
          <ac:spMkLst>
            <pc:docMk/>
            <pc:sldMk cId="2351186732" sldId="436"/>
            <ac:spMk id="21" creationId="{6ACD26B0-206A-4A56-92B0-CB0E1173A7EC}"/>
          </ac:spMkLst>
        </pc:spChg>
        <pc:spChg chg="mod">
          <ac:chgData name="Ilse Elizabeth Gutierrez Soto" userId="59de3787-2fa5-42a6-bec9-097f42fafc0b" providerId="ADAL" clId="{026686F2-C96C-4140-B202-973BA1AA3C13}" dt="2021-04-01T23:21:29.379" v="298"/>
          <ac:spMkLst>
            <pc:docMk/>
            <pc:sldMk cId="2351186732" sldId="436"/>
            <ac:spMk id="22" creationId="{25871720-8F28-47D0-9352-AAEA05DAD4B8}"/>
          </ac:spMkLst>
        </pc:spChg>
        <pc:spChg chg="mod">
          <ac:chgData name="Ilse Elizabeth Gutierrez Soto" userId="59de3787-2fa5-42a6-bec9-097f42fafc0b" providerId="ADAL" clId="{026686F2-C96C-4140-B202-973BA1AA3C13}" dt="2021-04-01T23:21:29.379" v="298"/>
          <ac:spMkLst>
            <pc:docMk/>
            <pc:sldMk cId="2351186732" sldId="436"/>
            <ac:spMk id="23" creationId="{9C031E0A-1729-4325-8086-0CAB713FA877}"/>
          </ac:spMkLst>
        </pc:spChg>
        <pc:spChg chg="mod">
          <ac:chgData name="Ilse Elizabeth Gutierrez Soto" userId="59de3787-2fa5-42a6-bec9-097f42fafc0b" providerId="ADAL" clId="{026686F2-C96C-4140-B202-973BA1AA3C13}" dt="2021-04-01T23:21:29.379" v="298"/>
          <ac:spMkLst>
            <pc:docMk/>
            <pc:sldMk cId="2351186732" sldId="436"/>
            <ac:spMk id="24" creationId="{BADB9792-8724-42BE-824A-E8D4D25C8A06}"/>
          </ac:spMkLst>
        </pc:spChg>
        <pc:spChg chg="mod">
          <ac:chgData name="Ilse Elizabeth Gutierrez Soto" userId="59de3787-2fa5-42a6-bec9-097f42fafc0b" providerId="ADAL" clId="{026686F2-C96C-4140-B202-973BA1AA3C13}" dt="2021-04-01T23:21:29.379" v="298"/>
          <ac:spMkLst>
            <pc:docMk/>
            <pc:sldMk cId="2351186732" sldId="436"/>
            <ac:spMk id="25" creationId="{6B85659B-1107-4771-B5C7-B7147B233020}"/>
          </ac:spMkLst>
        </pc:spChg>
        <pc:spChg chg="mod">
          <ac:chgData name="Ilse Elizabeth Gutierrez Soto" userId="59de3787-2fa5-42a6-bec9-097f42fafc0b" providerId="ADAL" clId="{026686F2-C96C-4140-B202-973BA1AA3C13}" dt="2021-04-01T23:21:29.379" v="298"/>
          <ac:spMkLst>
            <pc:docMk/>
            <pc:sldMk cId="2351186732" sldId="436"/>
            <ac:spMk id="26" creationId="{6B4C984E-5A3C-409E-BCE7-9254F1C198EC}"/>
          </ac:spMkLst>
        </pc:spChg>
        <pc:spChg chg="mod">
          <ac:chgData name="Ilse Elizabeth Gutierrez Soto" userId="59de3787-2fa5-42a6-bec9-097f42fafc0b" providerId="ADAL" clId="{026686F2-C96C-4140-B202-973BA1AA3C13}" dt="2021-04-01T23:21:29.379" v="298"/>
          <ac:spMkLst>
            <pc:docMk/>
            <pc:sldMk cId="2351186732" sldId="436"/>
            <ac:spMk id="27" creationId="{2E8136EE-9515-4BBD-92B5-C4520FC5A901}"/>
          </ac:spMkLst>
        </pc:spChg>
        <pc:spChg chg="mod">
          <ac:chgData name="Ilse Elizabeth Gutierrez Soto" userId="59de3787-2fa5-42a6-bec9-097f42fafc0b" providerId="ADAL" clId="{026686F2-C96C-4140-B202-973BA1AA3C13}" dt="2021-04-01T23:21:29.379" v="298"/>
          <ac:spMkLst>
            <pc:docMk/>
            <pc:sldMk cId="2351186732" sldId="436"/>
            <ac:spMk id="28" creationId="{499FF2F3-BC15-430D-86DB-0CA7623D95C0}"/>
          </ac:spMkLst>
        </pc:spChg>
        <pc:spChg chg="mod">
          <ac:chgData name="Ilse Elizabeth Gutierrez Soto" userId="59de3787-2fa5-42a6-bec9-097f42fafc0b" providerId="ADAL" clId="{026686F2-C96C-4140-B202-973BA1AA3C13}" dt="2021-04-01T23:21:29.379" v="298"/>
          <ac:spMkLst>
            <pc:docMk/>
            <pc:sldMk cId="2351186732" sldId="436"/>
            <ac:spMk id="29" creationId="{2810995C-482A-4CF3-97CB-C3713B94B03A}"/>
          </ac:spMkLst>
        </pc:spChg>
        <pc:spChg chg="mod">
          <ac:chgData name="Ilse Elizabeth Gutierrez Soto" userId="59de3787-2fa5-42a6-bec9-097f42fafc0b" providerId="ADAL" clId="{026686F2-C96C-4140-B202-973BA1AA3C13}" dt="2021-04-01T23:21:29.379" v="298"/>
          <ac:spMkLst>
            <pc:docMk/>
            <pc:sldMk cId="2351186732" sldId="436"/>
            <ac:spMk id="30" creationId="{80510B7D-13BB-4E75-BD21-5EDF9C5EFE71}"/>
          </ac:spMkLst>
        </pc:spChg>
        <pc:spChg chg="mod">
          <ac:chgData name="Ilse Elizabeth Gutierrez Soto" userId="59de3787-2fa5-42a6-bec9-097f42fafc0b" providerId="ADAL" clId="{026686F2-C96C-4140-B202-973BA1AA3C13}" dt="2021-04-04T20:56:59.295" v="1879" actId="20577"/>
          <ac:spMkLst>
            <pc:docMk/>
            <pc:sldMk cId="2351186732" sldId="436"/>
            <ac:spMk id="31" creationId="{CA1F0989-B74A-4C14-AA9A-A9FE218C00D8}"/>
          </ac:spMkLst>
        </pc:spChg>
        <pc:spChg chg="mod">
          <ac:chgData name="Ilse Elizabeth Gutierrez Soto" userId="59de3787-2fa5-42a6-bec9-097f42fafc0b" providerId="ADAL" clId="{026686F2-C96C-4140-B202-973BA1AA3C13}" dt="2021-04-04T20:56:28.473" v="1849" actId="20577"/>
          <ac:spMkLst>
            <pc:docMk/>
            <pc:sldMk cId="2351186732" sldId="436"/>
            <ac:spMk id="32" creationId="{46382B0D-7E43-485A-974D-09594C9B3936}"/>
          </ac:spMkLst>
        </pc:spChg>
        <pc:spChg chg="mod">
          <ac:chgData name="Ilse Elizabeth Gutierrez Soto" userId="59de3787-2fa5-42a6-bec9-097f42fafc0b" providerId="ADAL" clId="{026686F2-C96C-4140-B202-973BA1AA3C13}" dt="2021-04-04T20:56:33.091" v="1855" actId="20577"/>
          <ac:spMkLst>
            <pc:docMk/>
            <pc:sldMk cId="2351186732" sldId="436"/>
            <ac:spMk id="33" creationId="{94D9CA92-0527-4CC9-A3D0-B2612CE6A029}"/>
          </ac:spMkLst>
        </pc:spChg>
        <pc:spChg chg="mod">
          <ac:chgData name="Ilse Elizabeth Gutierrez Soto" userId="59de3787-2fa5-42a6-bec9-097f42fafc0b" providerId="ADAL" clId="{026686F2-C96C-4140-B202-973BA1AA3C13}" dt="2021-04-04T20:56:20.761" v="1839" actId="20577"/>
          <ac:spMkLst>
            <pc:docMk/>
            <pc:sldMk cId="2351186732" sldId="436"/>
            <ac:spMk id="34" creationId="{F25347FB-8A69-4A70-ADEE-8F00C46D680C}"/>
          </ac:spMkLst>
        </pc:spChg>
        <pc:spChg chg="mod">
          <ac:chgData name="Ilse Elizabeth Gutierrez Soto" userId="59de3787-2fa5-42a6-bec9-097f42fafc0b" providerId="ADAL" clId="{026686F2-C96C-4140-B202-973BA1AA3C13}" dt="2021-04-04T20:56:36.333" v="1860" actId="20577"/>
          <ac:spMkLst>
            <pc:docMk/>
            <pc:sldMk cId="2351186732" sldId="436"/>
            <ac:spMk id="35" creationId="{BA231646-29F5-4D96-85B9-3D92E33978C3}"/>
          </ac:spMkLst>
        </pc:spChg>
        <pc:spChg chg="mod">
          <ac:chgData name="Ilse Elizabeth Gutierrez Soto" userId="59de3787-2fa5-42a6-bec9-097f42fafc0b" providerId="ADAL" clId="{026686F2-C96C-4140-B202-973BA1AA3C13}" dt="2021-04-04T20:55:44.422" v="1790" actId="20577"/>
          <ac:spMkLst>
            <pc:docMk/>
            <pc:sldMk cId="2351186732" sldId="436"/>
            <ac:spMk id="36" creationId="{31960B3C-47ED-4CE5-A62F-E825829EA2F7}"/>
          </ac:spMkLst>
        </pc:spChg>
        <pc:spChg chg="mod">
          <ac:chgData name="Ilse Elizabeth Gutierrez Soto" userId="59de3787-2fa5-42a6-bec9-097f42fafc0b" providerId="ADAL" clId="{026686F2-C96C-4140-B202-973BA1AA3C13}" dt="2021-04-04T20:56:08.393" v="1821" actId="20577"/>
          <ac:spMkLst>
            <pc:docMk/>
            <pc:sldMk cId="2351186732" sldId="436"/>
            <ac:spMk id="37" creationId="{EBF63AE3-F76C-4F95-93A7-05527EB8B16C}"/>
          </ac:spMkLst>
        </pc:spChg>
        <pc:spChg chg="mod">
          <ac:chgData name="Ilse Elizabeth Gutierrez Soto" userId="59de3787-2fa5-42a6-bec9-097f42fafc0b" providerId="ADAL" clId="{026686F2-C96C-4140-B202-973BA1AA3C13}" dt="2021-04-04T20:56:13.283" v="1835" actId="20577"/>
          <ac:spMkLst>
            <pc:docMk/>
            <pc:sldMk cId="2351186732" sldId="436"/>
            <ac:spMk id="38" creationId="{D00D68BD-4FEE-40D9-B4DB-23738D8F3ABC}"/>
          </ac:spMkLst>
        </pc:spChg>
        <pc:spChg chg="add del mod">
          <ac:chgData name="Ilse Elizabeth Gutierrez Soto" userId="59de3787-2fa5-42a6-bec9-097f42fafc0b" providerId="ADAL" clId="{026686F2-C96C-4140-B202-973BA1AA3C13}" dt="2021-04-05T02:45:03.252" v="8609" actId="478"/>
          <ac:spMkLst>
            <pc:docMk/>
            <pc:sldMk cId="2351186732" sldId="436"/>
            <ac:spMk id="39" creationId="{0D2E4D1E-BF8F-4BAA-808B-4D24A8EAE937}"/>
          </ac:spMkLst>
        </pc:spChg>
        <pc:spChg chg="mod">
          <ac:chgData name="Ilse Elizabeth Gutierrez Soto" userId="59de3787-2fa5-42a6-bec9-097f42fafc0b" providerId="ADAL" clId="{026686F2-C96C-4140-B202-973BA1AA3C13}" dt="2021-04-04T20:55:38.077" v="1783" actId="20577"/>
          <ac:spMkLst>
            <pc:docMk/>
            <pc:sldMk cId="2351186732" sldId="436"/>
            <ac:spMk id="40" creationId="{75B87670-1594-4F09-8EE9-80CE8BED3ACE}"/>
          </ac:spMkLst>
        </pc:spChg>
        <pc:spChg chg="mod">
          <ac:chgData name="Ilse Elizabeth Gutierrez Soto" userId="59de3787-2fa5-42a6-bec9-097f42fafc0b" providerId="ADAL" clId="{026686F2-C96C-4140-B202-973BA1AA3C13}" dt="2021-04-01T23:22:21.119" v="303" actId="208"/>
          <ac:spMkLst>
            <pc:docMk/>
            <pc:sldMk cId="2351186732" sldId="436"/>
            <ac:spMk id="41" creationId="{097F1B20-6888-4D43-9DA2-D9731204FAE9}"/>
          </ac:spMkLst>
        </pc:spChg>
        <pc:spChg chg="mod">
          <ac:chgData name="Ilse Elizabeth Gutierrez Soto" userId="59de3787-2fa5-42a6-bec9-097f42fafc0b" providerId="ADAL" clId="{026686F2-C96C-4140-B202-973BA1AA3C13}" dt="2021-04-01T23:22:21.119" v="303" actId="208"/>
          <ac:spMkLst>
            <pc:docMk/>
            <pc:sldMk cId="2351186732" sldId="436"/>
            <ac:spMk id="42" creationId="{9343F052-6133-4118-99E9-7087E73718D8}"/>
          </ac:spMkLst>
        </pc:spChg>
        <pc:spChg chg="mod">
          <ac:chgData name="Ilse Elizabeth Gutierrez Soto" userId="59de3787-2fa5-42a6-bec9-097f42fafc0b" providerId="ADAL" clId="{026686F2-C96C-4140-B202-973BA1AA3C13}" dt="2021-04-01T23:22:21.119" v="303" actId="208"/>
          <ac:spMkLst>
            <pc:docMk/>
            <pc:sldMk cId="2351186732" sldId="436"/>
            <ac:spMk id="43" creationId="{901EB5DB-516D-4CA8-9480-106F3240C9CE}"/>
          </ac:spMkLst>
        </pc:spChg>
        <pc:spChg chg="mod">
          <ac:chgData name="Ilse Elizabeth Gutierrez Soto" userId="59de3787-2fa5-42a6-bec9-097f42fafc0b" providerId="ADAL" clId="{026686F2-C96C-4140-B202-973BA1AA3C13}" dt="2021-04-01T23:22:21.119" v="303" actId="208"/>
          <ac:spMkLst>
            <pc:docMk/>
            <pc:sldMk cId="2351186732" sldId="436"/>
            <ac:spMk id="44" creationId="{FE24F3A1-2DBC-48C2-B2C6-0748E2474CE5}"/>
          </ac:spMkLst>
        </pc:spChg>
        <pc:spChg chg="mod">
          <ac:chgData name="Ilse Elizabeth Gutierrez Soto" userId="59de3787-2fa5-42a6-bec9-097f42fafc0b" providerId="ADAL" clId="{026686F2-C96C-4140-B202-973BA1AA3C13}" dt="2021-04-01T23:22:12.960" v="302" actId="208"/>
          <ac:spMkLst>
            <pc:docMk/>
            <pc:sldMk cId="2351186732" sldId="436"/>
            <ac:spMk id="45" creationId="{965707C6-3101-4407-8362-7E42E008E760}"/>
          </ac:spMkLst>
        </pc:spChg>
        <pc:spChg chg="mod">
          <ac:chgData name="Ilse Elizabeth Gutierrez Soto" userId="59de3787-2fa5-42a6-bec9-097f42fafc0b" providerId="ADAL" clId="{026686F2-C96C-4140-B202-973BA1AA3C13}" dt="2021-04-01T23:22:21.119" v="303" actId="208"/>
          <ac:spMkLst>
            <pc:docMk/>
            <pc:sldMk cId="2351186732" sldId="436"/>
            <ac:spMk id="46" creationId="{72E9731B-8554-476E-9F50-E40A4AFE691F}"/>
          </ac:spMkLst>
        </pc:spChg>
        <pc:spChg chg="mod">
          <ac:chgData name="Ilse Elizabeth Gutierrez Soto" userId="59de3787-2fa5-42a6-bec9-097f42fafc0b" providerId="ADAL" clId="{026686F2-C96C-4140-B202-973BA1AA3C13}" dt="2021-04-01T23:22:21.119" v="303" actId="208"/>
          <ac:spMkLst>
            <pc:docMk/>
            <pc:sldMk cId="2351186732" sldId="436"/>
            <ac:spMk id="47" creationId="{FEE4FEE5-62D8-43CD-9BD6-DB57E721A75F}"/>
          </ac:spMkLst>
        </pc:spChg>
        <pc:spChg chg="mod">
          <ac:chgData name="Ilse Elizabeth Gutierrez Soto" userId="59de3787-2fa5-42a6-bec9-097f42fafc0b" providerId="ADAL" clId="{026686F2-C96C-4140-B202-973BA1AA3C13}" dt="2021-04-01T23:22:21.119" v="303" actId="208"/>
          <ac:spMkLst>
            <pc:docMk/>
            <pc:sldMk cId="2351186732" sldId="436"/>
            <ac:spMk id="48" creationId="{3A6E919A-D18A-458A-A61F-70E1FD349561}"/>
          </ac:spMkLst>
        </pc:spChg>
        <pc:spChg chg="mod">
          <ac:chgData name="Ilse Elizabeth Gutierrez Soto" userId="59de3787-2fa5-42a6-bec9-097f42fafc0b" providerId="ADAL" clId="{026686F2-C96C-4140-B202-973BA1AA3C13}" dt="2021-04-01T23:22:21.119" v="303" actId="208"/>
          <ac:spMkLst>
            <pc:docMk/>
            <pc:sldMk cId="2351186732" sldId="436"/>
            <ac:spMk id="49" creationId="{9BCD05C5-9173-409D-BF56-BA79449D5159}"/>
          </ac:spMkLst>
        </pc:spChg>
        <pc:spChg chg="add del mod">
          <ac:chgData name="Ilse Elizabeth Gutierrez Soto" userId="59de3787-2fa5-42a6-bec9-097f42fafc0b" providerId="ADAL" clId="{026686F2-C96C-4140-B202-973BA1AA3C13}" dt="2021-04-05T02:44:17.338" v="8593" actId="478"/>
          <ac:spMkLst>
            <pc:docMk/>
            <pc:sldMk cId="2351186732" sldId="436"/>
            <ac:spMk id="50" creationId="{B9DA910D-8CC4-41C2-81E0-04210E2664D4}"/>
          </ac:spMkLst>
        </pc:spChg>
        <pc:spChg chg="add del mod">
          <ac:chgData name="Ilse Elizabeth Gutierrez Soto" userId="59de3787-2fa5-42a6-bec9-097f42fafc0b" providerId="ADAL" clId="{026686F2-C96C-4140-B202-973BA1AA3C13}" dt="2021-04-05T02:44:07.382" v="8591" actId="478"/>
          <ac:spMkLst>
            <pc:docMk/>
            <pc:sldMk cId="2351186732" sldId="436"/>
            <ac:spMk id="51" creationId="{C4D24310-FFFD-45B3-BC0B-8FAB7CACCA9D}"/>
          </ac:spMkLst>
        </pc:spChg>
        <pc:spChg chg="add del mod">
          <ac:chgData name="Ilse Elizabeth Gutierrez Soto" userId="59de3787-2fa5-42a6-bec9-097f42fafc0b" providerId="ADAL" clId="{026686F2-C96C-4140-B202-973BA1AA3C13}" dt="2021-04-05T02:44:25.062" v="8595" actId="478"/>
          <ac:spMkLst>
            <pc:docMk/>
            <pc:sldMk cId="2351186732" sldId="436"/>
            <ac:spMk id="52" creationId="{10C734C0-5725-4F0C-B00A-E877845F335A}"/>
          </ac:spMkLst>
        </pc:spChg>
        <pc:spChg chg="add del mod">
          <ac:chgData name="Ilse Elizabeth Gutierrez Soto" userId="59de3787-2fa5-42a6-bec9-097f42fafc0b" providerId="ADAL" clId="{026686F2-C96C-4140-B202-973BA1AA3C13}" dt="2021-04-05T02:44:51.297" v="8604" actId="478"/>
          <ac:spMkLst>
            <pc:docMk/>
            <pc:sldMk cId="2351186732" sldId="436"/>
            <ac:spMk id="53" creationId="{F586B9B6-BCA7-4830-B5F1-3260D399358E}"/>
          </ac:spMkLst>
        </pc:spChg>
        <pc:spChg chg="add del mod">
          <ac:chgData name="Ilse Elizabeth Gutierrez Soto" userId="59de3787-2fa5-42a6-bec9-097f42fafc0b" providerId="ADAL" clId="{026686F2-C96C-4140-B202-973BA1AA3C13}" dt="2021-04-05T02:44:21.632" v="8594" actId="478"/>
          <ac:spMkLst>
            <pc:docMk/>
            <pc:sldMk cId="2351186732" sldId="436"/>
            <ac:spMk id="54" creationId="{7D36538A-6B03-49F9-BAA8-2D9C9590EEEC}"/>
          </ac:spMkLst>
        </pc:spChg>
        <pc:spChg chg="add del mod">
          <ac:chgData name="Ilse Elizabeth Gutierrez Soto" userId="59de3787-2fa5-42a6-bec9-097f42fafc0b" providerId="ADAL" clId="{026686F2-C96C-4140-B202-973BA1AA3C13}" dt="2021-04-05T02:44:27.754" v="8596" actId="478"/>
          <ac:spMkLst>
            <pc:docMk/>
            <pc:sldMk cId="2351186732" sldId="436"/>
            <ac:spMk id="55" creationId="{B2F4BA19-BCF1-41A7-9FAE-40336B8F4D9D}"/>
          </ac:spMkLst>
        </pc:spChg>
        <pc:spChg chg="add del mod">
          <ac:chgData name="Ilse Elizabeth Gutierrez Soto" userId="59de3787-2fa5-42a6-bec9-097f42fafc0b" providerId="ADAL" clId="{026686F2-C96C-4140-B202-973BA1AA3C13}" dt="2021-04-05T02:44:14.221" v="8592" actId="478"/>
          <ac:spMkLst>
            <pc:docMk/>
            <pc:sldMk cId="2351186732" sldId="436"/>
            <ac:spMk id="56" creationId="{BF0E3E0B-C027-496A-9603-4F5B67C6C9F8}"/>
          </ac:spMkLst>
        </pc:spChg>
        <pc:grpChg chg="del">
          <ac:chgData name="Ilse Elizabeth Gutierrez Soto" userId="59de3787-2fa5-42a6-bec9-097f42fafc0b" providerId="ADAL" clId="{026686F2-C96C-4140-B202-973BA1AA3C13}" dt="2021-04-01T23:20:27.527" v="177" actId="478"/>
          <ac:grpSpMkLst>
            <pc:docMk/>
            <pc:sldMk cId="2351186732" sldId="436"/>
            <ac:grpSpMk id="10" creationId="{D46D2A0A-FAAA-4BDA-9563-EC8C278F491E}"/>
          </ac:grpSpMkLst>
        </pc:grpChg>
        <pc:grpChg chg="add mod">
          <ac:chgData name="Ilse Elizabeth Gutierrez Soto" userId="59de3787-2fa5-42a6-bec9-097f42fafc0b" providerId="ADAL" clId="{026686F2-C96C-4140-B202-973BA1AA3C13}" dt="2021-04-01T23:24:07.342" v="326" actId="1076"/>
          <ac:grpSpMkLst>
            <pc:docMk/>
            <pc:sldMk cId="2351186732" sldId="436"/>
            <ac:grpSpMk id="19" creationId="{573B2E59-2A9E-4E2D-8EE2-977153B07593}"/>
          </ac:grpSpMkLst>
        </pc:grpChg>
        <pc:cxnChg chg="add del mod">
          <ac:chgData name="Ilse Elizabeth Gutierrez Soto" userId="59de3787-2fa5-42a6-bec9-097f42fafc0b" providerId="ADAL" clId="{026686F2-C96C-4140-B202-973BA1AA3C13}" dt="2021-04-05T02:44:55.645" v="8606" actId="478"/>
          <ac:cxnSpMkLst>
            <pc:docMk/>
            <pc:sldMk cId="2351186732" sldId="436"/>
            <ac:cxnSpMk id="8" creationId="{85DED4B6-30A0-4909-B982-E5518F86D3E4}"/>
          </ac:cxnSpMkLst>
        </pc:cxnChg>
        <pc:cxnChg chg="add del mod">
          <ac:chgData name="Ilse Elizabeth Gutierrez Soto" userId="59de3787-2fa5-42a6-bec9-097f42fafc0b" providerId="ADAL" clId="{026686F2-C96C-4140-B202-973BA1AA3C13}" dt="2021-04-05T02:44:39.454" v="8600" actId="478"/>
          <ac:cxnSpMkLst>
            <pc:docMk/>
            <pc:sldMk cId="2351186732" sldId="436"/>
            <ac:cxnSpMk id="57" creationId="{D3B443E2-4976-4389-B3FA-48D896C3AA7A}"/>
          </ac:cxnSpMkLst>
        </pc:cxnChg>
        <pc:cxnChg chg="add del mod">
          <ac:chgData name="Ilse Elizabeth Gutierrez Soto" userId="59de3787-2fa5-42a6-bec9-097f42fafc0b" providerId="ADAL" clId="{026686F2-C96C-4140-B202-973BA1AA3C13}" dt="2021-04-05T02:44:57.768" v="8607" actId="478"/>
          <ac:cxnSpMkLst>
            <pc:docMk/>
            <pc:sldMk cId="2351186732" sldId="436"/>
            <ac:cxnSpMk id="59" creationId="{68ECC574-EFD0-4EFB-87FA-192BFE315A53}"/>
          </ac:cxnSpMkLst>
        </pc:cxnChg>
        <pc:cxnChg chg="add del mod">
          <ac:chgData name="Ilse Elizabeth Gutierrez Soto" userId="59de3787-2fa5-42a6-bec9-097f42fafc0b" providerId="ADAL" clId="{026686F2-C96C-4140-B202-973BA1AA3C13}" dt="2021-04-05T02:44:53.427" v="8605" actId="478"/>
          <ac:cxnSpMkLst>
            <pc:docMk/>
            <pc:sldMk cId="2351186732" sldId="436"/>
            <ac:cxnSpMk id="62" creationId="{FBF31230-47CF-45B1-8414-E9E633AA29A1}"/>
          </ac:cxnSpMkLst>
        </pc:cxnChg>
        <pc:cxnChg chg="add del mod">
          <ac:chgData name="Ilse Elizabeth Gutierrez Soto" userId="59de3787-2fa5-42a6-bec9-097f42fafc0b" providerId="ADAL" clId="{026686F2-C96C-4140-B202-973BA1AA3C13}" dt="2021-04-05T02:44:48.166" v="8603" actId="478"/>
          <ac:cxnSpMkLst>
            <pc:docMk/>
            <pc:sldMk cId="2351186732" sldId="436"/>
            <ac:cxnSpMk id="65" creationId="{D414648D-3CCC-46CD-81DB-62D597433F69}"/>
          </ac:cxnSpMkLst>
        </pc:cxnChg>
        <pc:cxnChg chg="add del mod">
          <ac:chgData name="Ilse Elizabeth Gutierrez Soto" userId="59de3787-2fa5-42a6-bec9-097f42fafc0b" providerId="ADAL" clId="{026686F2-C96C-4140-B202-973BA1AA3C13}" dt="2021-04-05T02:44:45.492" v="8602" actId="478"/>
          <ac:cxnSpMkLst>
            <pc:docMk/>
            <pc:sldMk cId="2351186732" sldId="436"/>
            <ac:cxnSpMk id="68" creationId="{169FDB84-2380-4499-AB35-FFAD25FFC860}"/>
          </ac:cxnSpMkLst>
        </pc:cxnChg>
        <pc:cxnChg chg="add del mod">
          <ac:chgData name="Ilse Elizabeth Gutierrez Soto" userId="59de3787-2fa5-42a6-bec9-097f42fafc0b" providerId="ADAL" clId="{026686F2-C96C-4140-B202-973BA1AA3C13}" dt="2021-04-05T02:44:37.406" v="8599" actId="478"/>
          <ac:cxnSpMkLst>
            <pc:docMk/>
            <pc:sldMk cId="2351186732" sldId="436"/>
            <ac:cxnSpMk id="71" creationId="{C361391C-C599-4430-A3B1-9C0F8649641A}"/>
          </ac:cxnSpMkLst>
        </pc:cxnChg>
        <pc:cxnChg chg="add del mod">
          <ac:chgData name="Ilse Elizabeth Gutierrez Soto" userId="59de3787-2fa5-42a6-bec9-097f42fafc0b" providerId="ADAL" clId="{026686F2-C96C-4140-B202-973BA1AA3C13}" dt="2021-04-05T02:44:30.297" v="8597" actId="478"/>
          <ac:cxnSpMkLst>
            <pc:docMk/>
            <pc:sldMk cId="2351186732" sldId="436"/>
            <ac:cxnSpMk id="74" creationId="{6212C266-C075-43E8-BC9C-A9C2EE65080B}"/>
          </ac:cxnSpMkLst>
        </pc:cxnChg>
        <pc:cxnChg chg="add del mod">
          <ac:chgData name="Ilse Elizabeth Gutierrez Soto" userId="59de3787-2fa5-42a6-bec9-097f42fafc0b" providerId="ADAL" clId="{026686F2-C96C-4140-B202-973BA1AA3C13}" dt="2021-04-05T02:44:34.215" v="8598" actId="478"/>
          <ac:cxnSpMkLst>
            <pc:docMk/>
            <pc:sldMk cId="2351186732" sldId="436"/>
            <ac:cxnSpMk id="78" creationId="{C995B3C4-BE07-4214-9C3B-2BFBE71F0711}"/>
          </ac:cxnSpMkLst>
        </pc:cxnChg>
      </pc:sldChg>
      <pc:sldChg chg="addSp delSp modSp add mod delAnim modNotesTx">
        <pc:chgData name="Ilse Elizabeth Gutierrez Soto" userId="59de3787-2fa5-42a6-bec9-097f42fafc0b" providerId="ADAL" clId="{026686F2-C96C-4140-B202-973BA1AA3C13}" dt="2021-04-05T01:09:11.192" v="5431" actId="20577"/>
        <pc:sldMkLst>
          <pc:docMk/>
          <pc:sldMk cId="2754825093" sldId="437"/>
        </pc:sldMkLst>
        <pc:spChg chg="mod">
          <ac:chgData name="Ilse Elizabeth Gutierrez Soto" userId="59de3787-2fa5-42a6-bec9-097f42fafc0b" providerId="ADAL" clId="{026686F2-C96C-4140-B202-973BA1AA3C13}" dt="2021-04-01T23:28:54.539" v="457" actId="255"/>
          <ac:spMkLst>
            <pc:docMk/>
            <pc:sldMk cId="2754825093" sldId="437"/>
            <ac:spMk id="2" creationId="{C1371730-3364-4DFC-853D-0A48CD3FEAFA}"/>
          </ac:spMkLst>
        </pc:spChg>
        <pc:spChg chg="del">
          <ac:chgData name="Ilse Elizabeth Gutierrez Soto" userId="59de3787-2fa5-42a6-bec9-097f42fafc0b" providerId="ADAL" clId="{026686F2-C96C-4140-B202-973BA1AA3C13}" dt="2021-04-01T23:28:13.863" v="386" actId="478"/>
          <ac:spMkLst>
            <pc:docMk/>
            <pc:sldMk cId="2754825093" sldId="437"/>
            <ac:spMk id="3" creationId="{89B1B6C0-64A4-46A3-8A5D-7DE1D5DFCA2F}"/>
          </ac:spMkLst>
        </pc:spChg>
        <pc:spChg chg="del">
          <ac:chgData name="Ilse Elizabeth Gutierrez Soto" userId="59de3787-2fa5-42a6-bec9-097f42fafc0b" providerId="ADAL" clId="{026686F2-C96C-4140-B202-973BA1AA3C13}" dt="2021-04-01T23:28:13.863" v="386" actId="478"/>
          <ac:spMkLst>
            <pc:docMk/>
            <pc:sldMk cId="2754825093" sldId="437"/>
            <ac:spMk id="5" creationId="{16377D03-CAC9-4BF9-8195-7725A0428926}"/>
          </ac:spMkLst>
        </pc:spChg>
        <pc:spChg chg="del">
          <ac:chgData name="Ilse Elizabeth Gutierrez Soto" userId="59de3787-2fa5-42a6-bec9-097f42fafc0b" providerId="ADAL" clId="{026686F2-C96C-4140-B202-973BA1AA3C13}" dt="2021-04-01T23:28:13.863" v="386" actId="478"/>
          <ac:spMkLst>
            <pc:docMk/>
            <pc:sldMk cId="2754825093" sldId="437"/>
            <ac:spMk id="6" creationId="{A572E89B-63BA-4BDD-A074-7563D9C4782E}"/>
          </ac:spMkLst>
        </pc:spChg>
        <pc:spChg chg="mod">
          <ac:chgData name="Ilse Elizabeth Gutierrez Soto" userId="59de3787-2fa5-42a6-bec9-097f42fafc0b" providerId="ADAL" clId="{026686F2-C96C-4140-B202-973BA1AA3C13}" dt="2021-04-04T20:58:20.863" v="1988"/>
          <ac:spMkLst>
            <pc:docMk/>
            <pc:sldMk cId="2754825093" sldId="437"/>
            <ac:spMk id="7" creationId="{12094546-D4D0-4FCE-B565-ABC8765D9C5C}"/>
          </ac:spMkLst>
        </pc:spChg>
        <pc:spChg chg="mod">
          <ac:chgData name="Ilse Elizabeth Gutierrez Soto" userId="59de3787-2fa5-42a6-bec9-097f42fafc0b" providerId="ADAL" clId="{026686F2-C96C-4140-B202-973BA1AA3C13}" dt="2021-04-04T20:58:20.863" v="1988"/>
          <ac:spMkLst>
            <pc:docMk/>
            <pc:sldMk cId="2754825093" sldId="437"/>
            <ac:spMk id="8" creationId="{D9681B6A-BEE5-4CC8-85C0-1E499D3211E2}"/>
          </ac:spMkLst>
        </pc:spChg>
        <pc:spChg chg="mod">
          <ac:chgData name="Ilse Elizabeth Gutierrez Soto" userId="59de3787-2fa5-42a6-bec9-097f42fafc0b" providerId="ADAL" clId="{026686F2-C96C-4140-B202-973BA1AA3C13}" dt="2021-04-01T23:29:35.582" v="466" actId="20577"/>
          <ac:spMkLst>
            <pc:docMk/>
            <pc:sldMk cId="2754825093" sldId="437"/>
            <ac:spMk id="9" creationId="{42BFA9AA-D085-4EB8-9240-E77EAB6BEAF2}"/>
          </ac:spMkLst>
        </pc:spChg>
        <pc:spChg chg="mod">
          <ac:chgData name="Ilse Elizabeth Gutierrez Soto" userId="59de3787-2fa5-42a6-bec9-097f42fafc0b" providerId="ADAL" clId="{026686F2-C96C-4140-B202-973BA1AA3C13}" dt="2021-04-04T20:58:20.863" v="1988"/>
          <ac:spMkLst>
            <pc:docMk/>
            <pc:sldMk cId="2754825093" sldId="437"/>
            <ac:spMk id="10" creationId="{8EC09C9A-5385-4866-8A1A-FA121F0C707C}"/>
          </ac:spMkLst>
        </pc:spChg>
        <pc:spChg chg="mod">
          <ac:chgData name="Ilse Elizabeth Gutierrez Soto" userId="59de3787-2fa5-42a6-bec9-097f42fafc0b" providerId="ADAL" clId="{026686F2-C96C-4140-B202-973BA1AA3C13}" dt="2021-04-04T20:58:20.863" v="1988"/>
          <ac:spMkLst>
            <pc:docMk/>
            <pc:sldMk cId="2754825093" sldId="437"/>
            <ac:spMk id="11" creationId="{8443A01D-1283-42DE-82BF-36C4C61ECCC4}"/>
          </ac:spMkLst>
        </pc:spChg>
        <pc:spChg chg="mod">
          <ac:chgData name="Ilse Elizabeth Gutierrez Soto" userId="59de3787-2fa5-42a6-bec9-097f42fafc0b" providerId="ADAL" clId="{026686F2-C96C-4140-B202-973BA1AA3C13}" dt="2021-04-04T20:58:20.863" v="1988"/>
          <ac:spMkLst>
            <pc:docMk/>
            <pc:sldMk cId="2754825093" sldId="437"/>
            <ac:spMk id="12" creationId="{E48F5108-979C-47C8-9EA8-C60E6FF85641}"/>
          </ac:spMkLst>
        </pc:spChg>
        <pc:spChg chg="mod">
          <ac:chgData name="Ilse Elizabeth Gutierrez Soto" userId="59de3787-2fa5-42a6-bec9-097f42fafc0b" providerId="ADAL" clId="{026686F2-C96C-4140-B202-973BA1AA3C13}" dt="2021-04-04T20:58:20.863" v="1988"/>
          <ac:spMkLst>
            <pc:docMk/>
            <pc:sldMk cId="2754825093" sldId="437"/>
            <ac:spMk id="13" creationId="{C73819AC-1936-4BB1-9CC2-64F086D55CDC}"/>
          </ac:spMkLst>
        </pc:spChg>
        <pc:spChg chg="mod">
          <ac:chgData name="Ilse Elizabeth Gutierrez Soto" userId="59de3787-2fa5-42a6-bec9-097f42fafc0b" providerId="ADAL" clId="{026686F2-C96C-4140-B202-973BA1AA3C13}" dt="2021-04-04T20:58:20.863" v="1988"/>
          <ac:spMkLst>
            <pc:docMk/>
            <pc:sldMk cId="2754825093" sldId="437"/>
            <ac:spMk id="14" creationId="{99C63636-C782-4608-8192-34617314141D}"/>
          </ac:spMkLst>
        </pc:spChg>
        <pc:spChg chg="mod">
          <ac:chgData name="Ilse Elizabeth Gutierrez Soto" userId="59de3787-2fa5-42a6-bec9-097f42fafc0b" providerId="ADAL" clId="{026686F2-C96C-4140-B202-973BA1AA3C13}" dt="2021-04-04T20:58:20.863" v="1988"/>
          <ac:spMkLst>
            <pc:docMk/>
            <pc:sldMk cId="2754825093" sldId="437"/>
            <ac:spMk id="15" creationId="{508ABF33-EE2E-4D71-A90F-6A39E6A36A0F}"/>
          </ac:spMkLst>
        </pc:spChg>
        <pc:spChg chg="mod">
          <ac:chgData name="Ilse Elizabeth Gutierrez Soto" userId="59de3787-2fa5-42a6-bec9-097f42fafc0b" providerId="ADAL" clId="{026686F2-C96C-4140-B202-973BA1AA3C13}" dt="2021-04-04T20:58:20.863" v="1988"/>
          <ac:spMkLst>
            <pc:docMk/>
            <pc:sldMk cId="2754825093" sldId="437"/>
            <ac:spMk id="16" creationId="{7A92FCE2-72DF-49EE-9684-F3982A98C194}"/>
          </ac:spMkLst>
        </pc:spChg>
        <pc:spChg chg="mod">
          <ac:chgData name="Ilse Elizabeth Gutierrez Soto" userId="59de3787-2fa5-42a6-bec9-097f42fafc0b" providerId="ADAL" clId="{026686F2-C96C-4140-B202-973BA1AA3C13}" dt="2021-04-04T20:58:20.863" v="1988"/>
          <ac:spMkLst>
            <pc:docMk/>
            <pc:sldMk cId="2754825093" sldId="437"/>
            <ac:spMk id="17" creationId="{ACCA3083-F439-467F-AB9F-5D8737858A81}"/>
          </ac:spMkLst>
        </pc:spChg>
        <pc:spChg chg="mod">
          <ac:chgData name="Ilse Elizabeth Gutierrez Soto" userId="59de3787-2fa5-42a6-bec9-097f42fafc0b" providerId="ADAL" clId="{026686F2-C96C-4140-B202-973BA1AA3C13}" dt="2021-04-04T20:58:20.863" v="1988"/>
          <ac:spMkLst>
            <pc:docMk/>
            <pc:sldMk cId="2754825093" sldId="437"/>
            <ac:spMk id="18" creationId="{35535CDC-FAF7-495E-8D71-BBF91CEE4743}"/>
          </ac:spMkLst>
        </pc:spChg>
        <pc:spChg chg="mod">
          <ac:chgData name="Ilse Elizabeth Gutierrez Soto" userId="59de3787-2fa5-42a6-bec9-097f42fafc0b" providerId="ADAL" clId="{026686F2-C96C-4140-B202-973BA1AA3C13}" dt="2021-04-04T20:58:20.863" v="1988"/>
          <ac:spMkLst>
            <pc:docMk/>
            <pc:sldMk cId="2754825093" sldId="437"/>
            <ac:spMk id="19" creationId="{073A7D80-6628-4B02-B7DA-97E4E79BAE61}"/>
          </ac:spMkLst>
        </pc:spChg>
        <pc:spChg chg="mod">
          <ac:chgData name="Ilse Elizabeth Gutierrez Soto" userId="59de3787-2fa5-42a6-bec9-097f42fafc0b" providerId="ADAL" clId="{026686F2-C96C-4140-B202-973BA1AA3C13}" dt="2021-04-04T20:58:20.863" v="1988"/>
          <ac:spMkLst>
            <pc:docMk/>
            <pc:sldMk cId="2754825093" sldId="437"/>
            <ac:spMk id="20" creationId="{BD56544F-54A1-4602-8377-65E532945D73}"/>
          </ac:spMkLst>
        </pc:spChg>
        <pc:spChg chg="mod">
          <ac:chgData name="Ilse Elizabeth Gutierrez Soto" userId="59de3787-2fa5-42a6-bec9-097f42fafc0b" providerId="ADAL" clId="{026686F2-C96C-4140-B202-973BA1AA3C13}" dt="2021-04-04T20:58:20.863" v="1988"/>
          <ac:spMkLst>
            <pc:docMk/>
            <pc:sldMk cId="2754825093" sldId="437"/>
            <ac:spMk id="21" creationId="{6B8DC7AB-0919-43FD-827A-FE07C8A54361}"/>
          </ac:spMkLst>
        </pc:spChg>
        <pc:spChg chg="mod">
          <ac:chgData name="Ilse Elizabeth Gutierrez Soto" userId="59de3787-2fa5-42a6-bec9-097f42fafc0b" providerId="ADAL" clId="{026686F2-C96C-4140-B202-973BA1AA3C13}" dt="2021-04-04T20:58:20.863" v="1988"/>
          <ac:spMkLst>
            <pc:docMk/>
            <pc:sldMk cId="2754825093" sldId="437"/>
            <ac:spMk id="22" creationId="{3BE3FFC2-E41B-4799-8C0B-19FF09455BC6}"/>
          </ac:spMkLst>
        </pc:spChg>
        <pc:spChg chg="mod">
          <ac:chgData name="Ilse Elizabeth Gutierrez Soto" userId="59de3787-2fa5-42a6-bec9-097f42fafc0b" providerId="ADAL" clId="{026686F2-C96C-4140-B202-973BA1AA3C13}" dt="2021-04-04T20:58:20.863" v="1988"/>
          <ac:spMkLst>
            <pc:docMk/>
            <pc:sldMk cId="2754825093" sldId="437"/>
            <ac:spMk id="23" creationId="{21C26B44-598D-4F95-9C86-7C69C5024CE3}"/>
          </ac:spMkLst>
        </pc:spChg>
        <pc:spChg chg="mod">
          <ac:chgData name="Ilse Elizabeth Gutierrez Soto" userId="59de3787-2fa5-42a6-bec9-097f42fafc0b" providerId="ADAL" clId="{026686F2-C96C-4140-B202-973BA1AA3C13}" dt="2021-04-04T20:58:20.863" v="1988"/>
          <ac:spMkLst>
            <pc:docMk/>
            <pc:sldMk cId="2754825093" sldId="437"/>
            <ac:spMk id="24" creationId="{DBD30577-FB70-4753-A29F-F69FA1B064B7}"/>
          </ac:spMkLst>
        </pc:spChg>
        <pc:spChg chg="mod">
          <ac:chgData name="Ilse Elizabeth Gutierrez Soto" userId="59de3787-2fa5-42a6-bec9-097f42fafc0b" providerId="ADAL" clId="{026686F2-C96C-4140-B202-973BA1AA3C13}" dt="2021-04-04T20:58:20.863" v="1988"/>
          <ac:spMkLst>
            <pc:docMk/>
            <pc:sldMk cId="2754825093" sldId="437"/>
            <ac:spMk id="25" creationId="{B2F7982D-B27D-4641-941F-CD71F30A7534}"/>
          </ac:spMkLst>
        </pc:spChg>
        <pc:spChg chg="mod">
          <ac:chgData name="Ilse Elizabeth Gutierrez Soto" userId="59de3787-2fa5-42a6-bec9-097f42fafc0b" providerId="ADAL" clId="{026686F2-C96C-4140-B202-973BA1AA3C13}" dt="2021-04-04T20:58:20.863" v="1988"/>
          <ac:spMkLst>
            <pc:docMk/>
            <pc:sldMk cId="2754825093" sldId="437"/>
            <ac:spMk id="26" creationId="{FA2DEA30-5CF9-4E1F-8BA8-1B60DBDE36E2}"/>
          </ac:spMkLst>
        </pc:spChg>
        <pc:spChg chg="mod">
          <ac:chgData name="Ilse Elizabeth Gutierrez Soto" userId="59de3787-2fa5-42a6-bec9-097f42fafc0b" providerId="ADAL" clId="{026686F2-C96C-4140-B202-973BA1AA3C13}" dt="2021-04-04T20:58:20.863" v="1988"/>
          <ac:spMkLst>
            <pc:docMk/>
            <pc:sldMk cId="2754825093" sldId="437"/>
            <ac:spMk id="27" creationId="{57D93CC0-4386-468E-BEA1-2103D4FD8833}"/>
          </ac:spMkLst>
        </pc:spChg>
        <pc:spChg chg="mod">
          <ac:chgData name="Ilse Elizabeth Gutierrez Soto" userId="59de3787-2fa5-42a6-bec9-097f42fafc0b" providerId="ADAL" clId="{026686F2-C96C-4140-B202-973BA1AA3C13}" dt="2021-04-04T20:58:20.863" v="1988"/>
          <ac:spMkLst>
            <pc:docMk/>
            <pc:sldMk cId="2754825093" sldId="437"/>
            <ac:spMk id="28" creationId="{D8B998E8-27FC-4BEC-ADD1-26ACF8B979FB}"/>
          </ac:spMkLst>
        </pc:spChg>
        <pc:spChg chg="mod">
          <ac:chgData name="Ilse Elizabeth Gutierrez Soto" userId="59de3787-2fa5-42a6-bec9-097f42fafc0b" providerId="ADAL" clId="{026686F2-C96C-4140-B202-973BA1AA3C13}" dt="2021-04-04T20:58:20.863" v="1988"/>
          <ac:spMkLst>
            <pc:docMk/>
            <pc:sldMk cId="2754825093" sldId="437"/>
            <ac:spMk id="29" creationId="{916DE458-7AAE-40CC-9EC2-4279B7A77892}"/>
          </ac:spMkLst>
        </pc:spChg>
        <pc:spChg chg="mod">
          <ac:chgData name="Ilse Elizabeth Gutierrez Soto" userId="59de3787-2fa5-42a6-bec9-097f42fafc0b" providerId="ADAL" clId="{026686F2-C96C-4140-B202-973BA1AA3C13}" dt="2021-04-04T20:58:20.863" v="1988"/>
          <ac:spMkLst>
            <pc:docMk/>
            <pc:sldMk cId="2754825093" sldId="437"/>
            <ac:spMk id="30" creationId="{ADD50442-2DC1-4FFE-8F3D-DBBAF6E735C6}"/>
          </ac:spMkLst>
        </pc:spChg>
        <pc:spChg chg="mod">
          <ac:chgData name="Ilse Elizabeth Gutierrez Soto" userId="59de3787-2fa5-42a6-bec9-097f42fafc0b" providerId="ADAL" clId="{026686F2-C96C-4140-B202-973BA1AA3C13}" dt="2021-04-04T20:58:20.863" v="1988"/>
          <ac:spMkLst>
            <pc:docMk/>
            <pc:sldMk cId="2754825093" sldId="437"/>
            <ac:spMk id="31" creationId="{A8AA3075-37E5-4172-86DD-CCE2DE60D042}"/>
          </ac:spMkLst>
        </pc:spChg>
        <pc:spChg chg="mod">
          <ac:chgData name="Ilse Elizabeth Gutierrez Soto" userId="59de3787-2fa5-42a6-bec9-097f42fafc0b" providerId="ADAL" clId="{026686F2-C96C-4140-B202-973BA1AA3C13}" dt="2021-04-04T20:58:20.863" v="1988"/>
          <ac:spMkLst>
            <pc:docMk/>
            <pc:sldMk cId="2754825093" sldId="437"/>
            <ac:spMk id="32" creationId="{F3B41724-46D1-4361-A1F6-EE6F0859892B}"/>
          </ac:spMkLst>
        </pc:spChg>
        <pc:spChg chg="mod">
          <ac:chgData name="Ilse Elizabeth Gutierrez Soto" userId="59de3787-2fa5-42a6-bec9-097f42fafc0b" providerId="ADAL" clId="{026686F2-C96C-4140-B202-973BA1AA3C13}" dt="2021-04-04T20:58:20.863" v="1988"/>
          <ac:spMkLst>
            <pc:docMk/>
            <pc:sldMk cId="2754825093" sldId="437"/>
            <ac:spMk id="33" creationId="{9AD80DFD-ECB7-4FE9-965E-C3619DF15821}"/>
          </ac:spMkLst>
        </pc:spChg>
        <pc:spChg chg="del">
          <ac:chgData name="Ilse Elizabeth Gutierrez Soto" userId="59de3787-2fa5-42a6-bec9-097f42fafc0b" providerId="ADAL" clId="{026686F2-C96C-4140-B202-973BA1AA3C13}" dt="2021-04-01T23:28:13.863" v="386" actId="478"/>
          <ac:spMkLst>
            <pc:docMk/>
            <pc:sldMk cId="2754825093" sldId="437"/>
            <ac:spMk id="50" creationId="{B9DA910D-8CC4-41C2-81E0-04210E2664D4}"/>
          </ac:spMkLst>
        </pc:spChg>
        <pc:spChg chg="del">
          <ac:chgData name="Ilse Elizabeth Gutierrez Soto" userId="59de3787-2fa5-42a6-bec9-097f42fafc0b" providerId="ADAL" clId="{026686F2-C96C-4140-B202-973BA1AA3C13}" dt="2021-04-01T23:28:13.863" v="386" actId="478"/>
          <ac:spMkLst>
            <pc:docMk/>
            <pc:sldMk cId="2754825093" sldId="437"/>
            <ac:spMk id="51" creationId="{C4D24310-FFFD-45B3-BC0B-8FAB7CACCA9D}"/>
          </ac:spMkLst>
        </pc:spChg>
        <pc:spChg chg="del">
          <ac:chgData name="Ilse Elizabeth Gutierrez Soto" userId="59de3787-2fa5-42a6-bec9-097f42fafc0b" providerId="ADAL" clId="{026686F2-C96C-4140-B202-973BA1AA3C13}" dt="2021-04-01T23:28:13.863" v="386" actId="478"/>
          <ac:spMkLst>
            <pc:docMk/>
            <pc:sldMk cId="2754825093" sldId="437"/>
            <ac:spMk id="52" creationId="{10C734C0-5725-4F0C-B00A-E877845F335A}"/>
          </ac:spMkLst>
        </pc:spChg>
        <pc:spChg chg="del">
          <ac:chgData name="Ilse Elizabeth Gutierrez Soto" userId="59de3787-2fa5-42a6-bec9-097f42fafc0b" providerId="ADAL" clId="{026686F2-C96C-4140-B202-973BA1AA3C13}" dt="2021-04-01T23:28:13.863" v="386" actId="478"/>
          <ac:spMkLst>
            <pc:docMk/>
            <pc:sldMk cId="2754825093" sldId="437"/>
            <ac:spMk id="53" creationId="{F586B9B6-BCA7-4830-B5F1-3260D399358E}"/>
          </ac:spMkLst>
        </pc:spChg>
        <pc:spChg chg="del">
          <ac:chgData name="Ilse Elizabeth Gutierrez Soto" userId="59de3787-2fa5-42a6-bec9-097f42fafc0b" providerId="ADAL" clId="{026686F2-C96C-4140-B202-973BA1AA3C13}" dt="2021-04-01T23:28:13.863" v="386" actId="478"/>
          <ac:spMkLst>
            <pc:docMk/>
            <pc:sldMk cId="2754825093" sldId="437"/>
            <ac:spMk id="54" creationId="{7D36538A-6B03-49F9-BAA8-2D9C9590EEEC}"/>
          </ac:spMkLst>
        </pc:spChg>
        <pc:spChg chg="del">
          <ac:chgData name="Ilse Elizabeth Gutierrez Soto" userId="59de3787-2fa5-42a6-bec9-097f42fafc0b" providerId="ADAL" clId="{026686F2-C96C-4140-B202-973BA1AA3C13}" dt="2021-04-01T23:28:13.863" v="386" actId="478"/>
          <ac:spMkLst>
            <pc:docMk/>
            <pc:sldMk cId="2754825093" sldId="437"/>
            <ac:spMk id="55" creationId="{B2F4BA19-BCF1-41A7-9FAE-40336B8F4D9D}"/>
          </ac:spMkLst>
        </pc:spChg>
        <pc:spChg chg="del">
          <ac:chgData name="Ilse Elizabeth Gutierrez Soto" userId="59de3787-2fa5-42a6-bec9-097f42fafc0b" providerId="ADAL" clId="{026686F2-C96C-4140-B202-973BA1AA3C13}" dt="2021-04-01T23:28:13.863" v="386" actId="478"/>
          <ac:spMkLst>
            <pc:docMk/>
            <pc:sldMk cId="2754825093" sldId="437"/>
            <ac:spMk id="56" creationId="{BF0E3E0B-C027-496A-9603-4F5B67C6C9F8}"/>
          </ac:spMkLst>
        </pc:spChg>
        <pc:grpChg chg="add mod">
          <ac:chgData name="Ilse Elizabeth Gutierrez Soto" userId="59de3787-2fa5-42a6-bec9-097f42fafc0b" providerId="ADAL" clId="{026686F2-C96C-4140-B202-973BA1AA3C13}" dt="2021-04-04T20:58:22.830" v="1989" actId="1076"/>
          <ac:grpSpMkLst>
            <pc:docMk/>
            <pc:sldMk cId="2754825093" sldId="437"/>
            <ac:grpSpMk id="6" creationId="{ABDBACE9-7FB2-47E3-AD15-9D54AB88DDA4}"/>
          </ac:grpSpMkLst>
        </pc:grpChg>
        <pc:grpChg chg="del">
          <ac:chgData name="Ilse Elizabeth Gutierrez Soto" userId="59de3787-2fa5-42a6-bec9-097f42fafc0b" providerId="ADAL" clId="{026686F2-C96C-4140-B202-973BA1AA3C13}" dt="2021-04-01T23:28:13.863" v="386" actId="478"/>
          <ac:grpSpMkLst>
            <pc:docMk/>
            <pc:sldMk cId="2754825093" sldId="437"/>
            <ac:grpSpMk id="19" creationId="{573B2E59-2A9E-4E2D-8EE2-977153B07593}"/>
          </ac:grpSpMkLst>
        </pc:grpChg>
        <pc:picChg chg="add del mod">
          <ac:chgData name="Ilse Elizabeth Gutierrez Soto" userId="59de3787-2fa5-42a6-bec9-097f42fafc0b" providerId="ADAL" clId="{026686F2-C96C-4140-B202-973BA1AA3C13}" dt="2021-04-04T20:58:20.406" v="1987" actId="478"/>
          <ac:picMkLst>
            <pc:docMk/>
            <pc:sldMk cId="2754825093" sldId="437"/>
            <ac:picMk id="58" creationId="{4281E3FC-DFA3-4D32-A938-47BD267BC250}"/>
          </ac:picMkLst>
        </pc:picChg>
        <pc:cxnChg chg="del">
          <ac:chgData name="Ilse Elizabeth Gutierrez Soto" userId="59de3787-2fa5-42a6-bec9-097f42fafc0b" providerId="ADAL" clId="{026686F2-C96C-4140-B202-973BA1AA3C13}" dt="2021-04-01T23:28:13.863" v="386" actId="478"/>
          <ac:cxnSpMkLst>
            <pc:docMk/>
            <pc:sldMk cId="2754825093" sldId="437"/>
            <ac:cxnSpMk id="8" creationId="{85DED4B6-30A0-4909-B982-E5518F86D3E4}"/>
          </ac:cxnSpMkLst>
        </pc:cxnChg>
        <pc:cxnChg chg="del">
          <ac:chgData name="Ilse Elizabeth Gutierrez Soto" userId="59de3787-2fa5-42a6-bec9-097f42fafc0b" providerId="ADAL" clId="{026686F2-C96C-4140-B202-973BA1AA3C13}" dt="2021-04-01T23:28:13.863" v="386" actId="478"/>
          <ac:cxnSpMkLst>
            <pc:docMk/>
            <pc:sldMk cId="2754825093" sldId="437"/>
            <ac:cxnSpMk id="57" creationId="{D3B443E2-4976-4389-B3FA-48D896C3AA7A}"/>
          </ac:cxnSpMkLst>
        </pc:cxnChg>
        <pc:cxnChg chg="del">
          <ac:chgData name="Ilse Elizabeth Gutierrez Soto" userId="59de3787-2fa5-42a6-bec9-097f42fafc0b" providerId="ADAL" clId="{026686F2-C96C-4140-B202-973BA1AA3C13}" dt="2021-04-01T23:28:13.863" v="386" actId="478"/>
          <ac:cxnSpMkLst>
            <pc:docMk/>
            <pc:sldMk cId="2754825093" sldId="437"/>
            <ac:cxnSpMk id="59" creationId="{68ECC574-EFD0-4EFB-87FA-192BFE315A53}"/>
          </ac:cxnSpMkLst>
        </pc:cxnChg>
        <pc:cxnChg chg="del">
          <ac:chgData name="Ilse Elizabeth Gutierrez Soto" userId="59de3787-2fa5-42a6-bec9-097f42fafc0b" providerId="ADAL" clId="{026686F2-C96C-4140-B202-973BA1AA3C13}" dt="2021-04-01T23:28:13.863" v="386" actId="478"/>
          <ac:cxnSpMkLst>
            <pc:docMk/>
            <pc:sldMk cId="2754825093" sldId="437"/>
            <ac:cxnSpMk id="62" creationId="{FBF31230-47CF-45B1-8414-E9E633AA29A1}"/>
          </ac:cxnSpMkLst>
        </pc:cxnChg>
        <pc:cxnChg chg="del mod">
          <ac:chgData name="Ilse Elizabeth Gutierrez Soto" userId="59de3787-2fa5-42a6-bec9-097f42fafc0b" providerId="ADAL" clId="{026686F2-C96C-4140-B202-973BA1AA3C13}" dt="2021-04-01T23:28:13.863" v="386" actId="478"/>
          <ac:cxnSpMkLst>
            <pc:docMk/>
            <pc:sldMk cId="2754825093" sldId="437"/>
            <ac:cxnSpMk id="65" creationId="{D414648D-3CCC-46CD-81DB-62D597433F69}"/>
          </ac:cxnSpMkLst>
        </pc:cxnChg>
        <pc:cxnChg chg="del mod">
          <ac:chgData name="Ilse Elizabeth Gutierrez Soto" userId="59de3787-2fa5-42a6-bec9-097f42fafc0b" providerId="ADAL" clId="{026686F2-C96C-4140-B202-973BA1AA3C13}" dt="2021-04-01T23:28:13.863" v="386" actId="478"/>
          <ac:cxnSpMkLst>
            <pc:docMk/>
            <pc:sldMk cId="2754825093" sldId="437"/>
            <ac:cxnSpMk id="68" creationId="{169FDB84-2380-4499-AB35-FFAD25FFC860}"/>
          </ac:cxnSpMkLst>
        </pc:cxnChg>
        <pc:cxnChg chg="del">
          <ac:chgData name="Ilse Elizabeth Gutierrez Soto" userId="59de3787-2fa5-42a6-bec9-097f42fafc0b" providerId="ADAL" clId="{026686F2-C96C-4140-B202-973BA1AA3C13}" dt="2021-04-01T23:28:13.863" v="386" actId="478"/>
          <ac:cxnSpMkLst>
            <pc:docMk/>
            <pc:sldMk cId="2754825093" sldId="437"/>
            <ac:cxnSpMk id="71" creationId="{C361391C-C599-4430-A3B1-9C0F8649641A}"/>
          </ac:cxnSpMkLst>
        </pc:cxnChg>
        <pc:cxnChg chg="del mod">
          <ac:chgData name="Ilse Elizabeth Gutierrez Soto" userId="59de3787-2fa5-42a6-bec9-097f42fafc0b" providerId="ADAL" clId="{026686F2-C96C-4140-B202-973BA1AA3C13}" dt="2021-04-01T23:28:13.863" v="386" actId="478"/>
          <ac:cxnSpMkLst>
            <pc:docMk/>
            <pc:sldMk cId="2754825093" sldId="437"/>
            <ac:cxnSpMk id="74" creationId="{6212C266-C075-43E8-BC9C-A9C2EE65080B}"/>
          </ac:cxnSpMkLst>
        </pc:cxnChg>
        <pc:cxnChg chg="del mod">
          <ac:chgData name="Ilse Elizabeth Gutierrez Soto" userId="59de3787-2fa5-42a6-bec9-097f42fafc0b" providerId="ADAL" clId="{026686F2-C96C-4140-B202-973BA1AA3C13}" dt="2021-04-01T23:28:13.863" v="386" actId="478"/>
          <ac:cxnSpMkLst>
            <pc:docMk/>
            <pc:sldMk cId="2754825093" sldId="437"/>
            <ac:cxnSpMk id="78" creationId="{C995B3C4-BE07-4214-9C3B-2BFBE71F0711}"/>
          </ac:cxnSpMkLst>
        </pc:cxnChg>
      </pc:sldChg>
      <pc:sldChg chg="addSp delSp modSp add del mod modNotesTx">
        <pc:chgData name="Ilse Elizabeth Gutierrez Soto" userId="59de3787-2fa5-42a6-bec9-097f42fafc0b" providerId="ADAL" clId="{026686F2-C96C-4140-B202-973BA1AA3C13}" dt="2021-04-05T01:12:12.771" v="5623" actId="20577"/>
        <pc:sldMkLst>
          <pc:docMk/>
          <pc:sldMk cId="32306314" sldId="438"/>
        </pc:sldMkLst>
        <pc:spChg chg="mod">
          <ac:chgData name="Ilse Elizabeth Gutierrez Soto" userId="59de3787-2fa5-42a6-bec9-097f42fafc0b" providerId="ADAL" clId="{026686F2-C96C-4140-B202-973BA1AA3C13}" dt="2021-04-04T20:48:15.998" v="1674"/>
          <ac:spMkLst>
            <pc:docMk/>
            <pc:sldMk cId="32306314" sldId="438"/>
            <ac:spMk id="2" creationId="{C1371730-3364-4DFC-853D-0A48CD3FEAFA}"/>
          </ac:spMkLst>
        </pc:spChg>
        <pc:spChg chg="mod">
          <ac:chgData name="Ilse Elizabeth Gutierrez Soto" userId="59de3787-2fa5-42a6-bec9-097f42fafc0b" providerId="ADAL" clId="{026686F2-C96C-4140-B202-973BA1AA3C13}" dt="2021-04-01T23:33:22.512" v="510" actId="208"/>
          <ac:spMkLst>
            <pc:docMk/>
            <pc:sldMk cId="32306314" sldId="438"/>
            <ac:spMk id="8" creationId="{AB86C8E7-389E-4A03-8537-FAFBCC82FEB4}"/>
          </ac:spMkLst>
        </pc:spChg>
        <pc:spChg chg="mod">
          <ac:chgData name="Ilse Elizabeth Gutierrez Soto" userId="59de3787-2fa5-42a6-bec9-097f42fafc0b" providerId="ADAL" clId="{026686F2-C96C-4140-B202-973BA1AA3C13}" dt="2021-04-01T23:34:03.608" v="517" actId="14100"/>
          <ac:spMkLst>
            <pc:docMk/>
            <pc:sldMk cId="32306314" sldId="438"/>
            <ac:spMk id="9" creationId="{42BFA9AA-D085-4EB8-9240-E77EAB6BEAF2}"/>
          </ac:spMkLst>
        </pc:spChg>
        <pc:spChg chg="mod">
          <ac:chgData name="Ilse Elizabeth Gutierrez Soto" userId="59de3787-2fa5-42a6-bec9-097f42fafc0b" providerId="ADAL" clId="{026686F2-C96C-4140-B202-973BA1AA3C13}" dt="2021-04-01T23:33:35.322" v="512" actId="2085"/>
          <ac:spMkLst>
            <pc:docMk/>
            <pc:sldMk cId="32306314" sldId="438"/>
            <ac:spMk id="10" creationId="{9865A2CC-AE3F-43FE-B916-FA318D65F491}"/>
          </ac:spMkLst>
        </pc:spChg>
        <pc:spChg chg="mod">
          <ac:chgData name="Ilse Elizabeth Gutierrez Soto" userId="59de3787-2fa5-42a6-bec9-097f42fafc0b" providerId="ADAL" clId="{026686F2-C96C-4140-B202-973BA1AA3C13}" dt="2021-04-01T23:33:22.512" v="510" actId="208"/>
          <ac:spMkLst>
            <pc:docMk/>
            <pc:sldMk cId="32306314" sldId="438"/>
            <ac:spMk id="11" creationId="{2040128A-1DCA-4158-8050-1BA6F38A939B}"/>
          </ac:spMkLst>
        </pc:spChg>
        <pc:spChg chg="mod">
          <ac:chgData name="Ilse Elizabeth Gutierrez Soto" userId="59de3787-2fa5-42a6-bec9-097f42fafc0b" providerId="ADAL" clId="{026686F2-C96C-4140-B202-973BA1AA3C13}" dt="2021-04-01T23:33:22.512" v="510" actId="208"/>
          <ac:spMkLst>
            <pc:docMk/>
            <pc:sldMk cId="32306314" sldId="438"/>
            <ac:spMk id="12" creationId="{55144AE8-5107-4FA7-96EF-BB18AAF2D7E6}"/>
          </ac:spMkLst>
        </pc:spChg>
        <pc:spChg chg="mod">
          <ac:chgData name="Ilse Elizabeth Gutierrez Soto" userId="59de3787-2fa5-42a6-bec9-097f42fafc0b" providerId="ADAL" clId="{026686F2-C96C-4140-B202-973BA1AA3C13}" dt="2021-04-01T23:33:30.109" v="511" actId="2085"/>
          <ac:spMkLst>
            <pc:docMk/>
            <pc:sldMk cId="32306314" sldId="438"/>
            <ac:spMk id="13" creationId="{E44C5F7A-9AEA-41E1-8D14-CC4528A634F5}"/>
          </ac:spMkLst>
        </pc:spChg>
        <pc:spChg chg="mod">
          <ac:chgData name="Ilse Elizabeth Gutierrez Soto" userId="59de3787-2fa5-42a6-bec9-097f42fafc0b" providerId="ADAL" clId="{026686F2-C96C-4140-B202-973BA1AA3C13}" dt="2021-04-01T23:33:43.954" v="515" actId="2085"/>
          <ac:spMkLst>
            <pc:docMk/>
            <pc:sldMk cId="32306314" sldId="438"/>
            <ac:spMk id="14" creationId="{2CA4CB7E-92DA-4EC3-AD34-D86D4EC0896C}"/>
          </ac:spMkLst>
        </pc:spChg>
        <pc:spChg chg="mod">
          <ac:chgData name="Ilse Elizabeth Gutierrez Soto" userId="59de3787-2fa5-42a6-bec9-097f42fafc0b" providerId="ADAL" clId="{026686F2-C96C-4140-B202-973BA1AA3C13}" dt="2021-04-01T23:33:22.512" v="510" actId="208"/>
          <ac:spMkLst>
            <pc:docMk/>
            <pc:sldMk cId="32306314" sldId="438"/>
            <ac:spMk id="15" creationId="{EBF1F586-4F9A-449B-8B55-559B81B8D74A}"/>
          </ac:spMkLst>
        </pc:spChg>
        <pc:spChg chg="mod">
          <ac:chgData name="Ilse Elizabeth Gutierrez Soto" userId="59de3787-2fa5-42a6-bec9-097f42fafc0b" providerId="ADAL" clId="{026686F2-C96C-4140-B202-973BA1AA3C13}" dt="2021-04-01T23:33:22.512" v="510" actId="208"/>
          <ac:spMkLst>
            <pc:docMk/>
            <pc:sldMk cId="32306314" sldId="438"/>
            <ac:spMk id="16" creationId="{9383788D-79E9-46B9-BF7C-11BB5AB8F1B2}"/>
          </ac:spMkLst>
        </pc:spChg>
        <pc:spChg chg="mod">
          <ac:chgData name="Ilse Elizabeth Gutierrez Soto" userId="59de3787-2fa5-42a6-bec9-097f42fafc0b" providerId="ADAL" clId="{026686F2-C96C-4140-B202-973BA1AA3C13}" dt="2021-04-01T23:33:22.512" v="510" actId="208"/>
          <ac:spMkLst>
            <pc:docMk/>
            <pc:sldMk cId="32306314" sldId="438"/>
            <ac:spMk id="17" creationId="{59E43B15-F0F4-4B35-9912-E40955944729}"/>
          </ac:spMkLst>
        </pc:spChg>
        <pc:spChg chg="mod">
          <ac:chgData name="Ilse Elizabeth Gutierrez Soto" userId="59de3787-2fa5-42a6-bec9-097f42fafc0b" providerId="ADAL" clId="{026686F2-C96C-4140-B202-973BA1AA3C13}" dt="2021-04-01T23:33:22.512" v="510" actId="208"/>
          <ac:spMkLst>
            <pc:docMk/>
            <pc:sldMk cId="32306314" sldId="438"/>
            <ac:spMk id="18" creationId="{1A2E5B25-A56D-470B-ADEB-785843AC9A28}"/>
          </ac:spMkLst>
        </pc:spChg>
        <pc:spChg chg="mod">
          <ac:chgData name="Ilse Elizabeth Gutierrez Soto" userId="59de3787-2fa5-42a6-bec9-097f42fafc0b" providerId="ADAL" clId="{026686F2-C96C-4140-B202-973BA1AA3C13}" dt="2021-04-01T23:33:41.009" v="514" actId="2085"/>
          <ac:spMkLst>
            <pc:docMk/>
            <pc:sldMk cId="32306314" sldId="438"/>
            <ac:spMk id="19" creationId="{94DC6974-9506-457F-93FF-F55D5245894D}"/>
          </ac:spMkLst>
        </pc:spChg>
        <pc:spChg chg="add del mod">
          <ac:chgData name="Ilse Elizabeth Gutierrez Soto" userId="59de3787-2fa5-42a6-bec9-097f42fafc0b" providerId="ADAL" clId="{026686F2-C96C-4140-B202-973BA1AA3C13}" dt="2021-04-05T01:11:33.310" v="5493" actId="21"/>
          <ac:spMkLst>
            <pc:docMk/>
            <pc:sldMk cId="32306314" sldId="438"/>
            <ac:spMk id="20" creationId="{07BA1FFF-5139-4B6E-8B10-80C3386EB927}"/>
          </ac:spMkLst>
        </pc:spChg>
        <pc:spChg chg="mod">
          <ac:chgData name="Ilse Elizabeth Gutierrez Soto" userId="59de3787-2fa5-42a6-bec9-097f42fafc0b" providerId="ADAL" clId="{026686F2-C96C-4140-B202-973BA1AA3C13}" dt="2021-04-04T20:58:27.043" v="1991"/>
          <ac:spMkLst>
            <pc:docMk/>
            <pc:sldMk cId="32306314" sldId="438"/>
            <ac:spMk id="23" creationId="{F44342AC-2701-44BE-ACF7-F25983DD378D}"/>
          </ac:spMkLst>
        </pc:spChg>
        <pc:spChg chg="mod">
          <ac:chgData name="Ilse Elizabeth Gutierrez Soto" userId="59de3787-2fa5-42a6-bec9-097f42fafc0b" providerId="ADAL" clId="{026686F2-C96C-4140-B202-973BA1AA3C13}" dt="2021-04-04T20:58:27.043" v="1991"/>
          <ac:spMkLst>
            <pc:docMk/>
            <pc:sldMk cId="32306314" sldId="438"/>
            <ac:spMk id="24" creationId="{D8BF3D81-9909-4439-AC79-2E87C60B08E0}"/>
          </ac:spMkLst>
        </pc:spChg>
        <pc:spChg chg="mod">
          <ac:chgData name="Ilse Elizabeth Gutierrez Soto" userId="59de3787-2fa5-42a6-bec9-097f42fafc0b" providerId="ADAL" clId="{026686F2-C96C-4140-B202-973BA1AA3C13}" dt="2021-04-04T20:58:27.043" v="1991"/>
          <ac:spMkLst>
            <pc:docMk/>
            <pc:sldMk cId="32306314" sldId="438"/>
            <ac:spMk id="25" creationId="{D8433D53-4B8B-41B0-95B0-AB133AFB1384}"/>
          </ac:spMkLst>
        </pc:spChg>
        <pc:spChg chg="mod">
          <ac:chgData name="Ilse Elizabeth Gutierrez Soto" userId="59de3787-2fa5-42a6-bec9-097f42fafc0b" providerId="ADAL" clId="{026686F2-C96C-4140-B202-973BA1AA3C13}" dt="2021-04-04T20:58:27.043" v="1991"/>
          <ac:spMkLst>
            <pc:docMk/>
            <pc:sldMk cId="32306314" sldId="438"/>
            <ac:spMk id="26" creationId="{9271445F-60C1-4B50-9903-923A17A54B5F}"/>
          </ac:spMkLst>
        </pc:spChg>
        <pc:spChg chg="mod">
          <ac:chgData name="Ilse Elizabeth Gutierrez Soto" userId="59de3787-2fa5-42a6-bec9-097f42fafc0b" providerId="ADAL" clId="{026686F2-C96C-4140-B202-973BA1AA3C13}" dt="2021-04-04T20:58:27.043" v="1991"/>
          <ac:spMkLst>
            <pc:docMk/>
            <pc:sldMk cId="32306314" sldId="438"/>
            <ac:spMk id="27" creationId="{927CC020-F0B9-4624-9748-D6B356A41CF2}"/>
          </ac:spMkLst>
        </pc:spChg>
        <pc:spChg chg="mod">
          <ac:chgData name="Ilse Elizabeth Gutierrez Soto" userId="59de3787-2fa5-42a6-bec9-097f42fafc0b" providerId="ADAL" clId="{026686F2-C96C-4140-B202-973BA1AA3C13}" dt="2021-04-04T20:58:27.043" v="1991"/>
          <ac:spMkLst>
            <pc:docMk/>
            <pc:sldMk cId="32306314" sldId="438"/>
            <ac:spMk id="28" creationId="{06D4C9E8-2FC6-4EE2-805E-8068734CD592}"/>
          </ac:spMkLst>
        </pc:spChg>
        <pc:spChg chg="mod">
          <ac:chgData name="Ilse Elizabeth Gutierrez Soto" userId="59de3787-2fa5-42a6-bec9-097f42fafc0b" providerId="ADAL" clId="{026686F2-C96C-4140-B202-973BA1AA3C13}" dt="2021-04-04T20:58:27.043" v="1991"/>
          <ac:spMkLst>
            <pc:docMk/>
            <pc:sldMk cId="32306314" sldId="438"/>
            <ac:spMk id="29" creationId="{25E06207-B73D-4D0B-8571-9E21FB4DBBD6}"/>
          </ac:spMkLst>
        </pc:spChg>
        <pc:spChg chg="mod">
          <ac:chgData name="Ilse Elizabeth Gutierrez Soto" userId="59de3787-2fa5-42a6-bec9-097f42fafc0b" providerId="ADAL" clId="{026686F2-C96C-4140-B202-973BA1AA3C13}" dt="2021-04-04T20:58:27.043" v="1991"/>
          <ac:spMkLst>
            <pc:docMk/>
            <pc:sldMk cId="32306314" sldId="438"/>
            <ac:spMk id="30" creationId="{15C087E4-9894-4AF5-8D2C-DC5E05DB26E3}"/>
          </ac:spMkLst>
        </pc:spChg>
        <pc:spChg chg="mod">
          <ac:chgData name="Ilse Elizabeth Gutierrez Soto" userId="59de3787-2fa5-42a6-bec9-097f42fafc0b" providerId="ADAL" clId="{026686F2-C96C-4140-B202-973BA1AA3C13}" dt="2021-04-04T20:58:27.043" v="1991"/>
          <ac:spMkLst>
            <pc:docMk/>
            <pc:sldMk cId="32306314" sldId="438"/>
            <ac:spMk id="31" creationId="{6CED398F-1FCC-48FA-B19E-98D088975107}"/>
          </ac:spMkLst>
        </pc:spChg>
        <pc:spChg chg="mod">
          <ac:chgData name="Ilse Elizabeth Gutierrez Soto" userId="59de3787-2fa5-42a6-bec9-097f42fafc0b" providerId="ADAL" clId="{026686F2-C96C-4140-B202-973BA1AA3C13}" dt="2021-04-04T20:58:27.043" v="1991"/>
          <ac:spMkLst>
            <pc:docMk/>
            <pc:sldMk cId="32306314" sldId="438"/>
            <ac:spMk id="32" creationId="{EF4B454E-6F13-45DC-A839-3073431DD77F}"/>
          </ac:spMkLst>
        </pc:spChg>
        <pc:spChg chg="mod">
          <ac:chgData name="Ilse Elizabeth Gutierrez Soto" userId="59de3787-2fa5-42a6-bec9-097f42fafc0b" providerId="ADAL" clId="{026686F2-C96C-4140-B202-973BA1AA3C13}" dt="2021-04-04T20:58:27.043" v="1991"/>
          <ac:spMkLst>
            <pc:docMk/>
            <pc:sldMk cId="32306314" sldId="438"/>
            <ac:spMk id="33" creationId="{893A1147-D4D6-46D8-9CDC-36548D3472A7}"/>
          </ac:spMkLst>
        </pc:spChg>
        <pc:spChg chg="mod">
          <ac:chgData name="Ilse Elizabeth Gutierrez Soto" userId="59de3787-2fa5-42a6-bec9-097f42fafc0b" providerId="ADAL" clId="{026686F2-C96C-4140-B202-973BA1AA3C13}" dt="2021-04-04T20:58:27.043" v="1991"/>
          <ac:spMkLst>
            <pc:docMk/>
            <pc:sldMk cId="32306314" sldId="438"/>
            <ac:spMk id="34" creationId="{ECD79AAB-4702-4F34-B4FF-4EA9471FBFAB}"/>
          </ac:spMkLst>
        </pc:spChg>
        <pc:spChg chg="mod">
          <ac:chgData name="Ilse Elizabeth Gutierrez Soto" userId="59de3787-2fa5-42a6-bec9-097f42fafc0b" providerId="ADAL" clId="{026686F2-C96C-4140-B202-973BA1AA3C13}" dt="2021-04-04T20:58:27.043" v="1991"/>
          <ac:spMkLst>
            <pc:docMk/>
            <pc:sldMk cId="32306314" sldId="438"/>
            <ac:spMk id="35" creationId="{46E55FB7-8A15-4821-B9AE-CB2CBC3C51CE}"/>
          </ac:spMkLst>
        </pc:spChg>
        <pc:spChg chg="mod">
          <ac:chgData name="Ilse Elizabeth Gutierrez Soto" userId="59de3787-2fa5-42a6-bec9-097f42fafc0b" providerId="ADAL" clId="{026686F2-C96C-4140-B202-973BA1AA3C13}" dt="2021-04-04T20:58:27.043" v="1991"/>
          <ac:spMkLst>
            <pc:docMk/>
            <pc:sldMk cId="32306314" sldId="438"/>
            <ac:spMk id="36" creationId="{BA61C547-FA59-49DE-AA7A-19641F0FF524}"/>
          </ac:spMkLst>
        </pc:spChg>
        <pc:spChg chg="mod">
          <ac:chgData name="Ilse Elizabeth Gutierrez Soto" userId="59de3787-2fa5-42a6-bec9-097f42fafc0b" providerId="ADAL" clId="{026686F2-C96C-4140-B202-973BA1AA3C13}" dt="2021-04-04T20:58:27.043" v="1991"/>
          <ac:spMkLst>
            <pc:docMk/>
            <pc:sldMk cId="32306314" sldId="438"/>
            <ac:spMk id="37" creationId="{F8E0B34D-FCF9-40EE-B0DC-33F787DB42A4}"/>
          </ac:spMkLst>
        </pc:spChg>
        <pc:spChg chg="mod">
          <ac:chgData name="Ilse Elizabeth Gutierrez Soto" userId="59de3787-2fa5-42a6-bec9-097f42fafc0b" providerId="ADAL" clId="{026686F2-C96C-4140-B202-973BA1AA3C13}" dt="2021-04-04T20:58:27.043" v="1991"/>
          <ac:spMkLst>
            <pc:docMk/>
            <pc:sldMk cId="32306314" sldId="438"/>
            <ac:spMk id="38" creationId="{8B64EFD6-3029-4DB2-9DB1-602E4E2C8AE3}"/>
          </ac:spMkLst>
        </pc:spChg>
        <pc:spChg chg="mod">
          <ac:chgData name="Ilse Elizabeth Gutierrez Soto" userId="59de3787-2fa5-42a6-bec9-097f42fafc0b" providerId="ADAL" clId="{026686F2-C96C-4140-B202-973BA1AA3C13}" dt="2021-04-04T20:58:27.043" v="1991"/>
          <ac:spMkLst>
            <pc:docMk/>
            <pc:sldMk cId="32306314" sldId="438"/>
            <ac:spMk id="39" creationId="{98DC259E-9F5D-4FFE-A776-96EF6C4F2AE6}"/>
          </ac:spMkLst>
        </pc:spChg>
        <pc:spChg chg="mod">
          <ac:chgData name="Ilse Elizabeth Gutierrez Soto" userId="59de3787-2fa5-42a6-bec9-097f42fafc0b" providerId="ADAL" clId="{026686F2-C96C-4140-B202-973BA1AA3C13}" dt="2021-04-04T20:58:27.043" v="1991"/>
          <ac:spMkLst>
            <pc:docMk/>
            <pc:sldMk cId="32306314" sldId="438"/>
            <ac:spMk id="40" creationId="{33D62E00-E821-4430-85EB-78E0A4DC7156}"/>
          </ac:spMkLst>
        </pc:spChg>
        <pc:spChg chg="mod">
          <ac:chgData name="Ilse Elizabeth Gutierrez Soto" userId="59de3787-2fa5-42a6-bec9-097f42fafc0b" providerId="ADAL" clId="{026686F2-C96C-4140-B202-973BA1AA3C13}" dt="2021-04-04T20:58:27.043" v="1991"/>
          <ac:spMkLst>
            <pc:docMk/>
            <pc:sldMk cId="32306314" sldId="438"/>
            <ac:spMk id="41" creationId="{FAE2E793-EF27-4D9B-8C1D-AAE42F48C465}"/>
          </ac:spMkLst>
        </pc:spChg>
        <pc:spChg chg="mod">
          <ac:chgData name="Ilse Elizabeth Gutierrez Soto" userId="59de3787-2fa5-42a6-bec9-097f42fafc0b" providerId="ADAL" clId="{026686F2-C96C-4140-B202-973BA1AA3C13}" dt="2021-04-04T20:58:27.043" v="1991"/>
          <ac:spMkLst>
            <pc:docMk/>
            <pc:sldMk cId="32306314" sldId="438"/>
            <ac:spMk id="42" creationId="{BBF2EECA-0317-4221-92EC-F9A80666BADF}"/>
          </ac:spMkLst>
        </pc:spChg>
        <pc:spChg chg="mod">
          <ac:chgData name="Ilse Elizabeth Gutierrez Soto" userId="59de3787-2fa5-42a6-bec9-097f42fafc0b" providerId="ADAL" clId="{026686F2-C96C-4140-B202-973BA1AA3C13}" dt="2021-04-04T20:58:27.043" v="1991"/>
          <ac:spMkLst>
            <pc:docMk/>
            <pc:sldMk cId="32306314" sldId="438"/>
            <ac:spMk id="43" creationId="{3DB9575C-A9BA-4ADC-ACBB-AD6C49ECE388}"/>
          </ac:spMkLst>
        </pc:spChg>
        <pc:spChg chg="mod">
          <ac:chgData name="Ilse Elizabeth Gutierrez Soto" userId="59de3787-2fa5-42a6-bec9-097f42fafc0b" providerId="ADAL" clId="{026686F2-C96C-4140-B202-973BA1AA3C13}" dt="2021-04-04T20:58:27.043" v="1991"/>
          <ac:spMkLst>
            <pc:docMk/>
            <pc:sldMk cId="32306314" sldId="438"/>
            <ac:spMk id="44" creationId="{F4878BC2-4869-4560-920E-D66BB9305E8B}"/>
          </ac:spMkLst>
        </pc:spChg>
        <pc:spChg chg="mod">
          <ac:chgData name="Ilse Elizabeth Gutierrez Soto" userId="59de3787-2fa5-42a6-bec9-097f42fafc0b" providerId="ADAL" clId="{026686F2-C96C-4140-B202-973BA1AA3C13}" dt="2021-04-04T20:58:27.043" v="1991"/>
          <ac:spMkLst>
            <pc:docMk/>
            <pc:sldMk cId="32306314" sldId="438"/>
            <ac:spMk id="45" creationId="{6E1FD5C8-A9B5-43CB-8DBF-A7C39C26D117}"/>
          </ac:spMkLst>
        </pc:spChg>
        <pc:spChg chg="mod">
          <ac:chgData name="Ilse Elizabeth Gutierrez Soto" userId="59de3787-2fa5-42a6-bec9-097f42fafc0b" providerId="ADAL" clId="{026686F2-C96C-4140-B202-973BA1AA3C13}" dt="2021-04-04T20:58:27.043" v="1991"/>
          <ac:spMkLst>
            <pc:docMk/>
            <pc:sldMk cId="32306314" sldId="438"/>
            <ac:spMk id="46" creationId="{D8D1C0E7-0E04-4712-BC40-7A8F1133C5B3}"/>
          </ac:spMkLst>
        </pc:spChg>
        <pc:spChg chg="mod">
          <ac:chgData name="Ilse Elizabeth Gutierrez Soto" userId="59de3787-2fa5-42a6-bec9-097f42fafc0b" providerId="ADAL" clId="{026686F2-C96C-4140-B202-973BA1AA3C13}" dt="2021-04-04T20:58:27.043" v="1991"/>
          <ac:spMkLst>
            <pc:docMk/>
            <pc:sldMk cId="32306314" sldId="438"/>
            <ac:spMk id="47" creationId="{5AD022D8-3E60-45ED-B0C0-C6EA09C8F051}"/>
          </ac:spMkLst>
        </pc:spChg>
        <pc:spChg chg="mod">
          <ac:chgData name="Ilse Elizabeth Gutierrez Soto" userId="59de3787-2fa5-42a6-bec9-097f42fafc0b" providerId="ADAL" clId="{026686F2-C96C-4140-B202-973BA1AA3C13}" dt="2021-04-04T20:58:27.043" v="1991"/>
          <ac:spMkLst>
            <pc:docMk/>
            <pc:sldMk cId="32306314" sldId="438"/>
            <ac:spMk id="48" creationId="{34D2DA2F-25BD-4ACF-8540-F305C36D0B74}"/>
          </ac:spMkLst>
        </pc:spChg>
        <pc:grpChg chg="add del mod">
          <ac:chgData name="Ilse Elizabeth Gutierrez Soto" userId="59de3787-2fa5-42a6-bec9-097f42fafc0b" providerId="ADAL" clId="{026686F2-C96C-4140-B202-973BA1AA3C13}" dt="2021-04-04T20:48:30.364" v="1676" actId="478"/>
          <ac:grpSpMkLst>
            <pc:docMk/>
            <pc:sldMk cId="32306314" sldId="438"/>
            <ac:grpSpMk id="6" creationId="{04B5E4F3-1777-4E64-8F89-1C33C6C56B82}"/>
          </ac:grpSpMkLst>
        </pc:grpChg>
        <pc:grpChg chg="mod">
          <ac:chgData name="Ilse Elizabeth Gutierrez Soto" userId="59de3787-2fa5-42a6-bec9-097f42fafc0b" providerId="ADAL" clId="{026686F2-C96C-4140-B202-973BA1AA3C13}" dt="2021-04-01T23:32:38.933" v="485"/>
          <ac:grpSpMkLst>
            <pc:docMk/>
            <pc:sldMk cId="32306314" sldId="438"/>
            <ac:grpSpMk id="7" creationId="{03BD4162-C244-4CA3-991A-A6C32943A780}"/>
          </ac:grpSpMkLst>
        </pc:grpChg>
        <pc:grpChg chg="add del mod">
          <ac:chgData name="Ilse Elizabeth Gutierrez Soto" userId="59de3787-2fa5-42a6-bec9-097f42fafc0b" providerId="ADAL" clId="{026686F2-C96C-4140-B202-973BA1AA3C13}" dt="2021-04-05T01:10:22.792" v="5442" actId="478"/>
          <ac:grpSpMkLst>
            <pc:docMk/>
            <pc:sldMk cId="32306314" sldId="438"/>
            <ac:grpSpMk id="22" creationId="{863C3A97-339B-420A-8F18-B23BEF6551BC}"/>
          </ac:grpSpMkLst>
        </pc:grpChg>
        <pc:picChg chg="add del">
          <ac:chgData name="Ilse Elizabeth Gutierrez Soto" userId="59de3787-2fa5-42a6-bec9-097f42fafc0b" providerId="ADAL" clId="{026686F2-C96C-4140-B202-973BA1AA3C13}" dt="2021-04-01T23:34:09.435" v="519" actId="478"/>
          <ac:picMkLst>
            <pc:docMk/>
            <pc:sldMk cId="32306314" sldId="438"/>
            <ac:picMk id="3" creationId="{42C7B11B-234A-4C9D-8B97-86EA2DFC8B76}"/>
          </ac:picMkLst>
        </pc:picChg>
        <pc:picChg chg="add del mod">
          <ac:chgData name="Ilse Elizabeth Gutierrez Soto" userId="59de3787-2fa5-42a6-bec9-097f42fafc0b" providerId="ADAL" clId="{026686F2-C96C-4140-B202-973BA1AA3C13}" dt="2021-04-01T23:33:59.951" v="516" actId="478"/>
          <ac:picMkLst>
            <pc:docMk/>
            <pc:sldMk cId="32306314" sldId="438"/>
            <ac:picMk id="5" creationId="{5BE1E08B-4DE6-4F1D-85C6-078881BE1E3C}"/>
          </ac:picMkLst>
        </pc:picChg>
        <pc:picChg chg="add del mod">
          <ac:chgData name="Ilse Elizabeth Gutierrez Soto" userId="59de3787-2fa5-42a6-bec9-097f42fafc0b" providerId="ADAL" clId="{026686F2-C96C-4140-B202-973BA1AA3C13}" dt="2021-04-04T20:58:26.383" v="1990" actId="478"/>
          <ac:picMkLst>
            <pc:docMk/>
            <pc:sldMk cId="32306314" sldId="438"/>
            <ac:picMk id="21" creationId="{34D990C6-3C83-4C0B-9E35-7DD9F1599B30}"/>
          </ac:picMkLst>
        </pc:picChg>
      </pc:sldChg>
      <pc:sldChg chg="add del modNotesTx">
        <pc:chgData name="Ilse Elizabeth Gutierrez Soto" userId="59de3787-2fa5-42a6-bec9-097f42fafc0b" providerId="ADAL" clId="{026686F2-C96C-4140-B202-973BA1AA3C13}" dt="2021-04-04T20:58:41.306" v="1997" actId="47"/>
        <pc:sldMkLst>
          <pc:docMk/>
          <pc:sldMk cId="2015070862" sldId="439"/>
        </pc:sldMkLst>
      </pc:sldChg>
      <pc:sldChg chg="modSp add mod modNotesTx">
        <pc:chgData name="Ilse Elizabeth Gutierrez Soto" userId="59de3787-2fa5-42a6-bec9-097f42fafc0b" providerId="ADAL" clId="{026686F2-C96C-4140-B202-973BA1AA3C13}" dt="2021-04-01T23:51:18.507" v="1362" actId="20577"/>
        <pc:sldMkLst>
          <pc:docMk/>
          <pc:sldMk cId="4115000040" sldId="440"/>
        </pc:sldMkLst>
        <pc:spChg chg="mod">
          <ac:chgData name="Ilse Elizabeth Gutierrez Soto" userId="59de3787-2fa5-42a6-bec9-097f42fafc0b" providerId="ADAL" clId="{026686F2-C96C-4140-B202-973BA1AA3C13}" dt="2021-04-01T23:45:57.483" v="537" actId="20577"/>
          <ac:spMkLst>
            <pc:docMk/>
            <pc:sldMk cId="4115000040" sldId="440"/>
            <ac:spMk id="2" creationId="{C66996FD-3DA2-4AB7-98A2-259B452BB974}"/>
          </ac:spMkLst>
        </pc:spChg>
        <pc:spChg chg="mod">
          <ac:chgData name="Ilse Elizabeth Gutierrez Soto" userId="59de3787-2fa5-42a6-bec9-097f42fafc0b" providerId="ADAL" clId="{026686F2-C96C-4140-B202-973BA1AA3C13}" dt="2021-04-01T23:46:31.084" v="543" actId="21"/>
          <ac:spMkLst>
            <pc:docMk/>
            <pc:sldMk cId="4115000040" sldId="440"/>
            <ac:spMk id="5" creationId="{12892C04-C65E-4C33-BE26-BDE79494A0D6}"/>
          </ac:spMkLst>
        </pc:spChg>
      </pc:sldChg>
      <pc:sldChg chg="add">
        <pc:chgData name="Ilse Elizabeth Gutierrez Soto" userId="59de3787-2fa5-42a6-bec9-097f42fafc0b" providerId="ADAL" clId="{026686F2-C96C-4140-B202-973BA1AA3C13}" dt="2021-04-01T23:46:49.969" v="547"/>
        <pc:sldMkLst>
          <pc:docMk/>
          <pc:sldMk cId="4261315440" sldId="441"/>
        </pc:sldMkLst>
      </pc:sldChg>
      <pc:sldChg chg="addSp delSp modSp add mod modNotesTx">
        <pc:chgData name="Ilse Elizabeth Gutierrez Soto" userId="59de3787-2fa5-42a6-bec9-097f42fafc0b" providerId="ADAL" clId="{026686F2-C96C-4140-B202-973BA1AA3C13}" dt="2021-04-05T01:14:04.857" v="6026" actId="20577"/>
        <pc:sldMkLst>
          <pc:docMk/>
          <pc:sldMk cId="2577625267" sldId="442"/>
        </pc:sldMkLst>
        <pc:spChg chg="mod">
          <ac:chgData name="Ilse Elizabeth Gutierrez Soto" userId="59de3787-2fa5-42a6-bec9-097f42fafc0b" providerId="ADAL" clId="{026686F2-C96C-4140-B202-973BA1AA3C13}" dt="2021-04-04T20:53:08.096" v="1756" actId="6549"/>
          <ac:spMkLst>
            <pc:docMk/>
            <pc:sldMk cId="2577625267" sldId="442"/>
            <ac:spMk id="8" creationId="{9B6D0DCF-C088-4ABB-9EE9-06280B6B1F37}"/>
          </ac:spMkLst>
        </pc:spChg>
        <pc:spChg chg="del">
          <ac:chgData name="Ilse Elizabeth Gutierrez Soto" userId="59de3787-2fa5-42a6-bec9-097f42fafc0b" providerId="ADAL" clId="{026686F2-C96C-4140-B202-973BA1AA3C13}" dt="2021-04-05T01:10:11.854" v="5439" actId="478"/>
          <ac:spMkLst>
            <pc:docMk/>
            <pc:sldMk cId="2577625267" sldId="442"/>
            <ac:spMk id="9" creationId="{42BFA9AA-D085-4EB8-9240-E77EAB6BEAF2}"/>
          </ac:spMkLst>
        </pc:spChg>
        <pc:spChg chg="mod">
          <ac:chgData name="Ilse Elizabeth Gutierrez Soto" userId="59de3787-2fa5-42a6-bec9-097f42fafc0b" providerId="ADAL" clId="{026686F2-C96C-4140-B202-973BA1AA3C13}" dt="2021-04-04T20:52:55.503" v="1739" actId="14100"/>
          <ac:spMkLst>
            <pc:docMk/>
            <pc:sldMk cId="2577625267" sldId="442"/>
            <ac:spMk id="10" creationId="{1B91B9F6-4A1C-4ADC-9A2F-9A6374BF7C37}"/>
          </ac:spMkLst>
        </pc:spChg>
        <pc:spChg chg="mod">
          <ac:chgData name="Ilse Elizabeth Gutierrez Soto" userId="59de3787-2fa5-42a6-bec9-097f42fafc0b" providerId="ADAL" clId="{026686F2-C96C-4140-B202-973BA1AA3C13}" dt="2021-04-04T20:51:48.042" v="1697"/>
          <ac:spMkLst>
            <pc:docMk/>
            <pc:sldMk cId="2577625267" sldId="442"/>
            <ac:spMk id="11" creationId="{83A1822B-7212-493E-87B9-23345488098E}"/>
          </ac:spMkLst>
        </pc:spChg>
        <pc:spChg chg="mod">
          <ac:chgData name="Ilse Elizabeth Gutierrez Soto" userId="59de3787-2fa5-42a6-bec9-097f42fafc0b" providerId="ADAL" clId="{026686F2-C96C-4140-B202-973BA1AA3C13}" dt="2021-04-04T20:53:01.086" v="1740" actId="1076"/>
          <ac:spMkLst>
            <pc:docMk/>
            <pc:sldMk cId="2577625267" sldId="442"/>
            <ac:spMk id="12" creationId="{B7ED8216-CB67-4F0C-A4B9-FCA18856AB0E}"/>
          </ac:spMkLst>
        </pc:spChg>
        <pc:spChg chg="mod">
          <ac:chgData name="Ilse Elizabeth Gutierrez Soto" userId="59de3787-2fa5-42a6-bec9-097f42fafc0b" providerId="ADAL" clId="{026686F2-C96C-4140-B202-973BA1AA3C13}" dt="2021-04-04T20:51:48.042" v="1697"/>
          <ac:spMkLst>
            <pc:docMk/>
            <pc:sldMk cId="2577625267" sldId="442"/>
            <ac:spMk id="13" creationId="{2F004A74-1C88-43B5-A5C6-9FC3CB950D09}"/>
          </ac:spMkLst>
        </pc:spChg>
        <pc:spChg chg="mod">
          <ac:chgData name="Ilse Elizabeth Gutierrez Soto" userId="59de3787-2fa5-42a6-bec9-097f42fafc0b" providerId="ADAL" clId="{026686F2-C96C-4140-B202-973BA1AA3C13}" dt="2021-04-04T20:51:48.042" v="1697"/>
          <ac:spMkLst>
            <pc:docMk/>
            <pc:sldMk cId="2577625267" sldId="442"/>
            <ac:spMk id="14" creationId="{02E59531-86F0-4D77-9DD5-0C914806F341}"/>
          </ac:spMkLst>
        </pc:spChg>
        <pc:spChg chg="mod">
          <ac:chgData name="Ilse Elizabeth Gutierrez Soto" userId="59de3787-2fa5-42a6-bec9-097f42fafc0b" providerId="ADAL" clId="{026686F2-C96C-4140-B202-973BA1AA3C13}" dt="2021-04-04T20:52:48.961" v="1737" actId="20577"/>
          <ac:spMkLst>
            <pc:docMk/>
            <pc:sldMk cId="2577625267" sldId="442"/>
            <ac:spMk id="15" creationId="{762B2FBD-706E-4749-B40E-6D2632F05F04}"/>
          </ac:spMkLst>
        </pc:spChg>
        <pc:spChg chg="mod">
          <ac:chgData name="Ilse Elizabeth Gutierrez Soto" userId="59de3787-2fa5-42a6-bec9-097f42fafc0b" providerId="ADAL" clId="{026686F2-C96C-4140-B202-973BA1AA3C13}" dt="2021-04-04T20:52:51.285" v="1738" actId="14100"/>
          <ac:spMkLst>
            <pc:docMk/>
            <pc:sldMk cId="2577625267" sldId="442"/>
            <ac:spMk id="16" creationId="{143AB6A0-54CC-4827-8CFB-5E0B074AC113}"/>
          </ac:spMkLst>
        </pc:spChg>
        <pc:spChg chg="mod">
          <ac:chgData name="Ilse Elizabeth Gutierrez Soto" userId="59de3787-2fa5-42a6-bec9-097f42fafc0b" providerId="ADAL" clId="{026686F2-C96C-4140-B202-973BA1AA3C13}" dt="2021-04-04T20:52:39.072" v="1720" actId="1038"/>
          <ac:spMkLst>
            <pc:docMk/>
            <pc:sldMk cId="2577625267" sldId="442"/>
            <ac:spMk id="17" creationId="{91CD151F-A6BA-470D-AF9B-9E872BA0FAD6}"/>
          </ac:spMkLst>
        </pc:spChg>
        <pc:spChg chg="mod">
          <ac:chgData name="Ilse Elizabeth Gutierrez Soto" userId="59de3787-2fa5-42a6-bec9-097f42fafc0b" providerId="ADAL" clId="{026686F2-C96C-4140-B202-973BA1AA3C13}" dt="2021-04-04T20:53:30.590" v="1780" actId="6549"/>
          <ac:spMkLst>
            <pc:docMk/>
            <pc:sldMk cId="2577625267" sldId="442"/>
            <ac:spMk id="18" creationId="{CD3DB654-FC03-4285-90AD-0D1B50D6F994}"/>
          </ac:spMkLst>
        </pc:spChg>
        <pc:spChg chg="mod">
          <ac:chgData name="Ilse Elizabeth Gutierrez Soto" userId="59de3787-2fa5-42a6-bec9-097f42fafc0b" providerId="ADAL" clId="{026686F2-C96C-4140-B202-973BA1AA3C13}" dt="2021-04-04T20:53:26.874" v="1777" actId="1076"/>
          <ac:spMkLst>
            <pc:docMk/>
            <pc:sldMk cId="2577625267" sldId="442"/>
            <ac:spMk id="19" creationId="{D170D9D5-5E56-497D-A965-10AFAE9919DC}"/>
          </ac:spMkLst>
        </pc:spChg>
        <pc:spChg chg="del mod">
          <ac:chgData name="Ilse Elizabeth Gutierrez Soto" userId="59de3787-2fa5-42a6-bec9-097f42fafc0b" providerId="ADAL" clId="{026686F2-C96C-4140-B202-973BA1AA3C13}" dt="2021-04-05T01:10:08.157" v="5438" actId="478"/>
          <ac:spMkLst>
            <pc:docMk/>
            <pc:sldMk cId="2577625267" sldId="442"/>
            <ac:spMk id="20" creationId="{07BA1FFF-5139-4B6E-8B10-80C3386EB927}"/>
          </ac:spMkLst>
        </pc:spChg>
        <pc:spChg chg="mod">
          <ac:chgData name="Ilse Elizabeth Gutierrez Soto" userId="59de3787-2fa5-42a6-bec9-097f42fafc0b" providerId="ADAL" clId="{026686F2-C96C-4140-B202-973BA1AA3C13}" dt="2021-04-04T20:52:42.142" v="1723" actId="20577"/>
          <ac:spMkLst>
            <pc:docMk/>
            <pc:sldMk cId="2577625267" sldId="442"/>
            <ac:spMk id="22" creationId="{627780C1-7528-49CC-ACEE-BC544F183A3A}"/>
          </ac:spMkLst>
        </pc:spChg>
        <pc:spChg chg="mod">
          <ac:chgData name="Ilse Elizabeth Gutierrez Soto" userId="59de3787-2fa5-42a6-bec9-097f42fafc0b" providerId="ADAL" clId="{026686F2-C96C-4140-B202-973BA1AA3C13}" dt="2021-04-04T20:52:17.257" v="1705" actId="208"/>
          <ac:spMkLst>
            <pc:docMk/>
            <pc:sldMk cId="2577625267" sldId="442"/>
            <ac:spMk id="23" creationId="{86632671-F465-4CF7-901F-F06DD2490923}"/>
          </ac:spMkLst>
        </pc:spChg>
        <pc:spChg chg="mod">
          <ac:chgData name="Ilse Elizabeth Gutierrez Soto" userId="59de3787-2fa5-42a6-bec9-097f42fafc0b" providerId="ADAL" clId="{026686F2-C96C-4140-B202-973BA1AA3C13}" dt="2021-04-04T20:52:17.257" v="1705" actId="208"/>
          <ac:spMkLst>
            <pc:docMk/>
            <pc:sldMk cId="2577625267" sldId="442"/>
            <ac:spMk id="24" creationId="{95505F5F-47D1-4805-A3BB-BAD62C3C6EE8}"/>
          </ac:spMkLst>
        </pc:spChg>
        <pc:spChg chg="mod">
          <ac:chgData name="Ilse Elizabeth Gutierrez Soto" userId="59de3787-2fa5-42a6-bec9-097f42fafc0b" providerId="ADAL" clId="{026686F2-C96C-4140-B202-973BA1AA3C13}" dt="2021-04-04T20:52:17.257" v="1705" actId="208"/>
          <ac:spMkLst>
            <pc:docMk/>
            <pc:sldMk cId="2577625267" sldId="442"/>
            <ac:spMk id="25" creationId="{A07D5A38-E58F-4476-9B82-40B7C2AC05DD}"/>
          </ac:spMkLst>
        </pc:spChg>
        <pc:spChg chg="mod">
          <ac:chgData name="Ilse Elizabeth Gutierrez Soto" userId="59de3787-2fa5-42a6-bec9-097f42fafc0b" providerId="ADAL" clId="{026686F2-C96C-4140-B202-973BA1AA3C13}" dt="2021-04-04T20:52:17.257" v="1705" actId="208"/>
          <ac:spMkLst>
            <pc:docMk/>
            <pc:sldMk cId="2577625267" sldId="442"/>
            <ac:spMk id="26" creationId="{8A5F124A-BF77-43D7-836E-805390C7F41F}"/>
          </ac:spMkLst>
        </pc:spChg>
        <pc:spChg chg="mod">
          <ac:chgData name="Ilse Elizabeth Gutierrez Soto" userId="59de3787-2fa5-42a6-bec9-097f42fafc0b" providerId="ADAL" clId="{026686F2-C96C-4140-B202-973BA1AA3C13}" dt="2021-04-04T20:52:17.257" v="1705" actId="208"/>
          <ac:spMkLst>
            <pc:docMk/>
            <pc:sldMk cId="2577625267" sldId="442"/>
            <ac:spMk id="27" creationId="{7818A209-5DC0-4C6A-99D5-673BA3001D79}"/>
          </ac:spMkLst>
        </pc:spChg>
        <pc:spChg chg="mod">
          <ac:chgData name="Ilse Elizabeth Gutierrez Soto" userId="59de3787-2fa5-42a6-bec9-097f42fafc0b" providerId="ADAL" clId="{026686F2-C96C-4140-B202-973BA1AA3C13}" dt="2021-04-05T01:09:55.771" v="5435"/>
          <ac:spMkLst>
            <pc:docMk/>
            <pc:sldMk cId="2577625267" sldId="442"/>
            <ac:spMk id="29" creationId="{A01DEC94-9856-412F-89C8-950B6C27101E}"/>
          </ac:spMkLst>
        </pc:spChg>
        <pc:spChg chg="mod">
          <ac:chgData name="Ilse Elizabeth Gutierrez Soto" userId="59de3787-2fa5-42a6-bec9-097f42fafc0b" providerId="ADAL" clId="{026686F2-C96C-4140-B202-973BA1AA3C13}" dt="2021-04-05T01:09:55.771" v="5435"/>
          <ac:spMkLst>
            <pc:docMk/>
            <pc:sldMk cId="2577625267" sldId="442"/>
            <ac:spMk id="30" creationId="{A0B65CBC-13CD-4C22-B3D3-F705845D1E92}"/>
          </ac:spMkLst>
        </pc:spChg>
        <pc:spChg chg="mod">
          <ac:chgData name="Ilse Elizabeth Gutierrez Soto" userId="59de3787-2fa5-42a6-bec9-097f42fafc0b" providerId="ADAL" clId="{026686F2-C96C-4140-B202-973BA1AA3C13}" dt="2021-04-05T01:09:55.771" v="5435"/>
          <ac:spMkLst>
            <pc:docMk/>
            <pc:sldMk cId="2577625267" sldId="442"/>
            <ac:spMk id="31" creationId="{D2BF6B08-A4E9-425C-B64B-AFECA9002796}"/>
          </ac:spMkLst>
        </pc:spChg>
        <pc:spChg chg="mod">
          <ac:chgData name="Ilse Elizabeth Gutierrez Soto" userId="59de3787-2fa5-42a6-bec9-097f42fafc0b" providerId="ADAL" clId="{026686F2-C96C-4140-B202-973BA1AA3C13}" dt="2021-04-05T01:09:55.771" v="5435"/>
          <ac:spMkLst>
            <pc:docMk/>
            <pc:sldMk cId="2577625267" sldId="442"/>
            <ac:spMk id="32" creationId="{02127ECD-F30D-48E1-99A3-61FB3BF501CD}"/>
          </ac:spMkLst>
        </pc:spChg>
        <pc:spChg chg="mod">
          <ac:chgData name="Ilse Elizabeth Gutierrez Soto" userId="59de3787-2fa5-42a6-bec9-097f42fafc0b" providerId="ADAL" clId="{026686F2-C96C-4140-B202-973BA1AA3C13}" dt="2021-04-05T01:09:55.771" v="5435"/>
          <ac:spMkLst>
            <pc:docMk/>
            <pc:sldMk cId="2577625267" sldId="442"/>
            <ac:spMk id="33" creationId="{CF08A161-33C3-4884-9D29-4F8229C14B18}"/>
          </ac:spMkLst>
        </pc:spChg>
        <pc:spChg chg="mod">
          <ac:chgData name="Ilse Elizabeth Gutierrez Soto" userId="59de3787-2fa5-42a6-bec9-097f42fafc0b" providerId="ADAL" clId="{026686F2-C96C-4140-B202-973BA1AA3C13}" dt="2021-04-05T01:09:55.771" v="5435"/>
          <ac:spMkLst>
            <pc:docMk/>
            <pc:sldMk cId="2577625267" sldId="442"/>
            <ac:spMk id="34" creationId="{67765307-524C-4BA9-B961-024D38E8670D}"/>
          </ac:spMkLst>
        </pc:spChg>
        <pc:spChg chg="mod">
          <ac:chgData name="Ilse Elizabeth Gutierrez Soto" userId="59de3787-2fa5-42a6-bec9-097f42fafc0b" providerId="ADAL" clId="{026686F2-C96C-4140-B202-973BA1AA3C13}" dt="2021-04-05T01:09:55.771" v="5435"/>
          <ac:spMkLst>
            <pc:docMk/>
            <pc:sldMk cId="2577625267" sldId="442"/>
            <ac:spMk id="35" creationId="{036AD849-27F3-4A75-A590-881113AC7A3D}"/>
          </ac:spMkLst>
        </pc:spChg>
        <pc:spChg chg="mod">
          <ac:chgData name="Ilse Elizabeth Gutierrez Soto" userId="59de3787-2fa5-42a6-bec9-097f42fafc0b" providerId="ADAL" clId="{026686F2-C96C-4140-B202-973BA1AA3C13}" dt="2021-04-05T01:09:55.771" v="5435"/>
          <ac:spMkLst>
            <pc:docMk/>
            <pc:sldMk cId="2577625267" sldId="442"/>
            <ac:spMk id="36" creationId="{C42024B7-742A-473E-8F2E-05FBED328405}"/>
          </ac:spMkLst>
        </pc:spChg>
        <pc:spChg chg="mod">
          <ac:chgData name="Ilse Elizabeth Gutierrez Soto" userId="59de3787-2fa5-42a6-bec9-097f42fafc0b" providerId="ADAL" clId="{026686F2-C96C-4140-B202-973BA1AA3C13}" dt="2021-04-05T01:09:55.771" v="5435"/>
          <ac:spMkLst>
            <pc:docMk/>
            <pc:sldMk cId="2577625267" sldId="442"/>
            <ac:spMk id="37" creationId="{95AB1140-55C1-49A6-A4B3-9C4E70AA9822}"/>
          </ac:spMkLst>
        </pc:spChg>
        <pc:spChg chg="mod">
          <ac:chgData name="Ilse Elizabeth Gutierrez Soto" userId="59de3787-2fa5-42a6-bec9-097f42fafc0b" providerId="ADAL" clId="{026686F2-C96C-4140-B202-973BA1AA3C13}" dt="2021-04-05T01:09:55.771" v="5435"/>
          <ac:spMkLst>
            <pc:docMk/>
            <pc:sldMk cId="2577625267" sldId="442"/>
            <ac:spMk id="38" creationId="{7AE05AB7-2A21-403B-A9E7-9F63AFACDBAB}"/>
          </ac:spMkLst>
        </pc:spChg>
        <pc:spChg chg="mod">
          <ac:chgData name="Ilse Elizabeth Gutierrez Soto" userId="59de3787-2fa5-42a6-bec9-097f42fafc0b" providerId="ADAL" clId="{026686F2-C96C-4140-B202-973BA1AA3C13}" dt="2021-04-05T01:09:55.771" v="5435"/>
          <ac:spMkLst>
            <pc:docMk/>
            <pc:sldMk cId="2577625267" sldId="442"/>
            <ac:spMk id="39" creationId="{5D99D525-9635-4317-AAA8-EE07903682EE}"/>
          </ac:spMkLst>
        </pc:spChg>
        <pc:spChg chg="mod">
          <ac:chgData name="Ilse Elizabeth Gutierrez Soto" userId="59de3787-2fa5-42a6-bec9-097f42fafc0b" providerId="ADAL" clId="{026686F2-C96C-4140-B202-973BA1AA3C13}" dt="2021-04-05T01:09:55.771" v="5435"/>
          <ac:spMkLst>
            <pc:docMk/>
            <pc:sldMk cId="2577625267" sldId="442"/>
            <ac:spMk id="40" creationId="{4FE2C9A2-439E-4504-8311-AF315FF2E1D9}"/>
          </ac:spMkLst>
        </pc:spChg>
        <pc:spChg chg="mod">
          <ac:chgData name="Ilse Elizabeth Gutierrez Soto" userId="59de3787-2fa5-42a6-bec9-097f42fafc0b" providerId="ADAL" clId="{026686F2-C96C-4140-B202-973BA1AA3C13}" dt="2021-04-05T01:09:55.771" v="5435"/>
          <ac:spMkLst>
            <pc:docMk/>
            <pc:sldMk cId="2577625267" sldId="442"/>
            <ac:spMk id="41" creationId="{C7F6596D-E8B9-4A20-B7CC-A05BE2F86C33}"/>
          </ac:spMkLst>
        </pc:spChg>
        <pc:spChg chg="mod">
          <ac:chgData name="Ilse Elizabeth Gutierrez Soto" userId="59de3787-2fa5-42a6-bec9-097f42fafc0b" providerId="ADAL" clId="{026686F2-C96C-4140-B202-973BA1AA3C13}" dt="2021-04-05T01:09:55.771" v="5435"/>
          <ac:spMkLst>
            <pc:docMk/>
            <pc:sldMk cId="2577625267" sldId="442"/>
            <ac:spMk id="42" creationId="{CDEC25CB-195B-4839-A4CB-928CD1CD05CB}"/>
          </ac:spMkLst>
        </pc:spChg>
        <pc:spChg chg="mod">
          <ac:chgData name="Ilse Elizabeth Gutierrez Soto" userId="59de3787-2fa5-42a6-bec9-097f42fafc0b" providerId="ADAL" clId="{026686F2-C96C-4140-B202-973BA1AA3C13}" dt="2021-04-05T01:09:55.771" v="5435"/>
          <ac:spMkLst>
            <pc:docMk/>
            <pc:sldMk cId="2577625267" sldId="442"/>
            <ac:spMk id="43" creationId="{E449D782-5902-4CC6-844D-8001AD95CCFE}"/>
          </ac:spMkLst>
        </pc:spChg>
        <pc:spChg chg="mod">
          <ac:chgData name="Ilse Elizabeth Gutierrez Soto" userId="59de3787-2fa5-42a6-bec9-097f42fafc0b" providerId="ADAL" clId="{026686F2-C96C-4140-B202-973BA1AA3C13}" dt="2021-04-05T01:09:55.771" v="5435"/>
          <ac:spMkLst>
            <pc:docMk/>
            <pc:sldMk cId="2577625267" sldId="442"/>
            <ac:spMk id="44" creationId="{A0A1C944-9577-4D67-9322-E2B006DEBB4C}"/>
          </ac:spMkLst>
        </pc:spChg>
        <pc:spChg chg="mod">
          <ac:chgData name="Ilse Elizabeth Gutierrez Soto" userId="59de3787-2fa5-42a6-bec9-097f42fafc0b" providerId="ADAL" clId="{026686F2-C96C-4140-B202-973BA1AA3C13}" dt="2021-04-05T01:09:55.771" v="5435"/>
          <ac:spMkLst>
            <pc:docMk/>
            <pc:sldMk cId="2577625267" sldId="442"/>
            <ac:spMk id="45" creationId="{A6BD3ED1-C46A-4FFD-9368-7C6C912BF246}"/>
          </ac:spMkLst>
        </pc:spChg>
        <pc:spChg chg="mod">
          <ac:chgData name="Ilse Elizabeth Gutierrez Soto" userId="59de3787-2fa5-42a6-bec9-097f42fafc0b" providerId="ADAL" clId="{026686F2-C96C-4140-B202-973BA1AA3C13}" dt="2021-04-05T01:09:55.771" v="5435"/>
          <ac:spMkLst>
            <pc:docMk/>
            <pc:sldMk cId="2577625267" sldId="442"/>
            <ac:spMk id="46" creationId="{230329D9-5F58-4BF8-812E-F0B5447803D1}"/>
          </ac:spMkLst>
        </pc:spChg>
        <pc:spChg chg="mod">
          <ac:chgData name="Ilse Elizabeth Gutierrez Soto" userId="59de3787-2fa5-42a6-bec9-097f42fafc0b" providerId="ADAL" clId="{026686F2-C96C-4140-B202-973BA1AA3C13}" dt="2021-04-05T01:09:55.771" v="5435"/>
          <ac:spMkLst>
            <pc:docMk/>
            <pc:sldMk cId="2577625267" sldId="442"/>
            <ac:spMk id="47" creationId="{CB51112E-3036-4813-BACF-274E70C956FD}"/>
          </ac:spMkLst>
        </pc:spChg>
        <pc:spChg chg="mod">
          <ac:chgData name="Ilse Elizabeth Gutierrez Soto" userId="59de3787-2fa5-42a6-bec9-097f42fafc0b" providerId="ADAL" clId="{026686F2-C96C-4140-B202-973BA1AA3C13}" dt="2021-04-05T01:09:55.771" v="5435"/>
          <ac:spMkLst>
            <pc:docMk/>
            <pc:sldMk cId="2577625267" sldId="442"/>
            <ac:spMk id="48" creationId="{AB26CD49-B773-4E50-B351-EDAFA4A91B67}"/>
          </ac:spMkLst>
        </pc:spChg>
        <pc:spChg chg="mod">
          <ac:chgData name="Ilse Elizabeth Gutierrez Soto" userId="59de3787-2fa5-42a6-bec9-097f42fafc0b" providerId="ADAL" clId="{026686F2-C96C-4140-B202-973BA1AA3C13}" dt="2021-04-05T01:09:55.771" v="5435"/>
          <ac:spMkLst>
            <pc:docMk/>
            <pc:sldMk cId="2577625267" sldId="442"/>
            <ac:spMk id="49" creationId="{C26BFF36-9A23-45DA-B6AE-E09FAFD725EF}"/>
          </ac:spMkLst>
        </pc:spChg>
        <pc:spChg chg="mod">
          <ac:chgData name="Ilse Elizabeth Gutierrez Soto" userId="59de3787-2fa5-42a6-bec9-097f42fafc0b" providerId="ADAL" clId="{026686F2-C96C-4140-B202-973BA1AA3C13}" dt="2021-04-05T01:09:55.771" v="5435"/>
          <ac:spMkLst>
            <pc:docMk/>
            <pc:sldMk cId="2577625267" sldId="442"/>
            <ac:spMk id="50" creationId="{8E4C6BFA-7BEB-4B9A-9976-FD33C7D29BCF}"/>
          </ac:spMkLst>
        </pc:spChg>
        <pc:spChg chg="mod">
          <ac:chgData name="Ilse Elizabeth Gutierrez Soto" userId="59de3787-2fa5-42a6-bec9-097f42fafc0b" providerId="ADAL" clId="{026686F2-C96C-4140-B202-973BA1AA3C13}" dt="2021-04-05T01:09:55.771" v="5435"/>
          <ac:spMkLst>
            <pc:docMk/>
            <pc:sldMk cId="2577625267" sldId="442"/>
            <ac:spMk id="51" creationId="{B79A737D-EEC3-4037-AD2C-576DDF65CC96}"/>
          </ac:spMkLst>
        </pc:spChg>
        <pc:spChg chg="mod">
          <ac:chgData name="Ilse Elizabeth Gutierrez Soto" userId="59de3787-2fa5-42a6-bec9-097f42fafc0b" providerId="ADAL" clId="{026686F2-C96C-4140-B202-973BA1AA3C13}" dt="2021-04-05T01:09:55.771" v="5435"/>
          <ac:spMkLst>
            <pc:docMk/>
            <pc:sldMk cId="2577625267" sldId="442"/>
            <ac:spMk id="52" creationId="{087915F8-5E7C-426C-99D2-E4ACBC7FF956}"/>
          </ac:spMkLst>
        </pc:spChg>
        <pc:spChg chg="mod">
          <ac:chgData name="Ilse Elizabeth Gutierrez Soto" userId="59de3787-2fa5-42a6-bec9-097f42fafc0b" providerId="ADAL" clId="{026686F2-C96C-4140-B202-973BA1AA3C13}" dt="2021-04-05T01:09:55.771" v="5435"/>
          <ac:spMkLst>
            <pc:docMk/>
            <pc:sldMk cId="2577625267" sldId="442"/>
            <ac:spMk id="53" creationId="{6F417E72-2251-4B93-8048-70E9EC904F15}"/>
          </ac:spMkLst>
        </pc:spChg>
        <pc:spChg chg="mod">
          <ac:chgData name="Ilse Elizabeth Gutierrez Soto" userId="59de3787-2fa5-42a6-bec9-097f42fafc0b" providerId="ADAL" clId="{026686F2-C96C-4140-B202-973BA1AA3C13}" dt="2021-04-05T01:09:55.771" v="5435"/>
          <ac:spMkLst>
            <pc:docMk/>
            <pc:sldMk cId="2577625267" sldId="442"/>
            <ac:spMk id="54" creationId="{5DCBFA47-F332-47E1-8898-C79D0D6529B2}"/>
          </ac:spMkLst>
        </pc:spChg>
        <pc:spChg chg="add del">
          <ac:chgData name="Ilse Elizabeth Gutierrez Soto" userId="59de3787-2fa5-42a6-bec9-097f42fafc0b" providerId="ADAL" clId="{026686F2-C96C-4140-B202-973BA1AA3C13}" dt="2021-04-05T01:11:31.032" v="5492" actId="22"/>
          <ac:spMkLst>
            <pc:docMk/>
            <pc:sldMk cId="2577625267" sldId="442"/>
            <ac:spMk id="55" creationId="{40692EFC-CEE7-47D2-9E3E-13F86CC5CA7C}"/>
          </ac:spMkLst>
        </pc:spChg>
        <pc:grpChg chg="add mod">
          <ac:chgData name="Ilse Elizabeth Gutierrez Soto" userId="59de3787-2fa5-42a6-bec9-097f42fafc0b" providerId="ADAL" clId="{026686F2-C96C-4140-B202-973BA1AA3C13}" dt="2021-04-05T01:10:18.926" v="5441" actId="1076"/>
          <ac:grpSpMkLst>
            <pc:docMk/>
            <pc:sldMk cId="2577625267" sldId="442"/>
            <ac:grpSpMk id="7" creationId="{23B1C7EF-AD8A-43A1-8BE6-C6B30A417FD2}"/>
          </ac:grpSpMkLst>
        </pc:grpChg>
        <pc:grpChg chg="add mod">
          <ac:chgData name="Ilse Elizabeth Gutierrez Soto" userId="59de3787-2fa5-42a6-bec9-097f42fafc0b" providerId="ADAL" clId="{026686F2-C96C-4140-B202-973BA1AA3C13}" dt="2021-04-05T01:10:15.121" v="5440" actId="1076"/>
          <ac:grpSpMkLst>
            <pc:docMk/>
            <pc:sldMk cId="2577625267" sldId="442"/>
            <ac:grpSpMk id="28" creationId="{EB05004A-66F9-4F16-AF82-8D90497933DA}"/>
          </ac:grpSpMkLst>
        </pc:grpChg>
        <pc:picChg chg="del">
          <ac:chgData name="Ilse Elizabeth Gutierrez Soto" userId="59de3787-2fa5-42a6-bec9-097f42fafc0b" providerId="ADAL" clId="{026686F2-C96C-4140-B202-973BA1AA3C13}" dt="2021-04-04T20:51:52.865" v="1699" actId="478"/>
          <ac:picMkLst>
            <pc:docMk/>
            <pc:sldMk cId="2577625267" sldId="442"/>
            <ac:picMk id="21" creationId="{34D990C6-3C83-4C0B-9E35-7DD9F1599B30}"/>
          </ac:picMkLst>
        </pc:picChg>
      </pc:sldChg>
      <pc:sldChg chg="addSp delSp modSp add mod modNotesTx">
        <pc:chgData name="Ilse Elizabeth Gutierrez Soto" userId="59de3787-2fa5-42a6-bec9-097f42fafc0b" providerId="ADAL" clId="{026686F2-C96C-4140-B202-973BA1AA3C13}" dt="2021-04-05T01:17:14.220" v="6199" actId="20577"/>
        <pc:sldMkLst>
          <pc:docMk/>
          <pc:sldMk cId="3419599617" sldId="443"/>
        </pc:sldMkLst>
        <pc:spChg chg="mod">
          <ac:chgData name="Ilse Elizabeth Gutierrez Soto" userId="59de3787-2fa5-42a6-bec9-097f42fafc0b" providerId="ADAL" clId="{026686F2-C96C-4140-B202-973BA1AA3C13}" dt="2021-04-04T20:59:15.235" v="2011" actId="20577"/>
          <ac:spMkLst>
            <pc:docMk/>
            <pc:sldMk cId="3419599617" sldId="443"/>
            <ac:spMk id="2" creationId="{C1371730-3364-4DFC-853D-0A48CD3FEAFA}"/>
          </ac:spMkLst>
        </pc:spChg>
        <pc:spChg chg="add del mod">
          <ac:chgData name="Ilse Elizabeth Gutierrez Soto" userId="59de3787-2fa5-42a6-bec9-097f42fafc0b" providerId="ADAL" clId="{026686F2-C96C-4140-B202-973BA1AA3C13}" dt="2021-04-05T01:16:32.920" v="6119" actId="114"/>
          <ac:spMkLst>
            <pc:docMk/>
            <pc:sldMk cId="3419599617" sldId="443"/>
            <ac:spMk id="20" creationId="{07BA1FFF-5139-4B6E-8B10-80C3386EB927}"/>
          </ac:spMkLst>
        </pc:spChg>
        <pc:grpChg chg="add del">
          <ac:chgData name="Ilse Elizabeth Gutierrez Soto" userId="59de3787-2fa5-42a6-bec9-097f42fafc0b" providerId="ADAL" clId="{026686F2-C96C-4140-B202-973BA1AA3C13}" dt="2021-04-04T21:00:34.607" v="2035" actId="478"/>
          <ac:grpSpMkLst>
            <pc:docMk/>
            <pc:sldMk cId="3419599617" sldId="443"/>
            <ac:grpSpMk id="7" creationId="{23B1C7EF-AD8A-43A1-8BE6-C6B30A417FD2}"/>
          </ac:grpSpMkLst>
        </pc:grpChg>
      </pc:sldChg>
      <pc:sldChg chg="addSp delSp modSp add mod ord modNotesTx">
        <pc:chgData name="Ilse Elizabeth Gutierrez Soto" userId="59de3787-2fa5-42a6-bec9-097f42fafc0b" providerId="ADAL" clId="{026686F2-C96C-4140-B202-973BA1AA3C13}" dt="2021-04-05T01:19:38.949" v="6793" actId="6549"/>
        <pc:sldMkLst>
          <pc:docMk/>
          <pc:sldMk cId="115221981" sldId="444"/>
        </pc:sldMkLst>
        <pc:spChg chg="del">
          <ac:chgData name="Ilse Elizabeth Gutierrez Soto" userId="59de3787-2fa5-42a6-bec9-097f42fafc0b" providerId="ADAL" clId="{026686F2-C96C-4140-B202-973BA1AA3C13}" dt="2021-04-04T21:02:29.823" v="2125" actId="478"/>
          <ac:spMkLst>
            <pc:docMk/>
            <pc:sldMk cId="115221981" sldId="444"/>
            <ac:spMk id="9" creationId="{42BFA9AA-D085-4EB8-9240-E77EAB6BEAF2}"/>
          </ac:spMkLst>
        </pc:spChg>
        <pc:spChg chg="mod">
          <ac:chgData name="Ilse Elizabeth Gutierrez Soto" userId="59de3787-2fa5-42a6-bec9-097f42fafc0b" providerId="ADAL" clId="{026686F2-C96C-4140-B202-973BA1AA3C13}" dt="2021-04-04T21:01:18.004" v="2044" actId="207"/>
          <ac:spMkLst>
            <pc:docMk/>
            <pc:sldMk cId="115221981" sldId="444"/>
            <ac:spMk id="20" creationId="{07BA1FFF-5139-4B6E-8B10-80C3386EB927}"/>
          </ac:spMkLst>
        </pc:spChg>
        <pc:spChg chg="mod">
          <ac:chgData name="Ilse Elizabeth Gutierrez Soto" userId="59de3787-2fa5-42a6-bec9-097f42fafc0b" providerId="ADAL" clId="{026686F2-C96C-4140-B202-973BA1AA3C13}" dt="2021-04-04T21:02:50.280" v="2127"/>
          <ac:spMkLst>
            <pc:docMk/>
            <pc:sldMk cId="115221981" sldId="444"/>
            <ac:spMk id="29" creationId="{BEE5A093-8173-4AF5-915E-4FA9F00EB8B3}"/>
          </ac:spMkLst>
        </pc:spChg>
        <pc:spChg chg="mod">
          <ac:chgData name="Ilse Elizabeth Gutierrez Soto" userId="59de3787-2fa5-42a6-bec9-097f42fafc0b" providerId="ADAL" clId="{026686F2-C96C-4140-B202-973BA1AA3C13}" dt="2021-04-04T21:02:50.280" v="2127"/>
          <ac:spMkLst>
            <pc:docMk/>
            <pc:sldMk cId="115221981" sldId="444"/>
            <ac:spMk id="30" creationId="{C01F8302-BC19-45A9-8F88-C77DAF47E98F}"/>
          </ac:spMkLst>
        </pc:spChg>
        <pc:spChg chg="mod">
          <ac:chgData name="Ilse Elizabeth Gutierrez Soto" userId="59de3787-2fa5-42a6-bec9-097f42fafc0b" providerId="ADAL" clId="{026686F2-C96C-4140-B202-973BA1AA3C13}" dt="2021-04-04T21:02:50.280" v="2127"/>
          <ac:spMkLst>
            <pc:docMk/>
            <pc:sldMk cId="115221981" sldId="444"/>
            <ac:spMk id="31" creationId="{B4074435-B278-4552-AA67-2CE975DE785C}"/>
          </ac:spMkLst>
        </pc:spChg>
        <pc:spChg chg="mod">
          <ac:chgData name="Ilse Elizabeth Gutierrez Soto" userId="59de3787-2fa5-42a6-bec9-097f42fafc0b" providerId="ADAL" clId="{026686F2-C96C-4140-B202-973BA1AA3C13}" dt="2021-04-04T21:02:50.280" v="2127"/>
          <ac:spMkLst>
            <pc:docMk/>
            <pc:sldMk cId="115221981" sldId="444"/>
            <ac:spMk id="32" creationId="{F12C69D8-BEDE-4980-9C95-42C58768DA57}"/>
          </ac:spMkLst>
        </pc:spChg>
        <pc:spChg chg="mod">
          <ac:chgData name="Ilse Elizabeth Gutierrez Soto" userId="59de3787-2fa5-42a6-bec9-097f42fafc0b" providerId="ADAL" clId="{026686F2-C96C-4140-B202-973BA1AA3C13}" dt="2021-04-04T21:02:50.280" v="2127"/>
          <ac:spMkLst>
            <pc:docMk/>
            <pc:sldMk cId="115221981" sldId="444"/>
            <ac:spMk id="33" creationId="{92891EDD-75F7-4B24-BF12-9AC6A691E190}"/>
          </ac:spMkLst>
        </pc:spChg>
        <pc:spChg chg="mod">
          <ac:chgData name="Ilse Elizabeth Gutierrez Soto" userId="59de3787-2fa5-42a6-bec9-097f42fafc0b" providerId="ADAL" clId="{026686F2-C96C-4140-B202-973BA1AA3C13}" dt="2021-04-04T21:02:50.280" v="2127"/>
          <ac:spMkLst>
            <pc:docMk/>
            <pc:sldMk cId="115221981" sldId="444"/>
            <ac:spMk id="34" creationId="{A3EF7A9B-30BD-4EEE-92CE-8B5E9BB638D5}"/>
          </ac:spMkLst>
        </pc:spChg>
        <pc:spChg chg="mod">
          <ac:chgData name="Ilse Elizabeth Gutierrez Soto" userId="59de3787-2fa5-42a6-bec9-097f42fafc0b" providerId="ADAL" clId="{026686F2-C96C-4140-B202-973BA1AA3C13}" dt="2021-04-04T21:02:50.280" v="2127"/>
          <ac:spMkLst>
            <pc:docMk/>
            <pc:sldMk cId="115221981" sldId="444"/>
            <ac:spMk id="35" creationId="{4665A593-6AF3-4618-8008-03B933D27725}"/>
          </ac:spMkLst>
        </pc:spChg>
        <pc:spChg chg="mod">
          <ac:chgData name="Ilse Elizabeth Gutierrez Soto" userId="59de3787-2fa5-42a6-bec9-097f42fafc0b" providerId="ADAL" clId="{026686F2-C96C-4140-B202-973BA1AA3C13}" dt="2021-04-04T21:02:50.280" v="2127"/>
          <ac:spMkLst>
            <pc:docMk/>
            <pc:sldMk cId="115221981" sldId="444"/>
            <ac:spMk id="36" creationId="{87A98688-F1D0-4DFE-922D-E025DAEC89C8}"/>
          </ac:spMkLst>
        </pc:spChg>
        <pc:spChg chg="mod">
          <ac:chgData name="Ilse Elizabeth Gutierrez Soto" userId="59de3787-2fa5-42a6-bec9-097f42fafc0b" providerId="ADAL" clId="{026686F2-C96C-4140-B202-973BA1AA3C13}" dt="2021-04-04T21:02:50.280" v="2127"/>
          <ac:spMkLst>
            <pc:docMk/>
            <pc:sldMk cId="115221981" sldId="444"/>
            <ac:spMk id="37" creationId="{02C19EAE-414C-49ED-A968-786F642BFC4D}"/>
          </ac:spMkLst>
        </pc:spChg>
        <pc:spChg chg="mod">
          <ac:chgData name="Ilse Elizabeth Gutierrez Soto" userId="59de3787-2fa5-42a6-bec9-097f42fafc0b" providerId="ADAL" clId="{026686F2-C96C-4140-B202-973BA1AA3C13}" dt="2021-04-04T21:02:50.280" v="2127"/>
          <ac:spMkLst>
            <pc:docMk/>
            <pc:sldMk cId="115221981" sldId="444"/>
            <ac:spMk id="38" creationId="{C2931A36-023C-4448-8585-7687303A9009}"/>
          </ac:spMkLst>
        </pc:spChg>
        <pc:spChg chg="mod">
          <ac:chgData name="Ilse Elizabeth Gutierrez Soto" userId="59de3787-2fa5-42a6-bec9-097f42fafc0b" providerId="ADAL" clId="{026686F2-C96C-4140-B202-973BA1AA3C13}" dt="2021-04-04T21:02:50.280" v="2127"/>
          <ac:spMkLst>
            <pc:docMk/>
            <pc:sldMk cId="115221981" sldId="444"/>
            <ac:spMk id="39" creationId="{A444B77D-763A-49EA-BA07-FE24DE944049}"/>
          </ac:spMkLst>
        </pc:spChg>
        <pc:spChg chg="mod">
          <ac:chgData name="Ilse Elizabeth Gutierrez Soto" userId="59de3787-2fa5-42a6-bec9-097f42fafc0b" providerId="ADAL" clId="{026686F2-C96C-4140-B202-973BA1AA3C13}" dt="2021-04-04T21:02:50.280" v="2127"/>
          <ac:spMkLst>
            <pc:docMk/>
            <pc:sldMk cId="115221981" sldId="444"/>
            <ac:spMk id="40" creationId="{8F73A246-4EB1-4BE7-B7DF-142164724928}"/>
          </ac:spMkLst>
        </pc:spChg>
        <pc:spChg chg="mod">
          <ac:chgData name="Ilse Elizabeth Gutierrez Soto" userId="59de3787-2fa5-42a6-bec9-097f42fafc0b" providerId="ADAL" clId="{026686F2-C96C-4140-B202-973BA1AA3C13}" dt="2021-04-04T21:02:50.280" v="2127"/>
          <ac:spMkLst>
            <pc:docMk/>
            <pc:sldMk cId="115221981" sldId="444"/>
            <ac:spMk id="41" creationId="{94465CB5-FADE-459C-A7E6-5DAA29B0C205}"/>
          </ac:spMkLst>
        </pc:spChg>
        <pc:spChg chg="mod">
          <ac:chgData name="Ilse Elizabeth Gutierrez Soto" userId="59de3787-2fa5-42a6-bec9-097f42fafc0b" providerId="ADAL" clId="{026686F2-C96C-4140-B202-973BA1AA3C13}" dt="2021-04-04T21:02:50.280" v="2127"/>
          <ac:spMkLst>
            <pc:docMk/>
            <pc:sldMk cId="115221981" sldId="444"/>
            <ac:spMk id="42" creationId="{A140A0D9-8209-4A1A-9221-FE2B61A8262F}"/>
          </ac:spMkLst>
        </pc:spChg>
        <pc:spChg chg="mod">
          <ac:chgData name="Ilse Elizabeth Gutierrez Soto" userId="59de3787-2fa5-42a6-bec9-097f42fafc0b" providerId="ADAL" clId="{026686F2-C96C-4140-B202-973BA1AA3C13}" dt="2021-04-04T21:02:50.280" v="2127"/>
          <ac:spMkLst>
            <pc:docMk/>
            <pc:sldMk cId="115221981" sldId="444"/>
            <ac:spMk id="43" creationId="{A95DC093-5F42-4697-8150-2394F88BFBE4}"/>
          </ac:spMkLst>
        </pc:spChg>
        <pc:spChg chg="mod">
          <ac:chgData name="Ilse Elizabeth Gutierrez Soto" userId="59de3787-2fa5-42a6-bec9-097f42fafc0b" providerId="ADAL" clId="{026686F2-C96C-4140-B202-973BA1AA3C13}" dt="2021-04-04T21:02:50.280" v="2127"/>
          <ac:spMkLst>
            <pc:docMk/>
            <pc:sldMk cId="115221981" sldId="444"/>
            <ac:spMk id="44" creationId="{7723D41F-C35D-49F0-9A47-EA047C443C54}"/>
          </ac:spMkLst>
        </pc:spChg>
        <pc:spChg chg="mod">
          <ac:chgData name="Ilse Elizabeth Gutierrez Soto" userId="59de3787-2fa5-42a6-bec9-097f42fafc0b" providerId="ADAL" clId="{026686F2-C96C-4140-B202-973BA1AA3C13}" dt="2021-04-04T21:02:50.280" v="2127"/>
          <ac:spMkLst>
            <pc:docMk/>
            <pc:sldMk cId="115221981" sldId="444"/>
            <ac:spMk id="45" creationId="{6AFFEF01-339A-409F-9B02-E1B0E1F679EE}"/>
          </ac:spMkLst>
        </pc:spChg>
        <pc:spChg chg="mod">
          <ac:chgData name="Ilse Elizabeth Gutierrez Soto" userId="59de3787-2fa5-42a6-bec9-097f42fafc0b" providerId="ADAL" clId="{026686F2-C96C-4140-B202-973BA1AA3C13}" dt="2021-04-04T21:02:50.280" v="2127"/>
          <ac:spMkLst>
            <pc:docMk/>
            <pc:sldMk cId="115221981" sldId="444"/>
            <ac:spMk id="46" creationId="{0E0D8B1E-0EE6-4A25-A9C0-9259FCE3FB94}"/>
          </ac:spMkLst>
        </pc:spChg>
        <pc:spChg chg="mod">
          <ac:chgData name="Ilse Elizabeth Gutierrez Soto" userId="59de3787-2fa5-42a6-bec9-097f42fafc0b" providerId="ADAL" clId="{026686F2-C96C-4140-B202-973BA1AA3C13}" dt="2021-04-04T21:02:50.280" v="2127"/>
          <ac:spMkLst>
            <pc:docMk/>
            <pc:sldMk cId="115221981" sldId="444"/>
            <ac:spMk id="47" creationId="{12DAB226-80C2-4817-9FF0-1315C1E13D55}"/>
          </ac:spMkLst>
        </pc:spChg>
        <pc:spChg chg="mod">
          <ac:chgData name="Ilse Elizabeth Gutierrez Soto" userId="59de3787-2fa5-42a6-bec9-097f42fafc0b" providerId="ADAL" clId="{026686F2-C96C-4140-B202-973BA1AA3C13}" dt="2021-04-04T21:02:50.280" v="2127"/>
          <ac:spMkLst>
            <pc:docMk/>
            <pc:sldMk cId="115221981" sldId="444"/>
            <ac:spMk id="48" creationId="{3176788F-30AA-48F3-9090-5E9D7C5530A3}"/>
          </ac:spMkLst>
        </pc:spChg>
        <pc:spChg chg="mod">
          <ac:chgData name="Ilse Elizabeth Gutierrez Soto" userId="59de3787-2fa5-42a6-bec9-097f42fafc0b" providerId="ADAL" clId="{026686F2-C96C-4140-B202-973BA1AA3C13}" dt="2021-04-04T21:02:50.280" v="2127"/>
          <ac:spMkLst>
            <pc:docMk/>
            <pc:sldMk cId="115221981" sldId="444"/>
            <ac:spMk id="49" creationId="{DE30CBF8-5B38-46C3-A57A-680E97F35436}"/>
          </ac:spMkLst>
        </pc:spChg>
        <pc:spChg chg="mod">
          <ac:chgData name="Ilse Elizabeth Gutierrez Soto" userId="59de3787-2fa5-42a6-bec9-097f42fafc0b" providerId="ADAL" clId="{026686F2-C96C-4140-B202-973BA1AA3C13}" dt="2021-04-04T21:02:50.280" v="2127"/>
          <ac:spMkLst>
            <pc:docMk/>
            <pc:sldMk cId="115221981" sldId="444"/>
            <ac:spMk id="50" creationId="{3C2D37A4-06A4-4BBD-8378-61F8C0B46F53}"/>
          </ac:spMkLst>
        </pc:spChg>
        <pc:spChg chg="mod">
          <ac:chgData name="Ilse Elizabeth Gutierrez Soto" userId="59de3787-2fa5-42a6-bec9-097f42fafc0b" providerId="ADAL" clId="{026686F2-C96C-4140-B202-973BA1AA3C13}" dt="2021-04-04T21:02:50.280" v="2127"/>
          <ac:spMkLst>
            <pc:docMk/>
            <pc:sldMk cId="115221981" sldId="444"/>
            <ac:spMk id="51" creationId="{80C9726F-3189-43A2-B793-982B1EDE7809}"/>
          </ac:spMkLst>
        </pc:spChg>
        <pc:spChg chg="mod">
          <ac:chgData name="Ilse Elizabeth Gutierrez Soto" userId="59de3787-2fa5-42a6-bec9-097f42fafc0b" providerId="ADAL" clId="{026686F2-C96C-4140-B202-973BA1AA3C13}" dt="2021-04-04T21:02:50.280" v="2127"/>
          <ac:spMkLst>
            <pc:docMk/>
            <pc:sldMk cId="115221981" sldId="444"/>
            <ac:spMk id="52" creationId="{4E72C75D-0266-49B2-AA4E-85A41E65CFA0}"/>
          </ac:spMkLst>
        </pc:spChg>
        <pc:spChg chg="mod">
          <ac:chgData name="Ilse Elizabeth Gutierrez Soto" userId="59de3787-2fa5-42a6-bec9-097f42fafc0b" providerId="ADAL" clId="{026686F2-C96C-4140-B202-973BA1AA3C13}" dt="2021-04-04T21:02:50.280" v="2127"/>
          <ac:spMkLst>
            <pc:docMk/>
            <pc:sldMk cId="115221981" sldId="444"/>
            <ac:spMk id="53" creationId="{B389BDCA-450D-46D2-9C1E-D26A2F54CE76}"/>
          </ac:spMkLst>
        </pc:spChg>
        <pc:spChg chg="mod">
          <ac:chgData name="Ilse Elizabeth Gutierrez Soto" userId="59de3787-2fa5-42a6-bec9-097f42fafc0b" providerId="ADAL" clId="{026686F2-C96C-4140-B202-973BA1AA3C13}" dt="2021-04-04T21:02:50.280" v="2127"/>
          <ac:spMkLst>
            <pc:docMk/>
            <pc:sldMk cId="115221981" sldId="444"/>
            <ac:spMk id="54" creationId="{EF1D67B1-C978-4ED8-ACFE-9A4E5B25D188}"/>
          </ac:spMkLst>
        </pc:spChg>
        <pc:spChg chg="mod">
          <ac:chgData name="Ilse Elizabeth Gutierrez Soto" userId="59de3787-2fa5-42a6-bec9-097f42fafc0b" providerId="ADAL" clId="{026686F2-C96C-4140-B202-973BA1AA3C13}" dt="2021-04-04T21:02:50.280" v="2127"/>
          <ac:spMkLst>
            <pc:docMk/>
            <pc:sldMk cId="115221981" sldId="444"/>
            <ac:spMk id="55" creationId="{1FB74F3E-2FE5-4D46-A54A-87CADABDB2AC}"/>
          </ac:spMkLst>
        </pc:spChg>
        <pc:spChg chg="mod">
          <ac:chgData name="Ilse Elizabeth Gutierrez Soto" userId="59de3787-2fa5-42a6-bec9-097f42fafc0b" providerId="ADAL" clId="{026686F2-C96C-4140-B202-973BA1AA3C13}" dt="2021-04-04T21:02:50.280" v="2127"/>
          <ac:spMkLst>
            <pc:docMk/>
            <pc:sldMk cId="115221981" sldId="444"/>
            <ac:spMk id="56" creationId="{25CF80A8-A8B1-40EC-85A0-13AFA20E8EA8}"/>
          </ac:spMkLst>
        </pc:spChg>
        <pc:spChg chg="mod">
          <ac:chgData name="Ilse Elizabeth Gutierrez Soto" userId="59de3787-2fa5-42a6-bec9-097f42fafc0b" providerId="ADAL" clId="{026686F2-C96C-4140-B202-973BA1AA3C13}" dt="2021-04-04T21:02:50.280" v="2127"/>
          <ac:spMkLst>
            <pc:docMk/>
            <pc:sldMk cId="115221981" sldId="444"/>
            <ac:spMk id="57" creationId="{AE2DA9D1-8581-453C-9683-9F030DA663E3}"/>
          </ac:spMkLst>
        </pc:spChg>
        <pc:grpChg chg="del">
          <ac:chgData name="Ilse Elizabeth Gutierrez Soto" userId="59de3787-2fa5-42a6-bec9-097f42fafc0b" providerId="ADAL" clId="{026686F2-C96C-4140-B202-973BA1AA3C13}" dt="2021-04-04T21:02:27.115" v="2124" actId="478"/>
          <ac:grpSpMkLst>
            <pc:docMk/>
            <pc:sldMk cId="115221981" sldId="444"/>
            <ac:grpSpMk id="7" creationId="{23B1C7EF-AD8A-43A1-8BE6-C6B30A417FD2}"/>
          </ac:grpSpMkLst>
        </pc:grpChg>
        <pc:grpChg chg="add mod">
          <ac:chgData name="Ilse Elizabeth Gutierrez Soto" userId="59de3787-2fa5-42a6-bec9-097f42fafc0b" providerId="ADAL" clId="{026686F2-C96C-4140-B202-973BA1AA3C13}" dt="2021-04-04T21:02:50.280" v="2127"/>
          <ac:grpSpMkLst>
            <pc:docMk/>
            <pc:sldMk cId="115221981" sldId="444"/>
            <ac:grpSpMk id="28" creationId="{9FD54434-E1F3-40E2-BBE4-ECD7D93CBB29}"/>
          </ac:grpSpMkLst>
        </pc:grpChg>
      </pc:sldChg>
      <pc:sldChg chg="add del">
        <pc:chgData name="Ilse Elizabeth Gutierrez Soto" userId="59de3787-2fa5-42a6-bec9-097f42fafc0b" providerId="ADAL" clId="{026686F2-C96C-4140-B202-973BA1AA3C13}" dt="2021-04-05T01:19:47.214" v="6794" actId="47"/>
        <pc:sldMkLst>
          <pc:docMk/>
          <pc:sldMk cId="2413801197" sldId="445"/>
        </pc:sldMkLst>
      </pc:sldChg>
      <pc:sldChg chg="addSp delSp modSp add mod modNotesTx">
        <pc:chgData name="Ilse Elizabeth Gutierrez Soto" userId="59de3787-2fa5-42a6-bec9-097f42fafc0b" providerId="ADAL" clId="{026686F2-C96C-4140-B202-973BA1AA3C13}" dt="2021-04-05T01:21:40.238" v="7243" actId="20577"/>
        <pc:sldMkLst>
          <pc:docMk/>
          <pc:sldMk cId="2144153840" sldId="446"/>
        </pc:sldMkLst>
        <pc:spChg chg="mod">
          <ac:chgData name="Ilse Elizabeth Gutierrez Soto" userId="59de3787-2fa5-42a6-bec9-097f42fafc0b" providerId="ADAL" clId="{026686F2-C96C-4140-B202-973BA1AA3C13}" dt="2021-04-04T21:03:41.008" v="2164" actId="20577"/>
          <ac:spMkLst>
            <pc:docMk/>
            <pc:sldMk cId="2144153840" sldId="446"/>
            <ac:spMk id="2" creationId="{C1371730-3364-4DFC-853D-0A48CD3FEAFA}"/>
          </ac:spMkLst>
        </pc:spChg>
        <pc:spChg chg="mod">
          <ac:chgData name="Ilse Elizabeth Gutierrez Soto" userId="59de3787-2fa5-42a6-bec9-097f42fafc0b" providerId="ADAL" clId="{026686F2-C96C-4140-B202-973BA1AA3C13}" dt="2021-04-04T21:03:49.549" v="2165"/>
          <ac:spMkLst>
            <pc:docMk/>
            <pc:sldMk cId="2144153840" sldId="446"/>
            <ac:spMk id="20" creationId="{07BA1FFF-5139-4B6E-8B10-80C3386EB927}"/>
          </ac:spMkLst>
        </pc:spChg>
        <pc:spChg chg="add mod">
          <ac:chgData name="Ilse Elizabeth Gutierrez Soto" userId="59de3787-2fa5-42a6-bec9-097f42fafc0b" providerId="ADAL" clId="{026686F2-C96C-4140-B202-973BA1AA3C13}" dt="2021-04-04T21:05:17.283" v="2212" actId="1076"/>
          <ac:spMkLst>
            <pc:docMk/>
            <pc:sldMk cId="2144153840" sldId="446"/>
            <ac:spMk id="58" creationId="{17872722-BA6F-4429-9C3E-F4341BECEF9A}"/>
          </ac:spMkLst>
        </pc:spChg>
        <pc:grpChg chg="del">
          <ac:chgData name="Ilse Elizabeth Gutierrez Soto" userId="59de3787-2fa5-42a6-bec9-097f42fafc0b" providerId="ADAL" clId="{026686F2-C96C-4140-B202-973BA1AA3C13}" dt="2021-04-04T21:04:00.062" v="2166" actId="478"/>
          <ac:grpSpMkLst>
            <pc:docMk/>
            <pc:sldMk cId="2144153840" sldId="446"/>
            <ac:grpSpMk id="28" creationId="{9FD54434-E1F3-40E2-BBE4-ECD7D93CBB29}"/>
          </ac:grpSpMkLst>
        </pc:grpChg>
        <pc:graphicFrameChg chg="add mod modGraphic">
          <ac:chgData name="Ilse Elizabeth Gutierrez Soto" userId="59de3787-2fa5-42a6-bec9-097f42fafc0b" providerId="ADAL" clId="{026686F2-C96C-4140-B202-973BA1AA3C13}" dt="2021-04-04T21:12:56.336" v="2424" actId="14734"/>
          <ac:graphicFrameMkLst>
            <pc:docMk/>
            <pc:sldMk cId="2144153840" sldId="446"/>
            <ac:graphicFrameMk id="59" creationId="{894E40EE-5C61-4CD6-9D86-8510CF9A7EB0}"/>
          </ac:graphicFrameMkLst>
        </pc:graphicFrameChg>
      </pc:sldChg>
      <pc:sldChg chg="delSp modSp add mod modNotesTx">
        <pc:chgData name="Ilse Elizabeth Gutierrez Soto" userId="59de3787-2fa5-42a6-bec9-097f42fafc0b" providerId="ADAL" clId="{026686F2-C96C-4140-B202-973BA1AA3C13}" dt="2021-04-05T01:27:06.682" v="7833" actId="5793"/>
        <pc:sldMkLst>
          <pc:docMk/>
          <pc:sldMk cId="3927147368" sldId="447"/>
        </pc:sldMkLst>
        <pc:spChg chg="mod">
          <ac:chgData name="Ilse Elizabeth Gutierrez Soto" userId="59de3787-2fa5-42a6-bec9-097f42fafc0b" providerId="ADAL" clId="{026686F2-C96C-4140-B202-973BA1AA3C13}" dt="2021-04-04T21:06:53.929" v="2231"/>
          <ac:spMkLst>
            <pc:docMk/>
            <pc:sldMk cId="3927147368" sldId="447"/>
            <ac:spMk id="2" creationId="{C1371730-3364-4DFC-853D-0A48CD3FEAFA}"/>
          </ac:spMkLst>
        </pc:spChg>
        <pc:spChg chg="mod">
          <ac:chgData name="Ilse Elizabeth Gutierrez Soto" userId="59de3787-2fa5-42a6-bec9-097f42fafc0b" providerId="ADAL" clId="{026686F2-C96C-4140-B202-973BA1AA3C13}" dt="2021-04-05T01:24:29.847" v="7348" actId="20577"/>
          <ac:spMkLst>
            <pc:docMk/>
            <pc:sldMk cId="3927147368" sldId="447"/>
            <ac:spMk id="20" creationId="{07BA1FFF-5139-4B6E-8B10-80C3386EB927}"/>
          </ac:spMkLst>
        </pc:spChg>
        <pc:spChg chg="del">
          <ac:chgData name="Ilse Elizabeth Gutierrez Soto" userId="59de3787-2fa5-42a6-bec9-097f42fafc0b" providerId="ADAL" clId="{026686F2-C96C-4140-B202-973BA1AA3C13}" dt="2021-04-04T21:06:18.819" v="2225" actId="478"/>
          <ac:spMkLst>
            <pc:docMk/>
            <pc:sldMk cId="3927147368" sldId="447"/>
            <ac:spMk id="58" creationId="{17872722-BA6F-4429-9C3E-F4341BECEF9A}"/>
          </ac:spMkLst>
        </pc:spChg>
        <pc:graphicFrameChg chg="del">
          <ac:chgData name="Ilse Elizabeth Gutierrez Soto" userId="59de3787-2fa5-42a6-bec9-097f42fafc0b" providerId="ADAL" clId="{026686F2-C96C-4140-B202-973BA1AA3C13}" dt="2021-04-04T21:06:21.058" v="2226" actId="478"/>
          <ac:graphicFrameMkLst>
            <pc:docMk/>
            <pc:sldMk cId="3927147368" sldId="447"/>
            <ac:graphicFrameMk id="59" creationId="{894E40EE-5C61-4CD6-9D86-8510CF9A7EB0}"/>
          </ac:graphicFrameMkLst>
        </pc:graphicFrameChg>
      </pc:sldChg>
      <pc:sldChg chg="addSp delSp modSp add mod modNotesTx">
        <pc:chgData name="Ilse Elizabeth Gutierrez Soto" userId="59de3787-2fa5-42a6-bec9-097f42fafc0b" providerId="ADAL" clId="{026686F2-C96C-4140-B202-973BA1AA3C13}" dt="2021-04-05T01:28:42.304" v="8177" actId="20577"/>
        <pc:sldMkLst>
          <pc:docMk/>
          <pc:sldMk cId="1863656921" sldId="448"/>
        </pc:sldMkLst>
        <pc:spChg chg="mod">
          <ac:chgData name="Ilse Elizabeth Gutierrez Soto" userId="59de3787-2fa5-42a6-bec9-097f42fafc0b" providerId="ADAL" clId="{026686F2-C96C-4140-B202-973BA1AA3C13}" dt="2021-04-04T21:08:10.046" v="2237"/>
          <ac:spMkLst>
            <pc:docMk/>
            <pc:sldMk cId="1863656921" sldId="448"/>
            <ac:spMk id="2" creationId="{C1371730-3364-4DFC-853D-0A48CD3FEAFA}"/>
          </ac:spMkLst>
        </pc:spChg>
        <pc:spChg chg="add mod">
          <ac:chgData name="Ilse Elizabeth Gutierrez Soto" userId="59de3787-2fa5-42a6-bec9-097f42fafc0b" providerId="ADAL" clId="{026686F2-C96C-4140-B202-973BA1AA3C13}" dt="2021-04-04T21:11:07.462" v="2343" actId="2711"/>
          <ac:spMkLst>
            <pc:docMk/>
            <pc:sldMk cId="1863656921" sldId="448"/>
            <ac:spMk id="3" creationId="{8098E14D-3F83-41E7-A68F-6F086C76C932}"/>
          </ac:spMkLst>
        </pc:spChg>
        <pc:spChg chg="mod">
          <ac:chgData name="Ilse Elizabeth Gutierrez Soto" userId="59de3787-2fa5-42a6-bec9-097f42fafc0b" providerId="ADAL" clId="{026686F2-C96C-4140-B202-973BA1AA3C13}" dt="2021-04-04T21:10:41.535" v="2326"/>
          <ac:spMkLst>
            <pc:docMk/>
            <pc:sldMk cId="1863656921" sldId="448"/>
            <ac:spMk id="8" creationId="{1E5D3FE3-BF32-413E-A20E-E17A09BC62B3}"/>
          </ac:spMkLst>
        </pc:spChg>
        <pc:spChg chg="mod">
          <ac:chgData name="Ilse Elizabeth Gutierrez Soto" userId="59de3787-2fa5-42a6-bec9-097f42fafc0b" providerId="ADAL" clId="{026686F2-C96C-4140-B202-973BA1AA3C13}" dt="2021-04-04T21:10:41.535" v="2326"/>
          <ac:spMkLst>
            <pc:docMk/>
            <pc:sldMk cId="1863656921" sldId="448"/>
            <ac:spMk id="9" creationId="{4F2659FD-AB8E-423D-B74C-D01EEC32CE7F}"/>
          </ac:spMkLst>
        </pc:spChg>
        <pc:spChg chg="mod">
          <ac:chgData name="Ilse Elizabeth Gutierrez Soto" userId="59de3787-2fa5-42a6-bec9-097f42fafc0b" providerId="ADAL" clId="{026686F2-C96C-4140-B202-973BA1AA3C13}" dt="2021-04-04T21:10:41.535" v="2326"/>
          <ac:spMkLst>
            <pc:docMk/>
            <pc:sldMk cId="1863656921" sldId="448"/>
            <ac:spMk id="10" creationId="{9851E3E7-BB5A-4690-96CE-77D90812AF1C}"/>
          </ac:spMkLst>
        </pc:spChg>
        <pc:spChg chg="mod">
          <ac:chgData name="Ilse Elizabeth Gutierrez Soto" userId="59de3787-2fa5-42a6-bec9-097f42fafc0b" providerId="ADAL" clId="{026686F2-C96C-4140-B202-973BA1AA3C13}" dt="2021-04-04T21:10:41.535" v="2326"/>
          <ac:spMkLst>
            <pc:docMk/>
            <pc:sldMk cId="1863656921" sldId="448"/>
            <ac:spMk id="11" creationId="{C3C0F5E8-159D-4E37-B62C-D0E753EA2EC3}"/>
          </ac:spMkLst>
        </pc:spChg>
        <pc:spChg chg="mod">
          <ac:chgData name="Ilse Elizabeth Gutierrez Soto" userId="59de3787-2fa5-42a6-bec9-097f42fafc0b" providerId="ADAL" clId="{026686F2-C96C-4140-B202-973BA1AA3C13}" dt="2021-04-04T21:10:41.535" v="2326"/>
          <ac:spMkLst>
            <pc:docMk/>
            <pc:sldMk cId="1863656921" sldId="448"/>
            <ac:spMk id="13" creationId="{EB61AA5A-271D-49E5-AA92-A2AABA2D8EB1}"/>
          </ac:spMkLst>
        </pc:spChg>
        <pc:spChg chg="mod">
          <ac:chgData name="Ilse Elizabeth Gutierrez Soto" userId="59de3787-2fa5-42a6-bec9-097f42fafc0b" providerId="ADAL" clId="{026686F2-C96C-4140-B202-973BA1AA3C13}" dt="2021-04-04T21:10:41.535" v="2326"/>
          <ac:spMkLst>
            <pc:docMk/>
            <pc:sldMk cId="1863656921" sldId="448"/>
            <ac:spMk id="14" creationId="{C2D79A2C-FF01-461C-87A7-9813A67CBCF0}"/>
          </ac:spMkLst>
        </pc:spChg>
        <pc:spChg chg="mod">
          <ac:chgData name="Ilse Elizabeth Gutierrez Soto" userId="59de3787-2fa5-42a6-bec9-097f42fafc0b" providerId="ADAL" clId="{026686F2-C96C-4140-B202-973BA1AA3C13}" dt="2021-04-04T21:10:41.535" v="2326"/>
          <ac:spMkLst>
            <pc:docMk/>
            <pc:sldMk cId="1863656921" sldId="448"/>
            <ac:spMk id="15" creationId="{E6C73CCA-B48F-4D47-AA88-7CA785ADC737}"/>
          </ac:spMkLst>
        </pc:spChg>
        <pc:spChg chg="mod">
          <ac:chgData name="Ilse Elizabeth Gutierrez Soto" userId="59de3787-2fa5-42a6-bec9-097f42fafc0b" providerId="ADAL" clId="{026686F2-C96C-4140-B202-973BA1AA3C13}" dt="2021-04-04T21:10:41.535" v="2326"/>
          <ac:spMkLst>
            <pc:docMk/>
            <pc:sldMk cId="1863656921" sldId="448"/>
            <ac:spMk id="16" creationId="{E867483A-1DD7-4CBF-A06F-60CD256E96DF}"/>
          </ac:spMkLst>
        </pc:spChg>
        <pc:spChg chg="mod">
          <ac:chgData name="Ilse Elizabeth Gutierrez Soto" userId="59de3787-2fa5-42a6-bec9-097f42fafc0b" providerId="ADAL" clId="{026686F2-C96C-4140-B202-973BA1AA3C13}" dt="2021-04-04T21:10:41.535" v="2326"/>
          <ac:spMkLst>
            <pc:docMk/>
            <pc:sldMk cId="1863656921" sldId="448"/>
            <ac:spMk id="17" creationId="{BCA70185-D330-43D6-B737-E8C531F66092}"/>
          </ac:spMkLst>
        </pc:spChg>
        <pc:spChg chg="mod">
          <ac:chgData name="Ilse Elizabeth Gutierrez Soto" userId="59de3787-2fa5-42a6-bec9-097f42fafc0b" providerId="ADAL" clId="{026686F2-C96C-4140-B202-973BA1AA3C13}" dt="2021-04-04T21:10:41.535" v="2326"/>
          <ac:spMkLst>
            <pc:docMk/>
            <pc:sldMk cId="1863656921" sldId="448"/>
            <ac:spMk id="18" creationId="{D3E92FB0-FF68-48DB-9D60-F5373ED1F2AF}"/>
          </ac:spMkLst>
        </pc:spChg>
        <pc:spChg chg="mod">
          <ac:chgData name="Ilse Elizabeth Gutierrez Soto" userId="59de3787-2fa5-42a6-bec9-097f42fafc0b" providerId="ADAL" clId="{026686F2-C96C-4140-B202-973BA1AA3C13}" dt="2021-04-04T21:10:41.535" v="2326"/>
          <ac:spMkLst>
            <pc:docMk/>
            <pc:sldMk cId="1863656921" sldId="448"/>
            <ac:spMk id="19" creationId="{3EBE7C4F-14D3-4BCC-9736-3876E25998EC}"/>
          </ac:spMkLst>
        </pc:spChg>
        <pc:spChg chg="mod">
          <ac:chgData name="Ilse Elizabeth Gutierrez Soto" userId="59de3787-2fa5-42a6-bec9-097f42fafc0b" providerId="ADAL" clId="{026686F2-C96C-4140-B202-973BA1AA3C13}" dt="2021-04-04T21:10:43.789" v="2328" actId="1076"/>
          <ac:spMkLst>
            <pc:docMk/>
            <pc:sldMk cId="1863656921" sldId="448"/>
            <ac:spMk id="20" creationId="{07BA1FFF-5139-4B6E-8B10-80C3386EB927}"/>
          </ac:spMkLst>
        </pc:spChg>
        <pc:spChg chg="mod">
          <ac:chgData name="Ilse Elizabeth Gutierrez Soto" userId="59de3787-2fa5-42a6-bec9-097f42fafc0b" providerId="ADAL" clId="{026686F2-C96C-4140-B202-973BA1AA3C13}" dt="2021-04-04T21:10:41.535" v="2326"/>
          <ac:spMkLst>
            <pc:docMk/>
            <pc:sldMk cId="1863656921" sldId="448"/>
            <ac:spMk id="21" creationId="{F525769D-E231-458C-ABD5-F197EE0094CF}"/>
          </ac:spMkLst>
        </pc:spChg>
        <pc:spChg chg="mod">
          <ac:chgData name="Ilse Elizabeth Gutierrez Soto" userId="59de3787-2fa5-42a6-bec9-097f42fafc0b" providerId="ADAL" clId="{026686F2-C96C-4140-B202-973BA1AA3C13}" dt="2021-04-04T21:10:41.535" v="2326"/>
          <ac:spMkLst>
            <pc:docMk/>
            <pc:sldMk cId="1863656921" sldId="448"/>
            <ac:spMk id="22" creationId="{E5C43077-A653-40CF-9E24-4AB4D1D61AC7}"/>
          </ac:spMkLst>
        </pc:spChg>
        <pc:spChg chg="mod">
          <ac:chgData name="Ilse Elizabeth Gutierrez Soto" userId="59de3787-2fa5-42a6-bec9-097f42fafc0b" providerId="ADAL" clId="{026686F2-C96C-4140-B202-973BA1AA3C13}" dt="2021-04-04T21:10:41.535" v="2326"/>
          <ac:spMkLst>
            <pc:docMk/>
            <pc:sldMk cId="1863656921" sldId="448"/>
            <ac:spMk id="23" creationId="{333226F3-B1E1-4F85-90F1-BC607CF7DC40}"/>
          </ac:spMkLst>
        </pc:spChg>
        <pc:spChg chg="mod">
          <ac:chgData name="Ilse Elizabeth Gutierrez Soto" userId="59de3787-2fa5-42a6-bec9-097f42fafc0b" providerId="ADAL" clId="{026686F2-C96C-4140-B202-973BA1AA3C13}" dt="2021-04-04T21:10:41.535" v="2326"/>
          <ac:spMkLst>
            <pc:docMk/>
            <pc:sldMk cId="1863656921" sldId="448"/>
            <ac:spMk id="24" creationId="{6930EF7E-10AD-4004-A3D3-424DD239BA62}"/>
          </ac:spMkLst>
        </pc:spChg>
        <pc:spChg chg="mod">
          <ac:chgData name="Ilse Elizabeth Gutierrez Soto" userId="59de3787-2fa5-42a6-bec9-097f42fafc0b" providerId="ADAL" clId="{026686F2-C96C-4140-B202-973BA1AA3C13}" dt="2021-04-04T21:10:41.535" v="2326"/>
          <ac:spMkLst>
            <pc:docMk/>
            <pc:sldMk cId="1863656921" sldId="448"/>
            <ac:spMk id="25" creationId="{41E3E7F8-B430-4E5F-93BB-58ECB502D29D}"/>
          </ac:spMkLst>
        </pc:spChg>
        <pc:spChg chg="mod">
          <ac:chgData name="Ilse Elizabeth Gutierrez Soto" userId="59de3787-2fa5-42a6-bec9-097f42fafc0b" providerId="ADAL" clId="{026686F2-C96C-4140-B202-973BA1AA3C13}" dt="2021-04-04T21:10:41.535" v="2326"/>
          <ac:spMkLst>
            <pc:docMk/>
            <pc:sldMk cId="1863656921" sldId="448"/>
            <ac:spMk id="26" creationId="{33064DDA-3B88-42C6-B8FE-055022058421}"/>
          </ac:spMkLst>
        </pc:spChg>
        <pc:spChg chg="mod">
          <ac:chgData name="Ilse Elizabeth Gutierrez Soto" userId="59de3787-2fa5-42a6-bec9-097f42fafc0b" providerId="ADAL" clId="{026686F2-C96C-4140-B202-973BA1AA3C13}" dt="2021-04-04T21:10:41.535" v="2326"/>
          <ac:spMkLst>
            <pc:docMk/>
            <pc:sldMk cId="1863656921" sldId="448"/>
            <ac:spMk id="27" creationId="{0FEA5148-2C38-4F48-85A9-9070BE4C38FE}"/>
          </ac:spMkLst>
        </pc:spChg>
        <pc:spChg chg="mod">
          <ac:chgData name="Ilse Elizabeth Gutierrez Soto" userId="59de3787-2fa5-42a6-bec9-097f42fafc0b" providerId="ADAL" clId="{026686F2-C96C-4140-B202-973BA1AA3C13}" dt="2021-04-04T21:10:41.535" v="2326"/>
          <ac:spMkLst>
            <pc:docMk/>
            <pc:sldMk cId="1863656921" sldId="448"/>
            <ac:spMk id="28" creationId="{BFC33508-C936-4DE7-AEEF-661E09C4C275}"/>
          </ac:spMkLst>
        </pc:spChg>
        <pc:spChg chg="mod">
          <ac:chgData name="Ilse Elizabeth Gutierrez Soto" userId="59de3787-2fa5-42a6-bec9-097f42fafc0b" providerId="ADAL" clId="{026686F2-C96C-4140-B202-973BA1AA3C13}" dt="2021-04-04T21:10:41.535" v="2326"/>
          <ac:spMkLst>
            <pc:docMk/>
            <pc:sldMk cId="1863656921" sldId="448"/>
            <ac:spMk id="29" creationId="{14AD8991-E163-4F89-A209-55DDB61E5909}"/>
          </ac:spMkLst>
        </pc:spChg>
        <pc:spChg chg="mod">
          <ac:chgData name="Ilse Elizabeth Gutierrez Soto" userId="59de3787-2fa5-42a6-bec9-097f42fafc0b" providerId="ADAL" clId="{026686F2-C96C-4140-B202-973BA1AA3C13}" dt="2021-04-04T21:10:41.535" v="2326"/>
          <ac:spMkLst>
            <pc:docMk/>
            <pc:sldMk cId="1863656921" sldId="448"/>
            <ac:spMk id="30" creationId="{A1014117-02A1-48F3-9AD4-8B67C85D4029}"/>
          </ac:spMkLst>
        </pc:spChg>
        <pc:spChg chg="mod">
          <ac:chgData name="Ilse Elizabeth Gutierrez Soto" userId="59de3787-2fa5-42a6-bec9-097f42fafc0b" providerId="ADAL" clId="{026686F2-C96C-4140-B202-973BA1AA3C13}" dt="2021-04-04T21:10:41.535" v="2326"/>
          <ac:spMkLst>
            <pc:docMk/>
            <pc:sldMk cId="1863656921" sldId="448"/>
            <ac:spMk id="31" creationId="{28446B6F-3A24-4143-AD49-2F1226739463}"/>
          </ac:spMkLst>
        </pc:spChg>
        <pc:spChg chg="mod">
          <ac:chgData name="Ilse Elizabeth Gutierrez Soto" userId="59de3787-2fa5-42a6-bec9-097f42fafc0b" providerId="ADAL" clId="{026686F2-C96C-4140-B202-973BA1AA3C13}" dt="2021-04-04T21:10:41.535" v="2326"/>
          <ac:spMkLst>
            <pc:docMk/>
            <pc:sldMk cId="1863656921" sldId="448"/>
            <ac:spMk id="32" creationId="{F8813817-53F3-443F-B38B-44783A36737C}"/>
          </ac:spMkLst>
        </pc:spChg>
        <pc:spChg chg="mod">
          <ac:chgData name="Ilse Elizabeth Gutierrez Soto" userId="59de3787-2fa5-42a6-bec9-097f42fafc0b" providerId="ADAL" clId="{026686F2-C96C-4140-B202-973BA1AA3C13}" dt="2021-04-04T21:10:41.535" v="2326"/>
          <ac:spMkLst>
            <pc:docMk/>
            <pc:sldMk cId="1863656921" sldId="448"/>
            <ac:spMk id="33" creationId="{FB880565-85FE-40FA-B4BA-2AC29C5ED422}"/>
          </ac:spMkLst>
        </pc:spChg>
        <pc:spChg chg="mod">
          <ac:chgData name="Ilse Elizabeth Gutierrez Soto" userId="59de3787-2fa5-42a6-bec9-097f42fafc0b" providerId="ADAL" clId="{026686F2-C96C-4140-B202-973BA1AA3C13}" dt="2021-04-04T21:10:41.535" v="2326"/>
          <ac:spMkLst>
            <pc:docMk/>
            <pc:sldMk cId="1863656921" sldId="448"/>
            <ac:spMk id="34" creationId="{A2CCB475-1503-46AB-A02A-EF6129132A2F}"/>
          </ac:spMkLst>
        </pc:spChg>
        <pc:spChg chg="mod">
          <ac:chgData name="Ilse Elizabeth Gutierrez Soto" userId="59de3787-2fa5-42a6-bec9-097f42fafc0b" providerId="ADAL" clId="{026686F2-C96C-4140-B202-973BA1AA3C13}" dt="2021-04-04T21:10:41.535" v="2326"/>
          <ac:spMkLst>
            <pc:docMk/>
            <pc:sldMk cId="1863656921" sldId="448"/>
            <ac:spMk id="35" creationId="{A1CCDB29-7C35-4D89-AC9E-ACD4AD915512}"/>
          </ac:spMkLst>
        </pc:spChg>
        <pc:spChg chg="mod">
          <ac:chgData name="Ilse Elizabeth Gutierrez Soto" userId="59de3787-2fa5-42a6-bec9-097f42fafc0b" providerId="ADAL" clId="{026686F2-C96C-4140-B202-973BA1AA3C13}" dt="2021-04-04T21:10:41.535" v="2326"/>
          <ac:spMkLst>
            <pc:docMk/>
            <pc:sldMk cId="1863656921" sldId="448"/>
            <ac:spMk id="36" creationId="{D96C551F-EECD-4A63-A1C9-F5BF0265512B}"/>
          </ac:spMkLst>
        </pc:spChg>
        <pc:spChg chg="mod">
          <ac:chgData name="Ilse Elizabeth Gutierrez Soto" userId="59de3787-2fa5-42a6-bec9-097f42fafc0b" providerId="ADAL" clId="{026686F2-C96C-4140-B202-973BA1AA3C13}" dt="2021-04-04T21:10:41.535" v="2326"/>
          <ac:spMkLst>
            <pc:docMk/>
            <pc:sldMk cId="1863656921" sldId="448"/>
            <ac:spMk id="37" creationId="{A6FE2BCF-F643-4206-9C50-78A8B0AD5E43}"/>
          </ac:spMkLst>
        </pc:spChg>
        <pc:spChg chg="mod">
          <ac:chgData name="Ilse Elizabeth Gutierrez Soto" userId="59de3787-2fa5-42a6-bec9-097f42fafc0b" providerId="ADAL" clId="{026686F2-C96C-4140-B202-973BA1AA3C13}" dt="2021-04-04T21:10:41.535" v="2326"/>
          <ac:spMkLst>
            <pc:docMk/>
            <pc:sldMk cId="1863656921" sldId="448"/>
            <ac:spMk id="38" creationId="{6B389096-74AD-4D41-9F4F-FB71712BE849}"/>
          </ac:spMkLst>
        </pc:spChg>
        <pc:spChg chg="mod">
          <ac:chgData name="Ilse Elizabeth Gutierrez Soto" userId="59de3787-2fa5-42a6-bec9-097f42fafc0b" providerId="ADAL" clId="{026686F2-C96C-4140-B202-973BA1AA3C13}" dt="2021-04-04T21:10:41.535" v="2326"/>
          <ac:spMkLst>
            <pc:docMk/>
            <pc:sldMk cId="1863656921" sldId="448"/>
            <ac:spMk id="39" creationId="{6803D7C3-6534-4C0D-83A4-01C16C281717}"/>
          </ac:spMkLst>
        </pc:spChg>
        <pc:spChg chg="mod">
          <ac:chgData name="Ilse Elizabeth Gutierrez Soto" userId="59de3787-2fa5-42a6-bec9-097f42fafc0b" providerId="ADAL" clId="{026686F2-C96C-4140-B202-973BA1AA3C13}" dt="2021-04-04T21:10:41.535" v="2326"/>
          <ac:spMkLst>
            <pc:docMk/>
            <pc:sldMk cId="1863656921" sldId="448"/>
            <ac:spMk id="40" creationId="{F70000A8-B32A-46D9-82DA-C196A27767D8}"/>
          </ac:spMkLst>
        </pc:spChg>
        <pc:spChg chg="mod">
          <ac:chgData name="Ilse Elizabeth Gutierrez Soto" userId="59de3787-2fa5-42a6-bec9-097f42fafc0b" providerId="ADAL" clId="{026686F2-C96C-4140-B202-973BA1AA3C13}" dt="2021-04-04T21:10:41.535" v="2326"/>
          <ac:spMkLst>
            <pc:docMk/>
            <pc:sldMk cId="1863656921" sldId="448"/>
            <ac:spMk id="41" creationId="{8B170ADD-DBF7-48B9-9419-0F705C93D22E}"/>
          </ac:spMkLst>
        </pc:spChg>
        <pc:spChg chg="mod">
          <ac:chgData name="Ilse Elizabeth Gutierrez Soto" userId="59de3787-2fa5-42a6-bec9-097f42fafc0b" providerId="ADAL" clId="{026686F2-C96C-4140-B202-973BA1AA3C13}" dt="2021-04-04T21:10:41.535" v="2326"/>
          <ac:spMkLst>
            <pc:docMk/>
            <pc:sldMk cId="1863656921" sldId="448"/>
            <ac:spMk id="42" creationId="{F1D36F59-DCAF-4BC5-8218-7136392286C3}"/>
          </ac:spMkLst>
        </pc:spChg>
        <pc:spChg chg="mod">
          <ac:chgData name="Ilse Elizabeth Gutierrez Soto" userId="59de3787-2fa5-42a6-bec9-097f42fafc0b" providerId="ADAL" clId="{026686F2-C96C-4140-B202-973BA1AA3C13}" dt="2021-04-04T21:10:41.535" v="2326"/>
          <ac:spMkLst>
            <pc:docMk/>
            <pc:sldMk cId="1863656921" sldId="448"/>
            <ac:spMk id="43" creationId="{FE2D38DA-454D-4A19-B15B-764BABAF2B8D}"/>
          </ac:spMkLst>
        </pc:spChg>
        <pc:spChg chg="mod">
          <ac:chgData name="Ilse Elizabeth Gutierrez Soto" userId="59de3787-2fa5-42a6-bec9-097f42fafc0b" providerId="ADAL" clId="{026686F2-C96C-4140-B202-973BA1AA3C13}" dt="2021-04-04T21:10:41.535" v="2326"/>
          <ac:spMkLst>
            <pc:docMk/>
            <pc:sldMk cId="1863656921" sldId="448"/>
            <ac:spMk id="44" creationId="{54786C3D-62C5-4B7F-8D28-12F2682BA10F}"/>
          </ac:spMkLst>
        </pc:spChg>
        <pc:spChg chg="del">
          <ac:chgData name="Ilse Elizabeth Gutierrez Soto" userId="59de3787-2fa5-42a6-bec9-097f42fafc0b" providerId="ADAL" clId="{026686F2-C96C-4140-B202-973BA1AA3C13}" dt="2021-04-04T21:08:31.099" v="2242" actId="478"/>
          <ac:spMkLst>
            <pc:docMk/>
            <pc:sldMk cId="1863656921" sldId="448"/>
            <ac:spMk id="58" creationId="{17872722-BA6F-4429-9C3E-F4341BECEF9A}"/>
          </ac:spMkLst>
        </pc:spChg>
        <pc:grpChg chg="add mod">
          <ac:chgData name="Ilse Elizabeth Gutierrez Soto" userId="59de3787-2fa5-42a6-bec9-097f42fafc0b" providerId="ADAL" clId="{026686F2-C96C-4140-B202-973BA1AA3C13}" dt="2021-04-04T21:10:51.453" v="2329" actId="1076"/>
          <ac:grpSpMkLst>
            <pc:docMk/>
            <pc:sldMk cId="1863656921" sldId="448"/>
            <ac:grpSpMk id="7" creationId="{2F02EAB8-D2B0-4EBF-B7B3-5F0F4B8FBB53}"/>
          </ac:grpSpMkLst>
        </pc:grpChg>
        <pc:grpChg chg="mod">
          <ac:chgData name="Ilse Elizabeth Gutierrez Soto" userId="59de3787-2fa5-42a6-bec9-097f42fafc0b" providerId="ADAL" clId="{026686F2-C96C-4140-B202-973BA1AA3C13}" dt="2021-04-04T21:10:41.535" v="2326"/>
          <ac:grpSpMkLst>
            <pc:docMk/>
            <pc:sldMk cId="1863656921" sldId="448"/>
            <ac:grpSpMk id="12" creationId="{2442EA6C-0C4C-4797-BA16-353244396ACD}"/>
          </ac:grpSpMkLst>
        </pc:grpChg>
        <pc:graphicFrameChg chg="del">
          <ac:chgData name="Ilse Elizabeth Gutierrez Soto" userId="59de3787-2fa5-42a6-bec9-097f42fafc0b" providerId="ADAL" clId="{026686F2-C96C-4140-B202-973BA1AA3C13}" dt="2021-04-04T21:08:32.183" v="2243" actId="478"/>
          <ac:graphicFrameMkLst>
            <pc:docMk/>
            <pc:sldMk cId="1863656921" sldId="448"/>
            <ac:graphicFrameMk id="59" creationId="{894E40EE-5C61-4CD6-9D86-8510CF9A7EB0}"/>
          </ac:graphicFrameMkLst>
        </pc:graphicFrameChg>
      </pc:sldChg>
      <pc:sldChg chg="addSp delSp modSp add del mod">
        <pc:chgData name="Ilse Elizabeth Gutierrez Soto" userId="59de3787-2fa5-42a6-bec9-097f42fafc0b" providerId="ADAL" clId="{026686F2-C96C-4140-B202-973BA1AA3C13}" dt="2021-04-05T01:28:55.230" v="8178" actId="47"/>
        <pc:sldMkLst>
          <pc:docMk/>
          <pc:sldMk cId="2063470694" sldId="449"/>
        </pc:sldMkLst>
        <pc:spChg chg="del">
          <ac:chgData name="Ilse Elizabeth Gutierrez Soto" userId="59de3787-2fa5-42a6-bec9-097f42fafc0b" providerId="ADAL" clId="{026686F2-C96C-4140-B202-973BA1AA3C13}" dt="2021-04-04T21:11:26.742" v="2347" actId="478"/>
          <ac:spMkLst>
            <pc:docMk/>
            <pc:sldMk cId="2063470694" sldId="449"/>
            <ac:spMk id="3" creationId="{8098E14D-3F83-41E7-A68F-6F086C76C932}"/>
          </ac:spMkLst>
        </pc:spChg>
        <pc:spChg chg="del">
          <ac:chgData name="Ilse Elizabeth Gutierrez Soto" userId="59de3787-2fa5-42a6-bec9-097f42fafc0b" providerId="ADAL" clId="{026686F2-C96C-4140-B202-973BA1AA3C13}" dt="2021-04-04T21:11:23.701" v="2346" actId="478"/>
          <ac:spMkLst>
            <pc:docMk/>
            <pc:sldMk cId="2063470694" sldId="449"/>
            <ac:spMk id="20" creationId="{07BA1FFF-5139-4B6E-8B10-80C3386EB927}"/>
          </ac:spMkLst>
        </pc:spChg>
        <pc:spChg chg="add mod">
          <ac:chgData name="Ilse Elizabeth Gutierrez Soto" userId="59de3787-2fa5-42a6-bec9-097f42fafc0b" providerId="ADAL" clId="{026686F2-C96C-4140-B202-973BA1AA3C13}" dt="2021-04-04T21:14:18.599" v="2461" actId="1076"/>
          <ac:spMkLst>
            <pc:docMk/>
            <pc:sldMk cId="2063470694" sldId="449"/>
            <ac:spMk id="46" creationId="{C9BBE632-5A45-4553-8158-54D511713B0B}"/>
          </ac:spMkLst>
        </pc:spChg>
        <pc:grpChg chg="mod">
          <ac:chgData name="Ilse Elizabeth Gutierrez Soto" userId="59de3787-2fa5-42a6-bec9-097f42fafc0b" providerId="ADAL" clId="{026686F2-C96C-4140-B202-973BA1AA3C13}" dt="2021-04-04T21:14:27.749" v="2463" actId="1076"/>
          <ac:grpSpMkLst>
            <pc:docMk/>
            <pc:sldMk cId="2063470694" sldId="449"/>
            <ac:grpSpMk id="7" creationId="{2F02EAB8-D2B0-4EBF-B7B3-5F0F4B8FBB53}"/>
          </ac:grpSpMkLst>
        </pc:grpChg>
        <pc:graphicFrameChg chg="add mod modGraphic">
          <ac:chgData name="Ilse Elizabeth Gutierrez Soto" userId="59de3787-2fa5-42a6-bec9-097f42fafc0b" providerId="ADAL" clId="{026686F2-C96C-4140-B202-973BA1AA3C13}" dt="2021-04-04T21:14:22.243" v="2462" actId="1076"/>
          <ac:graphicFrameMkLst>
            <pc:docMk/>
            <pc:sldMk cId="2063470694" sldId="449"/>
            <ac:graphicFrameMk id="45" creationId="{A80DFDB2-B8FC-4248-8DE5-E360CFBCBB5A}"/>
          </ac:graphicFrameMkLst>
        </pc:graphicFrameChg>
      </pc:sldChg>
      <pc:sldChg chg="add del">
        <pc:chgData name="Ilse Elizabeth Gutierrez Soto" userId="59de3787-2fa5-42a6-bec9-097f42fafc0b" providerId="ADAL" clId="{026686F2-C96C-4140-B202-973BA1AA3C13}" dt="2021-04-04T21:17:52.176" v="2557" actId="47"/>
        <pc:sldMkLst>
          <pc:docMk/>
          <pc:sldMk cId="1270530567" sldId="450"/>
        </pc:sldMkLst>
      </pc:sldChg>
      <pc:sldChg chg="addSp delSp modSp add mod ord modNotesTx">
        <pc:chgData name="Ilse Elizabeth Gutierrez Soto" userId="59de3787-2fa5-42a6-bec9-097f42fafc0b" providerId="ADAL" clId="{026686F2-C96C-4140-B202-973BA1AA3C13}" dt="2021-04-05T01:32:52.577" v="8377" actId="20577"/>
        <pc:sldMkLst>
          <pc:docMk/>
          <pc:sldMk cId="1296506862" sldId="451"/>
        </pc:sldMkLst>
        <pc:spChg chg="mod">
          <ac:chgData name="Ilse Elizabeth Gutierrez Soto" userId="59de3787-2fa5-42a6-bec9-097f42fafc0b" providerId="ADAL" clId="{026686F2-C96C-4140-B202-973BA1AA3C13}" dt="2021-04-04T21:14:59.510" v="2484" actId="20577"/>
          <ac:spMkLst>
            <pc:docMk/>
            <pc:sldMk cId="1296506862" sldId="451"/>
            <ac:spMk id="2" creationId="{C1371730-3364-4DFC-853D-0A48CD3FEAFA}"/>
          </ac:spMkLst>
        </pc:spChg>
        <pc:spChg chg="del">
          <ac:chgData name="Ilse Elizabeth Gutierrez Soto" userId="59de3787-2fa5-42a6-bec9-097f42fafc0b" providerId="ADAL" clId="{026686F2-C96C-4140-B202-973BA1AA3C13}" dt="2021-04-04T21:15:17.254" v="2487" actId="478"/>
          <ac:spMkLst>
            <pc:docMk/>
            <pc:sldMk cId="1296506862" sldId="451"/>
            <ac:spMk id="3" creationId="{8098E14D-3F83-41E7-A68F-6F086C76C932}"/>
          </ac:spMkLst>
        </pc:spChg>
        <pc:spChg chg="del mod">
          <ac:chgData name="Ilse Elizabeth Gutierrez Soto" userId="59de3787-2fa5-42a6-bec9-097f42fafc0b" providerId="ADAL" clId="{026686F2-C96C-4140-B202-973BA1AA3C13}" dt="2021-04-04T21:15:14.482" v="2486" actId="478"/>
          <ac:spMkLst>
            <pc:docMk/>
            <pc:sldMk cId="1296506862" sldId="451"/>
            <ac:spMk id="20" creationId="{07BA1FFF-5139-4B6E-8B10-80C3386EB927}"/>
          </ac:spMkLst>
        </pc:spChg>
        <pc:spChg chg="add del">
          <ac:chgData name="Ilse Elizabeth Gutierrez Soto" userId="59de3787-2fa5-42a6-bec9-097f42fafc0b" providerId="ADAL" clId="{026686F2-C96C-4140-B202-973BA1AA3C13}" dt="2021-04-04T21:15:24.390" v="2489" actId="478"/>
          <ac:spMkLst>
            <pc:docMk/>
            <pc:sldMk cId="1296506862" sldId="451"/>
            <ac:spMk id="45" creationId="{AC08AA18-94BF-4E37-9B87-F13819FD52B1}"/>
          </ac:spMkLst>
        </pc:spChg>
        <pc:spChg chg="add mod">
          <ac:chgData name="Ilse Elizabeth Gutierrez Soto" userId="59de3787-2fa5-42a6-bec9-097f42fafc0b" providerId="ADAL" clId="{026686F2-C96C-4140-B202-973BA1AA3C13}" dt="2021-04-05T01:32:52.577" v="8377" actId="20577"/>
          <ac:spMkLst>
            <pc:docMk/>
            <pc:sldMk cId="1296506862" sldId="451"/>
            <ac:spMk id="46" creationId="{31440C1A-0454-41E5-97BE-D8616155F97C}"/>
          </ac:spMkLst>
        </pc:spChg>
        <pc:spChg chg="mod">
          <ac:chgData name="Ilse Elizabeth Gutierrez Soto" userId="59de3787-2fa5-42a6-bec9-097f42fafc0b" providerId="ADAL" clId="{026686F2-C96C-4140-B202-973BA1AA3C13}" dt="2021-04-04T21:17:02.622" v="2552" actId="208"/>
          <ac:spMkLst>
            <pc:docMk/>
            <pc:sldMk cId="1296506862" sldId="451"/>
            <ac:spMk id="48" creationId="{C9F0186E-564A-4FDC-A54D-CF668807878B}"/>
          </ac:spMkLst>
        </pc:spChg>
        <pc:spChg chg="mod">
          <ac:chgData name="Ilse Elizabeth Gutierrez Soto" userId="59de3787-2fa5-42a6-bec9-097f42fafc0b" providerId="ADAL" clId="{026686F2-C96C-4140-B202-973BA1AA3C13}" dt="2021-04-04T21:17:02.622" v="2552" actId="208"/>
          <ac:spMkLst>
            <pc:docMk/>
            <pc:sldMk cId="1296506862" sldId="451"/>
            <ac:spMk id="49" creationId="{372E52C8-56CF-4D85-92B5-E0A33F8AC453}"/>
          </ac:spMkLst>
        </pc:spChg>
        <pc:spChg chg="mod">
          <ac:chgData name="Ilse Elizabeth Gutierrez Soto" userId="59de3787-2fa5-42a6-bec9-097f42fafc0b" providerId="ADAL" clId="{026686F2-C96C-4140-B202-973BA1AA3C13}" dt="2021-04-04T21:17:02.622" v="2552" actId="208"/>
          <ac:spMkLst>
            <pc:docMk/>
            <pc:sldMk cId="1296506862" sldId="451"/>
            <ac:spMk id="51" creationId="{5A2CD48F-00C1-4D49-B853-87530C2230CA}"/>
          </ac:spMkLst>
        </pc:spChg>
        <pc:spChg chg="mod">
          <ac:chgData name="Ilse Elizabeth Gutierrez Soto" userId="59de3787-2fa5-42a6-bec9-097f42fafc0b" providerId="ADAL" clId="{026686F2-C96C-4140-B202-973BA1AA3C13}" dt="2021-04-04T21:17:02.622" v="2552" actId="208"/>
          <ac:spMkLst>
            <pc:docMk/>
            <pc:sldMk cId="1296506862" sldId="451"/>
            <ac:spMk id="52" creationId="{079B2156-000A-4916-93D2-216EDFAFB010}"/>
          </ac:spMkLst>
        </pc:spChg>
        <pc:spChg chg="mod">
          <ac:chgData name="Ilse Elizabeth Gutierrez Soto" userId="59de3787-2fa5-42a6-bec9-097f42fafc0b" providerId="ADAL" clId="{026686F2-C96C-4140-B202-973BA1AA3C13}" dt="2021-04-04T21:17:02.622" v="2552" actId="208"/>
          <ac:spMkLst>
            <pc:docMk/>
            <pc:sldMk cId="1296506862" sldId="451"/>
            <ac:spMk id="56" creationId="{C672492B-CDC6-4DAC-B098-ABF2CD49D7D8}"/>
          </ac:spMkLst>
        </pc:spChg>
        <pc:spChg chg="mod">
          <ac:chgData name="Ilse Elizabeth Gutierrez Soto" userId="59de3787-2fa5-42a6-bec9-097f42fafc0b" providerId="ADAL" clId="{026686F2-C96C-4140-B202-973BA1AA3C13}" dt="2021-04-04T21:17:02.622" v="2552" actId="208"/>
          <ac:spMkLst>
            <pc:docMk/>
            <pc:sldMk cId="1296506862" sldId="451"/>
            <ac:spMk id="58" creationId="{9CD13BC7-BBB4-406A-96C8-F4BCEA1CD58F}"/>
          </ac:spMkLst>
        </pc:spChg>
        <pc:spChg chg="mod">
          <ac:chgData name="Ilse Elizabeth Gutierrez Soto" userId="59de3787-2fa5-42a6-bec9-097f42fafc0b" providerId="ADAL" clId="{026686F2-C96C-4140-B202-973BA1AA3C13}" dt="2021-04-04T21:17:14.520" v="2554" actId="208"/>
          <ac:spMkLst>
            <pc:docMk/>
            <pc:sldMk cId="1296506862" sldId="451"/>
            <ac:spMk id="59" creationId="{0B6B0064-6E3C-4326-AF13-26554AE5CA14}"/>
          </ac:spMkLst>
        </pc:spChg>
        <pc:spChg chg="mod">
          <ac:chgData name="Ilse Elizabeth Gutierrez Soto" userId="59de3787-2fa5-42a6-bec9-097f42fafc0b" providerId="ADAL" clId="{026686F2-C96C-4140-B202-973BA1AA3C13}" dt="2021-04-04T21:17:02.622" v="2552" actId="208"/>
          <ac:spMkLst>
            <pc:docMk/>
            <pc:sldMk cId="1296506862" sldId="451"/>
            <ac:spMk id="60" creationId="{88002C13-1BB9-477C-BB84-15D7D1FA91CF}"/>
          </ac:spMkLst>
        </pc:spChg>
        <pc:spChg chg="mod">
          <ac:chgData name="Ilse Elizabeth Gutierrez Soto" userId="59de3787-2fa5-42a6-bec9-097f42fafc0b" providerId="ADAL" clId="{026686F2-C96C-4140-B202-973BA1AA3C13}" dt="2021-04-04T21:17:02.622" v="2552" actId="208"/>
          <ac:spMkLst>
            <pc:docMk/>
            <pc:sldMk cId="1296506862" sldId="451"/>
            <ac:spMk id="61" creationId="{BDD49E08-0FF2-4218-86A3-6C6BC38CEF54}"/>
          </ac:spMkLst>
        </pc:spChg>
        <pc:spChg chg="mod">
          <ac:chgData name="Ilse Elizabeth Gutierrez Soto" userId="59de3787-2fa5-42a6-bec9-097f42fafc0b" providerId="ADAL" clId="{026686F2-C96C-4140-B202-973BA1AA3C13}" dt="2021-04-04T21:17:02.622" v="2552" actId="208"/>
          <ac:spMkLst>
            <pc:docMk/>
            <pc:sldMk cId="1296506862" sldId="451"/>
            <ac:spMk id="62" creationId="{176BFA0B-A2BE-490C-8A4C-B2DA89F1BF7D}"/>
          </ac:spMkLst>
        </pc:spChg>
        <pc:spChg chg="mod">
          <ac:chgData name="Ilse Elizabeth Gutierrez Soto" userId="59de3787-2fa5-42a6-bec9-097f42fafc0b" providerId="ADAL" clId="{026686F2-C96C-4140-B202-973BA1AA3C13}" dt="2021-04-04T21:17:02.622" v="2552" actId="208"/>
          <ac:spMkLst>
            <pc:docMk/>
            <pc:sldMk cId="1296506862" sldId="451"/>
            <ac:spMk id="63" creationId="{DAFD4F77-F576-4BC0-85A1-B135738B48D6}"/>
          </ac:spMkLst>
        </pc:spChg>
        <pc:spChg chg="mod">
          <ac:chgData name="Ilse Elizabeth Gutierrez Soto" userId="59de3787-2fa5-42a6-bec9-097f42fafc0b" providerId="ADAL" clId="{026686F2-C96C-4140-B202-973BA1AA3C13}" dt="2021-04-04T21:17:02.622" v="2552" actId="208"/>
          <ac:spMkLst>
            <pc:docMk/>
            <pc:sldMk cId="1296506862" sldId="451"/>
            <ac:spMk id="64" creationId="{D14E8AEA-0414-4F59-99F2-8B3E799DE51B}"/>
          </ac:spMkLst>
        </pc:spChg>
        <pc:spChg chg="mod">
          <ac:chgData name="Ilse Elizabeth Gutierrez Soto" userId="59de3787-2fa5-42a6-bec9-097f42fafc0b" providerId="ADAL" clId="{026686F2-C96C-4140-B202-973BA1AA3C13}" dt="2021-04-04T21:17:02.622" v="2552" actId="208"/>
          <ac:spMkLst>
            <pc:docMk/>
            <pc:sldMk cId="1296506862" sldId="451"/>
            <ac:spMk id="65" creationId="{51832520-447B-48A4-B1C6-517B2C8FC89C}"/>
          </ac:spMkLst>
        </pc:spChg>
        <pc:spChg chg="mod">
          <ac:chgData name="Ilse Elizabeth Gutierrez Soto" userId="59de3787-2fa5-42a6-bec9-097f42fafc0b" providerId="ADAL" clId="{026686F2-C96C-4140-B202-973BA1AA3C13}" dt="2021-04-04T21:17:02.622" v="2552" actId="208"/>
          <ac:spMkLst>
            <pc:docMk/>
            <pc:sldMk cId="1296506862" sldId="451"/>
            <ac:spMk id="66" creationId="{426B9634-9F70-49ED-9844-683660A3F103}"/>
          </ac:spMkLst>
        </pc:spChg>
        <pc:spChg chg="mod">
          <ac:chgData name="Ilse Elizabeth Gutierrez Soto" userId="59de3787-2fa5-42a6-bec9-097f42fafc0b" providerId="ADAL" clId="{026686F2-C96C-4140-B202-973BA1AA3C13}" dt="2021-04-04T21:17:02.622" v="2552" actId="208"/>
          <ac:spMkLst>
            <pc:docMk/>
            <pc:sldMk cId="1296506862" sldId="451"/>
            <ac:spMk id="67" creationId="{687C517F-8E90-4CA0-9CA3-1E0AA235C241}"/>
          </ac:spMkLst>
        </pc:spChg>
        <pc:spChg chg="mod">
          <ac:chgData name="Ilse Elizabeth Gutierrez Soto" userId="59de3787-2fa5-42a6-bec9-097f42fafc0b" providerId="ADAL" clId="{026686F2-C96C-4140-B202-973BA1AA3C13}" dt="2021-04-04T21:17:02.622" v="2552" actId="208"/>
          <ac:spMkLst>
            <pc:docMk/>
            <pc:sldMk cId="1296506862" sldId="451"/>
            <ac:spMk id="68" creationId="{DD4D2F9A-9D52-442A-91CD-54E375EE5E37}"/>
          </ac:spMkLst>
        </pc:spChg>
        <pc:spChg chg="mod">
          <ac:chgData name="Ilse Elizabeth Gutierrez Soto" userId="59de3787-2fa5-42a6-bec9-097f42fafc0b" providerId="ADAL" clId="{026686F2-C96C-4140-B202-973BA1AA3C13}" dt="2021-04-04T21:17:02.622" v="2552" actId="208"/>
          <ac:spMkLst>
            <pc:docMk/>
            <pc:sldMk cId="1296506862" sldId="451"/>
            <ac:spMk id="69" creationId="{E2498739-2E42-4717-8BE3-5EE5D3989479}"/>
          </ac:spMkLst>
        </pc:spChg>
        <pc:spChg chg="mod">
          <ac:chgData name="Ilse Elizabeth Gutierrez Soto" userId="59de3787-2fa5-42a6-bec9-097f42fafc0b" providerId="ADAL" clId="{026686F2-C96C-4140-B202-973BA1AA3C13}" dt="2021-04-04T21:17:02.622" v="2552" actId="208"/>
          <ac:spMkLst>
            <pc:docMk/>
            <pc:sldMk cId="1296506862" sldId="451"/>
            <ac:spMk id="70" creationId="{258993EC-769F-4F62-A986-583BAF40760D}"/>
          </ac:spMkLst>
        </pc:spChg>
        <pc:spChg chg="mod">
          <ac:chgData name="Ilse Elizabeth Gutierrez Soto" userId="59de3787-2fa5-42a6-bec9-097f42fafc0b" providerId="ADAL" clId="{026686F2-C96C-4140-B202-973BA1AA3C13}" dt="2021-04-04T21:17:02.622" v="2552" actId="208"/>
          <ac:spMkLst>
            <pc:docMk/>
            <pc:sldMk cId="1296506862" sldId="451"/>
            <ac:spMk id="71" creationId="{A3C693DB-B4C7-4F08-99CB-B64E1FF49E3B}"/>
          </ac:spMkLst>
        </pc:spChg>
        <pc:spChg chg="mod">
          <ac:chgData name="Ilse Elizabeth Gutierrez Soto" userId="59de3787-2fa5-42a6-bec9-097f42fafc0b" providerId="ADAL" clId="{026686F2-C96C-4140-B202-973BA1AA3C13}" dt="2021-04-04T21:17:02.622" v="2552" actId="208"/>
          <ac:spMkLst>
            <pc:docMk/>
            <pc:sldMk cId="1296506862" sldId="451"/>
            <ac:spMk id="72" creationId="{6DCCEF63-7531-47E0-8615-F55E7F86A1B0}"/>
          </ac:spMkLst>
        </pc:spChg>
        <pc:spChg chg="mod">
          <ac:chgData name="Ilse Elizabeth Gutierrez Soto" userId="59de3787-2fa5-42a6-bec9-097f42fafc0b" providerId="ADAL" clId="{026686F2-C96C-4140-B202-973BA1AA3C13}" dt="2021-04-04T21:17:02.622" v="2552" actId="208"/>
          <ac:spMkLst>
            <pc:docMk/>
            <pc:sldMk cId="1296506862" sldId="451"/>
            <ac:spMk id="73" creationId="{E6E47B99-1265-49D8-A233-DFC4041F9B24}"/>
          </ac:spMkLst>
        </pc:spChg>
        <pc:spChg chg="mod">
          <ac:chgData name="Ilse Elizabeth Gutierrez Soto" userId="59de3787-2fa5-42a6-bec9-097f42fafc0b" providerId="ADAL" clId="{026686F2-C96C-4140-B202-973BA1AA3C13}" dt="2021-04-04T21:17:02.622" v="2552" actId="208"/>
          <ac:spMkLst>
            <pc:docMk/>
            <pc:sldMk cId="1296506862" sldId="451"/>
            <ac:spMk id="74" creationId="{6648D825-8721-4066-A7DD-8CE196D72F94}"/>
          </ac:spMkLst>
        </pc:spChg>
        <pc:spChg chg="mod">
          <ac:chgData name="Ilse Elizabeth Gutierrez Soto" userId="59de3787-2fa5-42a6-bec9-097f42fafc0b" providerId="ADAL" clId="{026686F2-C96C-4140-B202-973BA1AA3C13}" dt="2021-04-04T21:17:02.622" v="2552" actId="208"/>
          <ac:spMkLst>
            <pc:docMk/>
            <pc:sldMk cId="1296506862" sldId="451"/>
            <ac:spMk id="75" creationId="{AC8AAF5C-06ED-45CC-845B-6D5F2351700C}"/>
          </ac:spMkLst>
        </pc:spChg>
        <pc:spChg chg="mod">
          <ac:chgData name="Ilse Elizabeth Gutierrez Soto" userId="59de3787-2fa5-42a6-bec9-097f42fafc0b" providerId="ADAL" clId="{026686F2-C96C-4140-B202-973BA1AA3C13}" dt="2021-04-04T21:17:02.622" v="2552" actId="208"/>
          <ac:spMkLst>
            <pc:docMk/>
            <pc:sldMk cId="1296506862" sldId="451"/>
            <ac:spMk id="76" creationId="{FE5511F3-AA71-49BD-835B-E1A52BD9A409}"/>
          </ac:spMkLst>
        </pc:spChg>
        <pc:spChg chg="mod">
          <ac:chgData name="Ilse Elizabeth Gutierrez Soto" userId="59de3787-2fa5-42a6-bec9-097f42fafc0b" providerId="ADAL" clId="{026686F2-C96C-4140-B202-973BA1AA3C13}" dt="2021-04-04T21:17:02.622" v="2552" actId="208"/>
          <ac:spMkLst>
            <pc:docMk/>
            <pc:sldMk cId="1296506862" sldId="451"/>
            <ac:spMk id="77" creationId="{20D1E5B4-D0D4-49F0-B98B-11D47B8AD572}"/>
          </ac:spMkLst>
        </pc:spChg>
        <pc:spChg chg="mod">
          <ac:chgData name="Ilse Elizabeth Gutierrez Soto" userId="59de3787-2fa5-42a6-bec9-097f42fafc0b" providerId="ADAL" clId="{026686F2-C96C-4140-B202-973BA1AA3C13}" dt="2021-04-04T21:17:02.622" v="2552" actId="208"/>
          <ac:spMkLst>
            <pc:docMk/>
            <pc:sldMk cId="1296506862" sldId="451"/>
            <ac:spMk id="78" creationId="{BE9D46A7-7286-4A7E-8446-C77C37086470}"/>
          </ac:spMkLst>
        </pc:spChg>
        <pc:spChg chg="mod">
          <ac:chgData name="Ilse Elizabeth Gutierrez Soto" userId="59de3787-2fa5-42a6-bec9-097f42fafc0b" providerId="ADAL" clId="{026686F2-C96C-4140-B202-973BA1AA3C13}" dt="2021-04-04T21:17:02.622" v="2552" actId="208"/>
          <ac:spMkLst>
            <pc:docMk/>
            <pc:sldMk cId="1296506862" sldId="451"/>
            <ac:spMk id="79" creationId="{A7D7E7BE-59A8-45C2-B2AE-2959785B5A35}"/>
          </ac:spMkLst>
        </pc:spChg>
        <pc:spChg chg="mod">
          <ac:chgData name="Ilse Elizabeth Gutierrez Soto" userId="59de3787-2fa5-42a6-bec9-097f42fafc0b" providerId="ADAL" clId="{026686F2-C96C-4140-B202-973BA1AA3C13}" dt="2021-04-04T21:17:02.622" v="2552" actId="208"/>
          <ac:spMkLst>
            <pc:docMk/>
            <pc:sldMk cId="1296506862" sldId="451"/>
            <ac:spMk id="80" creationId="{BA1BB946-2908-4BA5-BCDE-E22BFF6C0A74}"/>
          </ac:spMkLst>
        </pc:spChg>
        <pc:spChg chg="mod">
          <ac:chgData name="Ilse Elizabeth Gutierrez Soto" userId="59de3787-2fa5-42a6-bec9-097f42fafc0b" providerId="ADAL" clId="{026686F2-C96C-4140-B202-973BA1AA3C13}" dt="2021-04-04T21:15:42.347" v="2496"/>
          <ac:spMkLst>
            <pc:docMk/>
            <pc:sldMk cId="1296506862" sldId="451"/>
            <ac:spMk id="82" creationId="{A3A1B5BC-5419-41AA-BF00-F72C27BFDCA9}"/>
          </ac:spMkLst>
        </pc:spChg>
        <pc:spChg chg="mod">
          <ac:chgData name="Ilse Elizabeth Gutierrez Soto" userId="59de3787-2fa5-42a6-bec9-097f42fafc0b" providerId="ADAL" clId="{026686F2-C96C-4140-B202-973BA1AA3C13}" dt="2021-04-04T21:15:42.347" v="2496"/>
          <ac:spMkLst>
            <pc:docMk/>
            <pc:sldMk cId="1296506862" sldId="451"/>
            <ac:spMk id="83" creationId="{93CAF44C-8675-4D13-838E-BDD538CCD29A}"/>
          </ac:spMkLst>
        </pc:spChg>
        <pc:spChg chg="mod">
          <ac:chgData name="Ilse Elizabeth Gutierrez Soto" userId="59de3787-2fa5-42a6-bec9-097f42fafc0b" providerId="ADAL" clId="{026686F2-C96C-4140-B202-973BA1AA3C13}" dt="2021-04-04T21:15:42.347" v="2496"/>
          <ac:spMkLst>
            <pc:docMk/>
            <pc:sldMk cId="1296506862" sldId="451"/>
            <ac:spMk id="84" creationId="{C23B7043-704D-48CA-8977-C360BD9374B6}"/>
          </ac:spMkLst>
        </pc:spChg>
        <pc:spChg chg="mod">
          <ac:chgData name="Ilse Elizabeth Gutierrez Soto" userId="59de3787-2fa5-42a6-bec9-097f42fafc0b" providerId="ADAL" clId="{026686F2-C96C-4140-B202-973BA1AA3C13}" dt="2021-04-04T21:15:42.347" v="2496"/>
          <ac:spMkLst>
            <pc:docMk/>
            <pc:sldMk cId="1296506862" sldId="451"/>
            <ac:spMk id="85" creationId="{D8A634DB-08EC-48BD-B825-42C82E4AEFD7}"/>
          </ac:spMkLst>
        </pc:spChg>
        <pc:spChg chg="mod">
          <ac:chgData name="Ilse Elizabeth Gutierrez Soto" userId="59de3787-2fa5-42a6-bec9-097f42fafc0b" providerId="ADAL" clId="{026686F2-C96C-4140-B202-973BA1AA3C13}" dt="2021-04-04T21:15:42.347" v="2496"/>
          <ac:spMkLst>
            <pc:docMk/>
            <pc:sldMk cId="1296506862" sldId="451"/>
            <ac:spMk id="86" creationId="{95ECED45-ECB9-4F5A-8421-F5A6EA53A3C9}"/>
          </ac:spMkLst>
        </pc:spChg>
        <pc:spChg chg="mod">
          <ac:chgData name="Ilse Elizabeth Gutierrez Soto" userId="59de3787-2fa5-42a6-bec9-097f42fafc0b" providerId="ADAL" clId="{026686F2-C96C-4140-B202-973BA1AA3C13}" dt="2021-04-04T21:15:42.347" v="2496"/>
          <ac:spMkLst>
            <pc:docMk/>
            <pc:sldMk cId="1296506862" sldId="451"/>
            <ac:spMk id="87" creationId="{2826EC95-E070-4BF5-9D9F-2371016ED588}"/>
          </ac:spMkLst>
        </pc:spChg>
        <pc:spChg chg="mod">
          <ac:chgData name="Ilse Elizabeth Gutierrez Soto" userId="59de3787-2fa5-42a6-bec9-097f42fafc0b" providerId="ADAL" clId="{026686F2-C96C-4140-B202-973BA1AA3C13}" dt="2021-04-04T21:15:42.347" v="2496"/>
          <ac:spMkLst>
            <pc:docMk/>
            <pc:sldMk cId="1296506862" sldId="451"/>
            <ac:spMk id="88" creationId="{BEF2010C-F372-421F-B053-D6E5B57775B2}"/>
          </ac:spMkLst>
        </pc:spChg>
        <pc:spChg chg="mod">
          <ac:chgData name="Ilse Elizabeth Gutierrez Soto" userId="59de3787-2fa5-42a6-bec9-097f42fafc0b" providerId="ADAL" clId="{026686F2-C96C-4140-B202-973BA1AA3C13}" dt="2021-04-04T21:15:42.347" v="2496"/>
          <ac:spMkLst>
            <pc:docMk/>
            <pc:sldMk cId="1296506862" sldId="451"/>
            <ac:spMk id="89" creationId="{7715BE7A-EC1D-4150-89E5-A8E56704CD37}"/>
          </ac:spMkLst>
        </pc:spChg>
        <pc:spChg chg="mod">
          <ac:chgData name="Ilse Elizabeth Gutierrez Soto" userId="59de3787-2fa5-42a6-bec9-097f42fafc0b" providerId="ADAL" clId="{026686F2-C96C-4140-B202-973BA1AA3C13}" dt="2021-04-04T21:15:42.347" v="2496"/>
          <ac:spMkLst>
            <pc:docMk/>
            <pc:sldMk cId="1296506862" sldId="451"/>
            <ac:spMk id="90" creationId="{7229312E-BA40-47D8-89EC-E1BB356823A9}"/>
          </ac:spMkLst>
        </pc:spChg>
        <pc:spChg chg="mod">
          <ac:chgData name="Ilse Elizabeth Gutierrez Soto" userId="59de3787-2fa5-42a6-bec9-097f42fafc0b" providerId="ADAL" clId="{026686F2-C96C-4140-B202-973BA1AA3C13}" dt="2021-04-04T21:15:42.347" v="2496"/>
          <ac:spMkLst>
            <pc:docMk/>
            <pc:sldMk cId="1296506862" sldId="451"/>
            <ac:spMk id="91" creationId="{CB25B9A1-C753-416F-A5E6-857244422D41}"/>
          </ac:spMkLst>
        </pc:spChg>
        <pc:spChg chg="mod">
          <ac:chgData name="Ilse Elizabeth Gutierrez Soto" userId="59de3787-2fa5-42a6-bec9-097f42fafc0b" providerId="ADAL" clId="{026686F2-C96C-4140-B202-973BA1AA3C13}" dt="2021-04-04T21:15:42.347" v="2496"/>
          <ac:spMkLst>
            <pc:docMk/>
            <pc:sldMk cId="1296506862" sldId="451"/>
            <ac:spMk id="92" creationId="{DE9D87C3-D1AB-426E-BE5B-2F91CE440F4E}"/>
          </ac:spMkLst>
        </pc:spChg>
        <pc:spChg chg="mod">
          <ac:chgData name="Ilse Elizabeth Gutierrez Soto" userId="59de3787-2fa5-42a6-bec9-097f42fafc0b" providerId="ADAL" clId="{026686F2-C96C-4140-B202-973BA1AA3C13}" dt="2021-04-04T21:15:42.347" v="2496"/>
          <ac:spMkLst>
            <pc:docMk/>
            <pc:sldMk cId="1296506862" sldId="451"/>
            <ac:spMk id="93" creationId="{48736ED7-15E8-4BD9-8B1D-C83F8F1266FF}"/>
          </ac:spMkLst>
        </pc:spChg>
        <pc:spChg chg="mod">
          <ac:chgData name="Ilse Elizabeth Gutierrez Soto" userId="59de3787-2fa5-42a6-bec9-097f42fafc0b" providerId="ADAL" clId="{026686F2-C96C-4140-B202-973BA1AA3C13}" dt="2021-04-04T21:15:42.347" v="2496"/>
          <ac:spMkLst>
            <pc:docMk/>
            <pc:sldMk cId="1296506862" sldId="451"/>
            <ac:spMk id="94" creationId="{21C8EA5A-BD0E-4B58-BB52-C5C136D55679}"/>
          </ac:spMkLst>
        </pc:spChg>
        <pc:spChg chg="mod">
          <ac:chgData name="Ilse Elizabeth Gutierrez Soto" userId="59de3787-2fa5-42a6-bec9-097f42fafc0b" providerId="ADAL" clId="{026686F2-C96C-4140-B202-973BA1AA3C13}" dt="2021-04-04T21:15:42.347" v="2496"/>
          <ac:spMkLst>
            <pc:docMk/>
            <pc:sldMk cId="1296506862" sldId="451"/>
            <ac:spMk id="95" creationId="{DB4188DF-A2F0-4133-BD76-7143C4CFE7A7}"/>
          </ac:spMkLst>
        </pc:spChg>
        <pc:spChg chg="mod">
          <ac:chgData name="Ilse Elizabeth Gutierrez Soto" userId="59de3787-2fa5-42a6-bec9-097f42fafc0b" providerId="ADAL" clId="{026686F2-C96C-4140-B202-973BA1AA3C13}" dt="2021-04-04T21:15:42.347" v="2496"/>
          <ac:spMkLst>
            <pc:docMk/>
            <pc:sldMk cId="1296506862" sldId="451"/>
            <ac:spMk id="96" creationId="{316A492C-A340-42A8-9B48-5DCE69732F9F}"/>
          </ac:spMkLst>
        </pc:spChg>
        <pc:spChg chg="mod">
          <ac:chgData name="Ilse Elizabeth Gutierrez Soto" userId="59de3787-2fa5-42a6-bec9-097f42fafc0b" providerId="ADAL" clId="{026686F2-C96C-4140-B202-973BA1AA3C13}" dt="2021-04-04T21:15:42.347" v="2496"/>
          <ac:spMkLst>
            <pc:docMk/>
            <pc:sldMk cId="1296506862" sldId="451"/>
            <ac:spMk id="97" creationId="{016BB633-E737-424D-94DF-6B77AE60033B}"/>
          </ac:spMkLst>
        </pc:spChg>
        <pc:spChg chg="mod">
          <ac:chgData name="Ilse Elizabeth Gutierrez Soto" userId="59de3787-2fa5-42a6-bec9-097f42fafc0b" providerId="ADAL" clId="{026686F2-C96C-4140-B202-973BA1AA3C13}" dt="2021-04-04T21:15:42.347" v="2496"/>
          <ac:spMkLst>
            <pc:docMk/>
            <pc:sldMk cId="1296506862" sldId="451"/>
            <ac:spMk id="98" creationId="{9B94ED25-58B0-458B-8599-01A202F0A655}"/>
          </ac:spMkLst>
        </pc:spChg>
        <pc:spChg chg="mod">
          <ac:chgData name="Ilse Elizabeth Gutierrez Soto" userId="59de3787-2fa5-42a6-bec9-097f42fafc0b" providerId="ADAL" clId="{026686F2-C96C-4140-B202-973BA1AA3C13}" dt="2021-04-04T21:15:42.347" v="2496"/>
          <ac:spMkLst>
            <pc:docMk/>
            <pc:sldMk cId="1296506862" sldId="451"/>
            <ac:spMk id="99" creationId="{74B75AED-2AE8-45A1-9CCB-F466A359872C}"/>
          </ac:spMkLst>
        </pc:spChg>
        <pc:spChg chg="mod">
          <ac:chgData name="Ilse Elizabeth Gutierrez Soto" userId="59de3787-2fa5-42a6-bec9-097f42fafc0b" providerId="ADAL" clId="{026686F2-C96C-4140-B202-973BA1AA3C13}" dt="2021-04-04T21:15:42.347" v="2496"/>
          <ac:spMkLst>
            <pc:docMk/>
            <pc:sldMk cId="1296506862" sldId="451"/>
            <ac:spMk id="100" creationId="{0FB16D68-F912-4541-B6B0-54F79E2D2C0A}"/>
          </ac:spMkLst>
        </pc:spChg>
        <pc:spChg chg="mod">
          <ac:chgData name="Ilse Elizabeth Gutierrez Soto" userId="59de3787-2fa5-42a6-bec9-097f42fafc0b" providerId="ADAL" clId="{026686F2-C96C-4140-B202-973BA1AA3C13}" dt="2021-04-04T21:15:42.347" v="2496"/>
          <ac:spMkLst>
            <pc:docMk/>
            <pc:sldMk cId="1296506862" sldId="451"/>
            <ac:spMk id="101" creationId="{9623263C-9314-4A65-826A-5A991FF31ED2}"/>
          </ac:spMkLst>
        </pc:spChg>
        <pc:spChg chg="mod">
          <ac:chgData name="Ilse Elizabeth Gutierrez Soto" userId="59de3787-2fa5-42a6-bec9-097f42fafc0b" providerId="ADAL" clId="{026686F2-C96C-4140-B202-973BA1AA3C13}" dt="2021-04-04T21:16:04.013" v="2498" actId="208"/>
          <ac:spMkLst>
            <pc:docMk/>
            <pc:sldMk cId="1296506862" sldId="451"/>
            <ac:spMk id="102" creationId="{EB39BBE2-DC29-4841-A96E-969C64FCA5C3}"/>
          </ac:spMkLst>
        </pc:spChg>
        <pc:spChg chg="mod">
          <ac:chgData name="Ilse Elizabeth Gutierrez Soto" userId="59de3787-2fa5-42a6-bec9-097f42fafc0b" providerId="ADAL" clId="{026686F2-C96C-4140-B202-973BA1AA3C13}" dt="2021-04-04T21:16:04.013" v="2498" actId="208"/>
          <ac:spMkLst>
            <pc:docMk/>
            <pc:sldMk cId="1296506862" sldId="451"/>
            <ac:spMk id="103" creationId="{3337B67A-268B-4A5A-AD0A-E1A076B0725E}"/>
          </ac:spMkLst>
        </pc:spChg>
        <pc:spChg chg="mod">
          <ac:chgData name="Ilse Elizabeth Gutierrez Soto" userId="59de3787-2fa5-42a6-bec9-097f42fafc0b" providerId="ADAL" clId="{026686F2-C96C-4140-B202-973BA1AA3C13}" dt="2021-04-04T21:16:04.013" v="2498" actId="208"/>
          <ac:spMkLst>
            <pc:docMk/>
            <pc:sldMk cId="1296506862" sldId="451"/>
            <ac:spMk id="104" creationId="{2DDC46B4-7184-470E-936D-386C64F2A951}"/>
          </ac:spMkLst>
        </pc:spChg>
        <pc:spChg chg="mod">
          <ac:chgData name="Ilse Elizabeth Gutierrez Soto" userId="59de3787-2fa5-42a6-bec9-097f42fafc0b" providerId="ADAL" clId="{026686F2-C96C-4140-B202-973BA1AA3C13}" dt="2021-04-04T21:16:30.003" v="2513" actId="208"/>
          <ac:spMkLst>
            <pc:docMk/>
            <pc:sldMk cId="1296506862" sldId="451"/>
            <ac:spMk id="105" creationId="{E9C00C72-6579-419D-A187-B8E06EE05167}"/>
          </ac:spMkLst>
        </pc:spChg>
        <pc:spChg chg="mod">
          <ac:chgData name="Ilse Elizabeth Gutierrez Soto" userId="59de3787-2fa5-42a6-bec9-097f42fafc0b" providerId="ADAL" clId="{026686F2-C96C-4140-B202-973BA1AA3C13}" dt="2021-04-04T21:16:30.003" v="2513" actId="208"/>
          <ac:spMkLst>
            <pc:docMk/>
            <pc:sldMk cId="1296506862" sldId="451"/>
            <ac:spMk id="106" creationId="{FA304D56-34B4-4D06-B439-7FF1815422CF}"/>
          </ac:spMkLst>
        </pc:spChg>
        <pc:spChg chg="mod">
          <ac:chgData name="Ilse Elizabeth Gutierrez Soto" userId="59de3787-2fa5-42a6-bec9-097f42fafc0b" providerId="ADAL" clId="{026686F2-C96C-4140-B202-973BA1AA3C13}" dt="2021-04-04T21:16:04.013" v="2498" actId="208"/>
          <ac:spMkLst>
            <pc:docMk/>
            <pc:sldMk cId="1296506862" sldId="451"/>
            <ac:spMk id="107" creationId="{CABE2AAE-CCEC-4AF8-B728-8D10F0C26FF7}"/>
          </ac:spMkLst>
        </pc:spChg>
        <pc:spChg chg="mod">
          <ac:chgData name="Ilse Elizabeth Gutierrez Soto" userId="59de3787-2fa5-42a6-bec9-097f42fafc0b" providerId="ADAL" clId="{026686F2-C96C-4140-B202-973BA1AA3C13}" dt="2021-04-04T21:16:04.013" v="2498" actId="208"/>
          <ac:spMkLst>
            <pc:docMk/>
            <pc:sldMk cId="1296506862" sldId="451"/>
            <ac:spMk id="108" creationId="{032F63B2-72FB-4BC0-99F6-9C9B225C2D65}"/>
          </ac:spMkLst>
        </pc:spChg>
        <pc:spChg chg="mod">
          <ac:chgData name="Ilse Elizabeth Gutierrez Soto" userId="59de3787-2fa5-42a6-bec9-097f42fafc0b" providerId="ADAL" clId="{026686F2-C96C-4140-B202-973BA1AA3C13}" dt="2021-04-04T21:16:04.013" v="2498" actId="208"/>
          <ac:spMkLst>
            <pc:docMk/>
            <pc:sldMk cId="1296506862" sldId="451"/>
            <ac:spMk id="109" creationId="{3C68D45C-7EC8-4405-BB84-2B68DB154A19}"/>
          </ac:spMkLst>
        </pc:spChg>
        <pc:spChg chg="mod">
          <ac:chgData name="Ilse Elizabeth Gutierrez Soto" userId="59de3787-2fa5-42a6-bec9-097f42fafc0b" providerId="ADAL" clId="{026686F2-C96C-4140-B202-973BA1AA3C13}" dt="2021-04-04T21:16:04.013" v="2498" actId="208"/>
          <ac:spMkLst>
            <pc:docMk/>
            <pc:sldMk cId="1296506862" sldId="451"/>
            <ac:spMk id="110" creationId="{A1397C40-4D47-4261-BBF4-D4B5493D0CFB}"/>
          </ac:spMkLst>
        </pc:spChg>
        <pc:spChg chg="add mod">
          <ac:chgData name="Ilse Elizabeth Gutierrez Soto" userId="59de3787-2fa5-42a6-bec9-097f42fafc0b" providerId="ADAL" clId="{026686F2-C96C-4140-B202-973BA1AA3C13}" dt="2021-04-04T21:17:07.419" v="2553" actId="208"/>
          <ac:spMkLst>
            <pc:docMk/>
            <pc:sldMk cId="1296506862" sldId="451"/>
            <ac:spMk id="111" creationId="{1C3A2FD4-99C8-4E08-8A82-18484C3E611D}"/>
          </ac:spMkLst>
        </pc:spChg>
        <pc:spChg chg="add mod">
          <ac:chgData name="Ilse Elizabeth Gutierrez Soto" userId="59de3787-2fa5-42a6-bec9-097f42fafc0b" providerId="ADAL" clId="{026686F2-C96C-4140-B202-973BA1AA3C13}" dt="2021-04-04T21:17:18.545" v="2555" actId="1076"/>
          <ac:spMkLst>
            <pc:docMk/>
            <pc:sldMk cId="1296506862" sldId="451"/>
            <ac:spMk id="112" creationId="{BC1FB646-64E2-4644-9874-5FE39D2B41DD}"/>
          </ac:spMkLst>
        </pc:spChg>
        <pc:spChg chg="add mod">
          <ac:chgData name="Ilse Elizabeth Gutierrez Soto" userId="59de3787-2fa5-42a6-bec9-097f42fafc0b" providerId="ADAL" clId="{026686F2-C96C-4140-B202-973BA1AA3C13}" dt="2021-04-04T21:16:35.395" v="2530" actId="1036"/>
          <ac:spMkLst>
            <pc:docMk/>
            <pc:sldMk cId="1296506862" sldId="451"/>
            <ac:spMk id="113" creationId="{AD652D27-4D2C-4181-B30B-9DFD2B6D389B}"/>
          </ac:spMkLst>
        </pc:spChg>
        <pc:spChg chg="add mod">
          <ac:chgData name="Ilse Elizabeth Gutierrez Soto" userId="59de3787-2fa5-42a6-bec9-097f42fafc0b" providerId="ADAL" clId="{026686F2-C96C-4140-B202-973BA1AA3C13}" dt="2021-04-04T21:16:40.114" v="2548" actId="1035"/>
          <ac:spMkLst>
            <pc:docMk/>
            <pc:sldMk cId="1296506862" sldId="451"/>
            <ac:spMk id="114" creationId="{BB28B2DF-D427-4620-9795-81806A30FAFB}"/>
          </ac:spMkLst>
        </pc:spChg>
        <pc:spChg chg="add mod">
          <ac:chgData name="Ilse Elizabeth Gutierrez Soto" userId="59de3787-2fa5-42a6-bec9-097f42fafc0b" providerId="ADAL" clId="{026686F2-C96C-4140-B202-973BA1AA3C13}" dt="2021-04-04T21:17:20.727" v="2556" actId="1076"/>
          <ac:spMkLst>
            <pc:docMk/>
            <pc:sldMk cId="1296506862" sldId="451"/>
            <ac:spMk id="115" creationId="{34CAEC55-E727-47A4-B4B4-56F34F06AD68}"/>
          </ac:spMkLst>
        </pc:spChg>
        <pc:grpChg chg="del">
          <ac:chgData name="Ilse Elizabeth Gutierrez Soto" userId="59de3787-2fa5-42a6-bec9-097f42fafc0b" providerId="ADAL" clId="{026686F2-C96C-4140-B202-973BA1AA3C13}" dt="2021-04-04T21:15:17.254" v="2487" actId="478"/>
          <ac:grpSpMkLst>
            <pc:docMk/>
            <pc:sldMk cId="1296506862" sldId="451"/>
            <ac:grpSpMk id="7" creationId="{2F02EAB8-D2B0-4EBF-B7B3-5F0F4B8FBB53}"/>
          </ac:grpSpMkLst>
        </pc:grpChg>
        <pc:grpChg chg="add mod">
          <ac:chgData name="Ilse Elizabeth Gutierrez Soto" userId="59de3787-2fa5-42a6-bec9-097f42fafc0b" providerId="ADAL" clId="{026686F2-C96C-4140-B202-973BA1AA3C13}" dt="2021-04-04T21:15:44.677" v="2497" actId="1076"/>
          <ac:grpSpMkLst>
            <pc:docMk/>
            <pc:sldMk cId="1296506862" sldId="451"/>
            <ac:grpSpMk id="47" creationId="{A0BF4F90-E742-40E1-89F7-AB8BE44B59E8}"/>
          </ac:grpSpMkLst>
        </pc:grpChg>
        <pc:grpChg chg="mod">
          <ac:chgData name="Ilse Elizabeth Gutierrez Soto" userId="59de3787-2fa5-42a6-bec9-097f42fafc0b" providerId="ADAL" clId="{026686F2-C96C-4140-B202-973BA1AA3C13}" dt="2021-04-04T21:15:42.347" v="2496"/>
          <ac:grpSpMkLst>
            <pc:docMk/>
            <pc:sldMk cId="1296506862" sldId="451"/>
            <ac:grpSpMk id="50" creationId="{353416F8-3F44-4345-BFC9-207794E62C01}"/>
          </ac:grpSpMkLst>
        </pc:grpChg>
        <pc:grpChg chg="mod">
          <ac:chgData name="Ilse Elizabeth Gutierrez Soto" userId="59de3787-2fa5-42a6-bec9-097f42fafc0b" providerId="ADAL" clId="{026686F2-C96C-4140-B202-973BA1AA3C13}" dt="2021-04-04T21:15:42.347" v="2496"/>
          <ac:grpSpMkLst>
            <pc:docMk/>
            <pc:sldMk cId="1296506862" sldId="451"/>
            <ac:grpSpMk id="53" creationId="{EA65223D-F183-418B-A83C-61BDD36E3C07}"/>
          </ac:grpSpMkLst>
        </pc:grpChg>
        <pc:grpChg chg="mod">
          <ac:chgData name="Ilse Elizabeth Gutierrez Soto" userId="59de3787-2fa5-42a6-bec9-097f42fafc0b" providerId="ADAL" clId="{026686F2-C96C-4140-B202-973BA1AA3C13}" dt="2021-04-04T21:15:42.347" v="2496"/>
          <ac:grpSpMkLst>
            <pc:docMk/>
            <pc:sldMk cId="1296506862" sldId="451"/>
            <ac:grpSpMk id="54" creationId="{34F9FE69-6DB3-49B7-9E34-AD8C287DEC7E}"/>
          </ac:grpSpMkLst>
        </pc:grpChg>
        <pc:grpChg chg="mod">
          <ac:chgData name="Ilse Elizabeth Gutierrez Soto" userId="59de3787-2fa5-42a6-bec9-097f42fafc0b" providerId="ADAL" clId="{026686F2-C96C-4140-B202-973BA1AA3C13}" dt="2021-04-04T21:15:42.347" v="2496"/>
          <ac:grpSpMkLst>
            <pc:docMk/>
            <pc:sldMk cId="1296506862" sldId="451"/>
            <ac:grpSpMk id="55" creationId="{D80C355C-64CA-42A3-B054-12211627FE09}"/>
          </ac:grpSpMkLst>
        </pc:grpChg>
        <pc:grpChg chg="mod">
          <ac:chgData name="Ilse Elizabeth Gutierrez Soto" userId="59de3787-2fa5-42a6-bec9-097f42fafc0b" providerId="ADAL" clId="{026686F2-C96C-4140-B202-973BA1AA3C13}" dt="2021-04-04T21:15:42.347" v="2496"/>
          <ac:grpSpMkLst>
            <pc:docMk/>
            <pc:sldMk cId="1296506862" sldId="451"/>
            <ac:grpSpMk id="57" creationId="{EF917160-A753-42DC-9188-A3CADD1BE9E5}"/>
          </ac:grpSpMkLst>
        </pc:grpChg>
        <pc:grpChg chg="add mod">
          <ac:chgData name="Ilse Elizabeth Gutierrez Soto" userId="59de3787-2fa5-42a6-bec9-097f42fafc0b" providerId="ADAL" clId="{026686F2-C96C-4140-B202-973BA1AA3C13}" dt="2021-04-04T21:15:44.677" v="2497" actId="1076"/>
          <ac:grpSpMkLst>
            <pc:docMk/>
            <pc:sldMk cId="1296506862" sldId="451"/>
            <ac:grpSpMk id="81" creationId="{BB7ED57B-F3C7-4B0B-9EE1-7086327B6D62}"/>
          </ac:grpSpMkLst>
        </pc:grpChg>
      </pc:sldChg>
      <pc:sldChg chg="addSp delSp modSp add mod modNotesTx">
        <pc:chgData name="Ilse Elizabeth Gutierrez Soto" userId="59de3787-2fa5-42a6-bec9-097f42fafc0b" providerId="ADAL" clId="{026686F2-C96C-4140-B202-973BA1AA3C13}" dt="2021-04-05T01:33:36.983" v="8462" actId="20577"/>
        <pc:sldMkLst>
          <pc:docMk/>
          <pc:sldMk cId="123110042" sldId="452"/>
        </pc:sldMkLst>
        <pc:spChg chg="del">
          <ac:chgData name="Ilse Elizabeth Gutierrez Soto" userId="59de3787-2fa5-42a6-bec9-097f42fafc0b" providerId="ADAL" clId="{026686F2-C96C-4140-B202-973BA1AA3C13}" dt="2021-04-04T21:18:02.930" v="2560" actId="478"/>
          <ac:spMkLst>
            <pc:docMk/>
            <pc:sldMk cId="123110042" sldId="452"/>
            <ac:spMk id="46" creationId="{31440C1A-0454-41E5-97BE-D8616155F97C}"/>
          </ac:spMkLst>
        </pc:spChg>
        <pc:spChg chg="del">
          <ac:chgData name="Ilse Elizabeth Gutierrez Soto" userId="59de3787-2fa5-42a6-bec9-097f42fafc0b" providerId="ADAL" clId="{026686F2-C96C-4140-B202-973BA1AA3C13}" dt="2021-04-04T21:18:07.043" v="2561" actId="478"/>
          <ac:spMkLst>
            <pc:docMk/>
            <pc:sldMk cId="123110042" sldId="452"/>
            <ac:spMk id="111" creationId="{1C3A2FD4-99C8-4E08-8A82-18484C3E611D}"/>
          </ac:spMkLst>
        </pc:spChg>
        <pc:spChg chg="del">
          <ac:chgData name="Ilse Elizabeth Gutierrez Soto" userId="59de3787-2fa5-42a6-bec9-097f42fafc0b" providerId="ADAL" clId="{026686F2-C96C-4140-B202-973BA1AA3C13}" dt="2021-04-04T21:18:07.043" v="2561" actId="478"/>
          <ac:spMkLst>
            <pc:docMk/>
            <pc:sldMk cId="123110042" sldId="452"/>
            <ac:spMk id="112" creationId="{BC1FB646-64E2-4644-9874-5FE39D2B41DD}"/>
          </ac:spMkLst>
        </pc:spChg>
        <pc:spChg chg="del">
          <ac:chgData name="Ilse Elizabeth Gutierrez Soto" userId="59de3787-2fa5-42a6-bec9-097f42fafc0b" providerId="ADAL" clId="{026686F2-C96C-4140-B202-973BA1AA3C13}" dt="2021-04-04T21:18:07.043" v="2561" actId="478"/>
          <ac:spMkLst>
            <pc:docMk/>
            <pc:sldMk cId="123110042" sldId="452"/>
            <ac:spMk id="113" creationId="{AD652D27-4D2C-4181-B30B-9DFD2B6D389B}"/>
          </ac:spMkLst>
        </pc:spChg>
        <pc:spChg chg="del">
          <ac:chgData name="Ilse Elizabeth Gutierrez Soto" userId="59de3787-2fa5-42a6-bec9-097f42fafc0b" providerId="ADAL" clId="{026686F2-C96C-4140-B202-973BA1AA3C13}" dt="2021-04-04T21:18:07.043" v="2561" actId="478"/>
          <ac:spMkLst>
            <pc:docMk/>
            <pc:sldMk cId="123110042" sldId="452"/>
            <ac:spMk id="114" creationId="{BB28B2DF-D427-4620-9795-81806A30FAFB}"/>
          </ac:spMkLst>
        </pc:spChg>
        <pc:spChg chg="del">
          <ac:chgData name="Ilse Elizabeth Gutierrez Soto" userId="59de3787-2fa5-42a6-bec9-097f42fafc0b" providerId="ADAL" clId="{026686F2-C96C-4140-B202-973BA1AA3C13}" dt="2021-04-04T21:18:07.043" v="2561" actId="478"/>
          <ac:spMkLst>
            <pc:docMk/>
            <pc:sldMk cId="123110042" sldId="452"/>
            <ac:spMk id="115" creationId="{34CAEC55-E727-47A4-B4B4-56F34F06AD68}"/>
          </ac:spMkLst>
        </pc:spChg>
        <pc:spChg chg="add mod">
          <ac:chgData name="Ilse Elizabeth Gutierrez Soto" userId="59de3787-2fa5-42a6-bec9-097f42fafc0b" providerId="ADAL" clId="{026686F2-C96C-4140-B202-973BA1AA3C13}" dt="2021-04-04T21:18:57.518" v="2573" actId="20577"/>
          <ac:spMkLst>
            <pc:docMk/>
            <pc:sldMk cId="123110042" sldId="452"/>
            <ac:spMk id="116" creationId="{419DC6D7-213A-4BE2-9F4F-900C9DF5D580}"/>
          </ac:spMkLst>
        </pc:spChg>
        <pc:spChg chg="add mod">
          <ac:chgData name="Ilse Elizabeth Gutierrez Soto" userId="59de3787-2fa5-42a6-bec9-097f42fafc0b" providerId="ADAL" clId="{026686F2-C96C-4140-B202-973BA1AA3C13}" dt="2021-04-04T21:18:54.904" v="2572" actId="1076"/>
          <ac:spMkLst>
            <pc:docMk/>
            <pc:sldMk cId="123110042" sldId="452"/>
            <ac:spMk id="117" creationId="{5E9D6592-2E12-4E4C-A3E0-D11C89931475}"/>
          </ac:spMkLst>
        </pc:spChg>
        <pc:spChg chg="add mod">
          <ac:chgData name="Ilse Elizabeth Gutierrez Soto" userId="59de3787-2fa5-42a6-bec9-097f42fafc0b" providerId="ADAL" clId="{026686F2-C96C-4140-B202-973BA1AA3C13}" dt="2021-04-04T21:18:54.904" v="2572" actId="1076"/>
          <ac:spMkLst>
            <pc:docMk/>
            <pc:sldMk cId="123110042" sldId="452"/>
            <ac:spMk id="118" creationId="{FAF7DCF3-3DE5-4B1F-8DB5-BD5040B4ABC6}"/>
          </ac:spMkLst>
        </pc:spChg>
        <pc:spChg chg="add mod">
          <ac:chgData name="Ilse Elizabeth Gutierrez Soto" userId="59de3787-2fa5-42a6-bec9-097f42fafc0b" providerId="ADAL" clId="{026686F2-C96C-4140-B202-973BA1AA3C13}" dt="2021-04-04T21:18:54.904" v="2572" actId="1076"/>
          <ac:spMkLst>
            <pc:docMk/>
            <pc:sldMk cId="123110042" sldId="452"/>
            <ac:spMk id="119" creationId="{C21A16D8-6555-4520-9150-041885134E4A}"/>
          </ac:spMkLst>
        </pc:spChg>
        <pc:spChg chg="add mod">
          <ac:chgData name="Ilse Elizabeth Gutierrez Soto" userId="59de3787-2fa5-42a6-bec9-097f42fafc0b" providerId="ADAL" clId="{026686F2-C96C-4140-B202-973BA1AA3C13}" dt="2021-04-04T21:18:54.904" v="2572" actId="1076"/>
          <ac:spMkLst>
            <pc:docMk/>
            <pc:sldMk cId="123110042" sldId="452"/>
            <ac:spMk id="120" creationId="{3CF40E41-A75B-4CED-81DA-265255A7A202}"/>
          </ac:spMkLst>
        </pc:spChg>
        <pc:spChg chg="add mod">
          <ac:chgData name="Ilse Elizabeth Gutierrez Soto" userId="59de3787-2fa5-42a6-bec9-097f42fafc0b" providerId="ADAL" clId="{026686F2-C96C-4140-B202-973BA1AA3C13}" dt="2021-04-04T21:18:54.904" v="2572" actId="1076"/>
          <ac:spMkLst>
            <pc:docMk/>
            <pc:sldMk cId="123110042" sldId="452"/>
            <ac:spMk id="121" creationId="{5F149502-69A2-4066-B557-5BED8CA3F94A}"/>
          </ac:spMkLst>
        </pc:spChg>
        <pc:spChg chg="add mod">
          <ac:chgData name="Ilse Elizabeth Gutierrez Soto" userId="59de3787-2fa5-42a6-bec9-097f42fafc0b" providerId="ADAL" clId="{026686F2-C96C-4140-B202-973BA1AA3C13}" dt="2021-04-04T21:18:54.904" v="2572" actId="1076"/>
          <ac:spMkLst>
            <pc:docMk/>
            <pc:sldMk cId="123110042" sldId="452"/>
            <ac:spMk id="122" creationId="{2ADA228B-7995-4599-87E0-2BEA6B535B69}"/>
          </ac:spMkLst>
        </pc:spChg>
        <pc:spChg chg="add mod">
          <ac:chgData name="Ilse Elizabeth Gutierrez Soto" userId="59de3787-2fa5-42a6-bec9-097f42fafc0b" providerId="ADAL" clId="{026686F2-C96C-4140-B202-973BA1AA3C13}" dt="2021-04-04T21:18:54.904" v="2572" actId="1076"/>
          <ac:spMkLst>
            <pc:docMk/>
            <pc:sldMk cId="123110042" sldId="452"/>
            <ac:spMk id="123" creationId="{6EAF333B-BFBB-459F-A0B4-CAF4894D22F5}"/>
          </ac:spMkLst>
        </pc:spChg>
        <pc:spChg chg="add mod">
          <ac:chgData name="Ilse Elizabeth Gutierrez Soto" userId="59de3787-2fa5-42a6-bec9-097f42fafc0b" providerId="ADAL" clId="{026686F2-C96C-4140-B202-973BA1AA3C13}" dt="2021-04-04T21:18:54.904" v="2572" actId="1076"/>
          <ac:spMkLst>
            <pc:docMk/>
            <pc:sldMk cId="123110042" sldId="452"/>
            <ac:spMk id="124" creationId="{9E7341C4-138A-445C-8E09-50A100D93BF6}"/>
          </ac:spMkLst>
        </pc:spChg>
        <pc:spChg chg="add mod">
          <ac:chgData name="Ilse Elizabeth Gutierrez Soto" userId="59de3787-2fa5-42a6-bec9-097f42fafc0b" providerId="ADAL" clId="{026686F2-C96C-4140-B202-973BA1AA3C13}" dt="2021-04-04T21:18:54.904" v="2572" actId="1076"/>
          <ac:spMkLst>
            <pc:docMk/>
            <pc:sldMk cId="123110042" sldId="452"/>
            <ac:spMk id="125" creationId="{685E4629-117F-4F3F-9208-6CE48822E6CD}"/>
          </ac:spMkLst>
        </pc:spChg>
        <pc:spChg chg="add mod">
          <ac:chgData name="Ilse Elizabeth Gutierrez Soto" userId="59de3787-2fa5-42a6-bec9-097f42fafc0b" providerId="ADAL" clId="{026686F2-C96C-4140-B202-973BA1AA3C13}" dt="2021-04-04T21:18:54.904" v="2572" actId="1076"/>
          <ac:spMkLst>
            <pc:docMk/>
            <pc:sldMk cId="123110042" sldId="452"/>
            <ac:spMk id="126" creationId="{40E66647-A620-4E1B-99CE-C2D904C4E94A}"/>
          </ac:spMkLst>
        </pc:spChg>
        <pc:spChg chg="add mod">
          <ac:chgData name="Ilse Elizabeth Gutierrez Soto" userId="59de3787-2fa5-42a6-bec9-097f42fafc0b" providerId="ADAL" clId="{026686F2-C96C-4140-B202-973BA1AA3C13}" dt="2021-04-04T21:18:54.904" v="2572" actId="1076"/>
          <ac:spMkLst>
            <pc:docMk/>
            <pc:sldMk cId="123110042" sldId="452"/>
            <ac:spMk id="127" creationId="{1CEF990D-5AD2-46BE-9872-5B41037673E6}"/>
          </ac:spMkLst>
        </pc:spChg>
        <pc:spChg chg="add mod">
          <ac:chgData name="Ilse Elizabeth Gutierrez Soto" userId="59de3787-2fa5-42a6-bec9-097f42fafc0b" providerId="ADAL" clId="{026686F2-C96C-4140-B202-973BA1AA3C13}" dt="2021-04-04T21:18:54.904" v="2572" actId="1076"/>
          <ac:spMkLst>
            <pc:docMk/>
            <pc:sldMk cId="123110042" sldId="452"/>
            <ac:spMk id="128" creationId="{7B3FC62B-3773-4766-9BEE-B392A562606F}"/>
          </ac:spMkLst>
        </pc:spChg>
        <pc:spChg chg="add mod">
          <ac:chgData name="Ilse Elizabeth Gutierrez Soto" userId="59de3787-2fa5-42a6-bec9-097f42fafc0b" providerId="ADAL" clId="{026686F2-C96C-4140-B202-973BA1AA3C13}" dt="2021-04-04T21:18:54.904" v="2572" actId="1076"/>
          <ac:spMkLst>
            <pc:docMk/>
            <pc:sldMk cId="123110042" sldId="452"/>
            <ac:spMk id="129" creationId="{326D953B-0B4E-49EF-84D7-82757FE98CBD}"/>
          </ac:spMkLst>
        </pc:spChg>
        <pc:spChg chg="add mod">
          <ac:chgData name="Ilse Elizabeth Gutierrez Soto" userId="59de3787-2fa5-42a6-bec9-097f42fafc0b" providerId="ADAL" clId="{026686F2-C96C-4140-B202-973BA1AA3C13}" dt="2021-04-04T21:18:54.904" v="2572" actId="1076"/>
          <ac:spMkLst>
            <pc:docMk/>
            <pc:sldMk cId="123110042" sldId="452"/>
            <ac:spMk id="130" creationId="{E9368CEF-DA25-47C7-9C60-3681B5653C84}"/>
          </ac:spMkLst>
        </pc:spChg>
        <pc:spChg chg="add mod">
          <ac:chgData name="Ilse Elizabeth Gutierrez Soto" userId="59de3787-2fa5-42a6-bec9-097f42fafc0b" providerId="ADAL" clId="{026686F2-C96C-4140-B202-973BA1AA3C13}" dt="2021-04-04T21:18:54.904" v="2572" actId="1076"/>
          <ac:spMkLst>
            <pc:docMk/>
            <pc:sldMk cId="123110042" sldId="452"/>
            <ac:spMk id="131" creationId="{03D5F809-5EE3-449C-8172-D52F19F1C4F8}"/>
          </ac:spMkLst>
        </pc:spChg>
        <pc:spChg chg="add mod">
          <ac:chgData name="Ilse Elizabeth Gutierrez Soto" userId="59de3787-2fa5-42a6-bec9-097f42fafc0b" providerId="ADAL" clId="{026686F2-C96C-4140-B202-973BA1AA3C13}" dt="2021-04-04T21:18:54.904" v="2572" actId="1076"/>
          <ac:spMkLst>
            <pc:docMk/>
            <pc:sldMk cId="123110042" sldId="452"/>
            <ac:spMk id="132" creationId="{C1894E38-5591-4CA3-A48F-447EB5A12D23}"/>
          </ac:spMkLst>
        </pc:spChg>
        <pc:spChg chg="add mod">
          <ac:chgData name="Ilse Elizabeth Gutierrez Soto" userId="59de3787-2fa5-42a6-bec9-097f42fafc0b" providerId="ADAL" clId="{026686F2-C96C-4140-B202-973BA1AA3C13}" dt="2021-04-04T21:18:54.904" v="2572" actId="1076"/>
          <ac:spMkLst>
            <pc:docMk/>
            <pc:sldMk cId="123110042" sldId="452"/>
            <ac:spMk id="133" creationId="{460C7E3D-B5B3-45AF-A4C1-E0557481E9D4}"/>
          </ac:spMkLst>
        </pc:spChg>
        <pc:spChg chg="add mod">
          <ac:chgData name="Ilse Elizabeth Gutierrez Soto" userId="59de3787-2fa5-42a6-bec9-097f42fafc0b" providerId="ADAL" clId="{026686F2-C96C-4140-B202-973BA1AA3C13}" dt="2021-04-04T21:18:54.904" v="2572" actId="1076"/>
          <ac:spMkLst>
            <pc:docMk/>
            <pc:sldMk cId="123110042" sldId="452"/>
            <ac:spMk id="134" creationId="{08E5609C-643D-48DB-B0EF-88A04603DD20}"/>
          </ac:spMkLst>
        </pc:spChg>
        <pc:spChg chg="add mod">
          <ac:chgData name="Ilse Elizabeth Gutierrez Soto" userId="59de3787-2fa5-42a6-bec9-097f42fafc0b" providerId="ADAL" clId="{026686F2-C96C-4140-B202-973BA1AA3C13}" dt="2021-04-04T21:18:54.904" v="2572" actId="1076"/>
          <ac:spMkLst>
            <pc:docMk/>
            <pc:sldMk cId="123110042" sldId="452"/>
            <ac:spMk id="135" creationId="{DB5E3D49-5091-42A3-BEBF-C18D4F67024A}"/>
          </ac:spMkLst>
        </pc:spChg>
        <pc:spChg chg="add mod">
          <ac:chgData name="Ilse Elizabeth Gutierrez Soto" userId="59de3787-2fa5-42a6-bec9-097f42fafc0b" providerId="ADAL" clId="{026686F2-C96C-4140-B202-973BA1AA3C13}" dt="2021-04-04T21:18:54.904" v="2572" actId="1076"/>
          <ac:spMkLst>
            <pc:docMk/>
            <pc:sldMk cId="123110042" sldId="452"/>
            <ac:spMk id="136" creationId="{45B32C50-2586-4052-86C6-0A128E736D93}"/>
          </ac:spMkLst>
        </pc:spChg>
        <pc:spChg chg="add mod">
          <ac:chgData name="Ilse Elizabeth Gutierrez Soto" userId="59de3787-2fa5-42a6-bec9-097f42fafc0b" providerId="ADAL" clId="{026686F2-C96C-4140-B202-973BA1AA3C13}" dt="2021-04-04T21:18:54.904" v="2572" actId="1076"/>
          <ac:spMkLst>
            <pc:docMk/>
            <pc:sldMk cId="123110042" sldId="452"/>
            <ac:spMk id="137" creationId="{D3D07F92-0326-4526-AEB8-2394B95987C5}"/>
          </ac:spMkLst>
        </pc:spChg>
        <pc:spChg chg="add mod">
          <ac:chgData name="Ilse Elizabeth Gutierrez Soto" userId="59de3787-2fa5-42a6-bec9-097f42fafc0b" providerId="ADAL" clId="{026686F2-C96C-4140-B202-973BA1AA3C13}" dt="2021-04-04T21:18:54.904" v="2572" actId="1076"/>
          <ac:spMkLst>
            <pc:docMk/>
            <pc:sldMk cId="123110042" sldId="452"/>
            <ac:spMk id="138" creationId="{A0EB968F-B5F4-4499-B6D5-7A240A20C0E1}"/>
          </ac:spMkLst>
        </pc:spChg>
        <pc:spChg chg="add mod">
          <ac:chgData name="Ilse Elizabeth Gutierrez Soto" userId="59de3787-2fa5-42a6-bec9-097f42fafc0b" providerId="ADAL" clId="{026686F2-C96C-4140-B202-973BA1AA3C13}" dt="2021-04-04T21:18:54.904" v="2572" actId="1076"/>
          <ac:spMkLst>
            <pc:docMk/>
            <pc:sldMk cId="123110042" sldId="452"/>
            <ac:spMk id="139" creationId="{FAAAF09C-A693-475C-87CD-F4304CF28827}"/>
          </ac:spMkLst>
        </pc:spChg>
        <pc:spChg chg="add mod">
          <ac:chgData name="Ilse Elizabeth Gutierrez Soto" userId="59de3787-2fa5-42a6-bec9-097f42fafc0b" providerId="ADAL" clId="{026686F2-C96C-4140-B202-973BA1AA3C13}" dt="2021-04-04T21:18:54.904" v="2572" actId="1076"/>
          <ac:spMkLst>
            <pc:docMk/>
            <pc:sldMk cId="123110042" sldId="452"/>
            <ac:spMk id="140" creationId="{308D4FA8-89B9-4AF0-A33F-D7CD558CDE14}"/>
          </ac:spMkLst>
        </pc:spChg>
        <pc:spChg chg="add mod">
          <ac:chgData name="Ilse Elizabeth Gutierrez Soto" userId="59de3787-2fa5-42a6-bec9-097f42fafc0b" providerId="ADAL" clId="{026686F2-C96C-4140-B202-973BA1AA3C13}" dt="2021-04-04T21:18:54.904" v="2572" actId="1076"/>
          <ac:spMkLst>
            <pc:docMk/>
            <pc:sldMk cId="123110042" sldId="452"/>
            <ac:spMk id="141" creationId="{714314EB-9E30-40D8-AD65-E28C4693DE60}"/>
          </ac:spMkLst>
        </pc:spChg>
        <pc:spChg chg="add mod">
          <ac:chgData name="Ilse Elizabeth Gutierrez Soto" userId="59de3787-2fa5-42a6-bec9-097f42fafc0b" providerId="ADAL" clId="{026686F2-C96C-4140-B202-973BA1AA3C13}" dt="2021-04-04T21:18:54.904" v="2572" actId="1076"/>
          <ac:spMkLst>
            <pc:docMk/>
            <pc:sldMk cId="123110042" sldId="452"/>
            <ac:spMk id="142" creationId="{816A858E-125F-4A7E-AEC3-5EEAB5EC6D85}"/>
          </ac:spMkLst>
        </pc:spChg>
        <pc:spChg chg="add mod">
          <ac:chgData name="Ilse Elizabeth Gutierrez Soto" userId="59de3787-2fa5-42a6-bec9-097f42fafc0b" providerId="ADAL" clId="{026686F2-C96C-4140-B202-973BA1AA3C13}" dt="2021-04-04T21:18:54.904" v="2572" actId="1076"/>
          <ac:spMkLst>
            <pc:docMk/>
            <pc:sldMk cId="123110042" sldId="452"/>
            <ac:spMk id="143" creationId="{B71431D9-487A-4369-8987-C5877B52CE5A}"/>
          </ac:spMkLst>
        </pc:spChg>
        <pc:spChg chg="add mod">
          <ac:chgData name="Ilse Elizabeth Gutierrez Soto" userId="59de3787-2fa5-42a6-bec9-097f42fafc0b" providerId="ADAL" clId="{026686F2-C96C-4140-B202-973BA1AA3C13}" dt="2021-04-04T21:18:54.904" v="2572" actId="1076"/>
          <ac:spMkLst>
            <pc:docMk/>
            <pc:sldMk cId="123110042" sldId="452"/>
            <ac:spMk id="144" creationId="{4E38BC37-A266-469A-94CC-BD932322D318}"/>
          </ac:spMkLst>
        </pc:spChg>
        <pc:spChg chg="add mod">
          <ac:chgData name="Ilse Elizabeth Gutierrez Soto" userId="59de3787-2fa5-42a6-bec9-097f42fafc0b" providerId="ADAL" clId="{026686F2-C96C-4140-B202-973BA1AA3C13}" dt="2021-04-04T21:18:54.904" v="2572" actId="1076"/>
          <ac:spMkLst>
            <pc:docMk/>
            <pc:sldMk cId="123110042" sldId="452"/>
            <ac:spMk id="145" creationId="{0B70EAE3-4A05-4E0E-B6D3-3AA42F569953}"/>
          </ac:spMkLst>
        </pc:spChg>
        <pc:spChg chg="add mod">
          <ac:chgData name="Ilse Elizabeth Gutierrez Soto" userId="59de3787-2fa5-42a6-bec9-097f42fafc0b" providerId="ADAL" clId="{026686F2-C96C-4140-B202-973BA1AA3C13}" dt="2021-04-04T21:18:54.904" v="2572" actId="1076"/>
          <ac:spMkLst>
            <pc:docMk/>
            <pc:sldMk cId="123110042" sldId="452"/>
            <ac:spMk id="146" creationId="{A048018A-8C15-4304-830E-B18ECE2FB4B5}"/>
          </ac:spMkLst>
        </pc:spChg>
        <pc:spChg chg="add mod">
          <ac:chgData name="Ilse Elizabeth Gutierrez Soto" userId="59de3787-2fa5-42a6-bec9-097f42fafc0b" providerId="ADAL" clId="{026686F2-C96C-4140-B202-973BA1AA3C13}" dt="2021-04-04T21:18:54.904" v="2572" actId="1076"/>
          <ac:spMkLst>
            <pc:docMk/>
            <pc:sldMk cId="123110042" sldId="452"/>
            <ac:spMk id="147" creationId="{0360868D-EFEC-41D7-833F-21C7F35EAE8C}"/>
          </ac:spMkLst>
        </pc:spChg>
        <pc:spChg chg="add mod">
          <ac:chgData name="Ilse Elizabeth Gutierrez Soto" userId="59de3787-2fa5-42a6-bec9-097f42fafc0b" providerId="ADAL" clId="{026686F2-C96C-4140-B202-973BA1AA3C13}" dt="2021-04-04T21:18:54.904" v="2572" actId="1076"/>
          <ac:spMkLst>
            <pc:docMk/>
            <pc:sldMk cId="123110042" sldId="452"/>
            <ac:spMk id="148" creationId="{35599F16-8D1C-4AC5-B0A8-8CB8E94F00FF}"/>
          </ac:spMkLst>
        </pc:spChg>
        <pc:spChg chg="add mod">
          <ac:chgData name="Ilse Elizabeth Gutierrez Soto" userId="59de3787-2fa5-42a6-bec9-097f42fafc0b" providerId="ADAL" clId="{026686F2-C96C-4140-B202-973BA1AA3C13}" dt="2021-04-04T21:18:54.904" v="2572" actId="1076"/>
          <ac:spMkLst>
            <pc:docMk/>
            <pc:sldMk cId="123110042" sldId="452"/>
            <ac:spMk id="149" creationId="{7C37084F-3993-4A8F-BF3C-708AEAC3F452}"/>
          </ac:spMkLst>
        </pc:spChg>
        <pc:spChg chg="mod">
          <ac:chgData name="Ilse Elizabeth Gutierrez Soto" userId="59de3787-2fa5-42a6-bec9-097f42fafc0b" providerId="ADAL" clId="{026686F2-C96C-4140-B202-973BA1AA3C13}" dt="2021-04-04T21:18:51.808" v="2571"/>
          <ac:spMkLst>
            <pc:docMk/>
            <pc:sldMk cId="123110042" sldId="452"/>
            <ac:spMk id="151" creationId="{DC027BF7-5192-435C-94CC-9169B38824D1}"/>
          </ac:spMkLst>
        </pc:spChg>
        <pc:spChg chg="mod">
          <ac:chgData name="Ilse Elizabeth Gutierrez Soto" userId="59de3787-2fa5-42a6-bec9-097f42fafc0b" providerId="ADAL" clId="{026686F2-C96C-4140-B202-973BA1AA3C13}" dt="2021-04-04T21:18:51.808" v="2571"/>
          <ac:spMkLst>
            <pc:docMk/>
            <pc:sldMk cId="123110042" sldId="452"/>
            <ac:spMk id="152" creationId="{8246B07D-B2AD-4CC5-BA83-4F8DBA88038E}"/>
          </ac:spMkLst>
        </pc:spChg>
        <pc:spChg chg="mod">
          <ac:chgData name="Ilse Elizabeth Gutierrez Soto" userId="59de3787-2fa5-42a6-bec9-097f42fafc0b" providerId="ADAL" clId="{026686F2-C96C-4140-B202-973BA1AA3C13}" dt="2021-04-04T21:18:51.808" v="2571"/>
          <ac:spMkLst>
            <pc:docMk/>
            <pc:sldMk cId="123110042" sldId="452"/>
            <ac:spMk id="153" creationId="{5B52A2DF-9D17-4FD9-8638-D59F83F470A7}"/>
          </ac:spMkLst>
        </pc:spChg>
        <pc:spChg chg="mod">
          <ac:chgData name="Ilse Elizabeth Gutierrez Soto" userId="59de3787-2fa5-42a6-bec9-097f42fafc0b" providerId="ADAL" clId="{026686F2-C96C-4140-B202-973BA1AA3C13}" dt="2021-04-04T21:18:51.808" v="2571"/>
          <ac:spMkLst>
            <pc:docMk/>
            <pc:sldMk cId="123110042" sldId="452"/>
            <ac:spMk id="154" creationId="{553C037C-4D65-4348-A979-B95D9F5C6DC0}"/>
          </ac:spMkLst>
        </pc:spChg>
        <pc:spChg chg="mod">
          <ac:chgData name="Ilse Elizabeth Gutierrez Soto" userId="59de3787-2fa5-42a6-bec9-097f42fafc0b" providerId="ADAL" clId="{026686F2-C96C-4140-B202-973BA1AA3C13}" dt="2021-04-04T21:18:51.808" v="2571"/>
          <ac:spMkLst>
            <pc:docMk/>
            <pc:sldMk cId="123110042" sldId="452"/>
            <ac:spMk id="155" creationId="{47C2035C-4CCC-41B6-B0C6-F20F41776622}"/>
          </ac:spMkLst>
        </pc:spChg>
        <pc:spChg chg="mod">
          <ac:chgData name="Ilse Elizabeth Gutierrez Soto" userId="59de3787-2fa5-42a6-bec9-097f42fafc0b" providerId="ADAL" clId="{026686F2-C96C-4140-B202-973BA1AA3C13}" dt="2021-04-04T21:18:51.808" v="2571"/>
          <ac:spMkLst>
            <pc:docMk/>
            <pc:sldMk cId="123110042" sldId="452"/>
            <ac:spMk id="157" creationId="{634058B8-A99D-49D5-B232-D69D70DBCA6F}"/>
          </ac:spMkLst>
        </pc:spChg>
        <pc:spChg chg="mod">
          <ac:chgData name="Ilse Elizabeth Gutierrez Soto" userId="59de3787-2fa5-42a6-bec9-097f42fafc0b" providerId="ADAL" clId="{026686F2-C96C-4140-B202-973BA1AA3C13}" dt="2021-04-04T21:18:51.808" v="2571"/>
          <ac:spMkLst>
            <pc:docMk/>
            <pc:sldMk cId="123110042" sldId="452"/>
            <ac:spMk id="158" creationId="{830CC1C3-7F3A-432F-A793-3CA660CE193D}"/>
          </ac:spMkLst>
        </pc:spChg>
        <pc:spChg chg="mod">
          <ac:chgData name="Ilse Elizabeth Gutierrez Soto" userId="59de3787-2fa5-42a6-bec9-097f42fafc0b" providerId="ADAL" clId="{026686F2-C96C-4140-B202-973BA1AA3C13}" dt="2021-04-04T21:18:51.808" v="2571"/>
          <ac:spMkLst>
            <pc:docMk/>
            <pc:sldMk cId="123110042" sldId="452"/>
            <ac:spMk id="159" creationId="{E4DC35A6-3E91-418D-BF17-6F3F03F3DA7F}"/>
          </ac:spMkLst>
        </pc:spChg>
        <pc:spChg chg="mod">
          <ac:chgData name="Ilse Elizabeth Gutierrez Soto" userId="59de3787-2fa5-42a6-bec9-097f42fafc0b" providerId="ADAL" clId="{026686F2-C96C-4140-B202-973BA1AA3C13}" dt="2021-04-04T21:18:51.808" v="2571"/>
          <ac:spMkLst>
            <pc:docMk/>
            <pc:sldMk cId="123110042" sldId="452"/>
            <ac:spMk id="160" creationId="{FEAC4898-9719-45C7-8D05-8CA91DA7343F}"/>
          </ac:spMkLst>
        </pc:spChg>
        <pc:spChg chg="mod">
          <ac:chgData name="Ilse Elizabeth Gutierrez Soto" userId="59de3787-2fa5-42a6-bec9-097f42fafc0b" providerId="ADAL" clId="{026686F2-C96C-4140-B202-973BA1AA3C13}" dt="2021-04-04T21:18:51.808" v="2571"/>
          <ac:spMkLst>
            <pc:docMk/>
            <pc:sldMk cId="123110042" sldId="452"/>
            <ac:spMk id="161" creationId="{93C6E295-DE5B-4951-86BC-F3D98C8F7B0F}"/>
          </ac:spMkLst>
        </pc:spChg>
        <pc:spChg chg="mod">
          <ac:chgData name="Ilse Elizabeth Gutierrez Soto" userId="59de3787-2fa5-42a6-bec9-097f42fafc0b" providerId="ADAL" clId="{026686F2-C96C-4140-B202-973BA1AA3C13}" dt="2021-04-04T21:18:51.808" v="2571"/>
          <ac:spMkLst>
            <pc:docMk/>
            <pc:sldMk cId="123110042" sldId="452"/>
            <ac:spMk id="163" creationId="{8426D27C-483A-4557-993E-07C8E05151A3}"/>
          </ac:spMkLst>
        </pc:spChg>
        <pc:spChg chg="mod">
          <ac:chgData name="Ilse Elizabeth Gutierrez Soto" userId="59de3787-2fa5-42a6-bec9-097f42fafc0b" providerId="ADAL" clId="{026686F2-C96C-4140-B202-973BA1AA3C13}" dt="2021-04-04T21:18:51.808" v="2571"/>
          <ac:spMkLst>
            <pc:docMk/>
            <pc:sldMk cId="123110042" sldId="452"/>
            <ac:spMk id="164" creationId="{D1959D4E-1FA9-467F-91FE-D058F08BC2C4}"/>
          </ac:spMkLst>
        </pc:spChg>
        <pc:spChg chg="mod">
          <ac:chgData name="Ilse Elizabeth Gutierrez Soto" userId="59de3787-2fa5-42a6-bec9-097f42fafc0b" providerId="ADAL" clId="{026686F2-C96C-4140-B202-973BA1AA3C13}" dt="2021-04-04T21:18:51.808" v="2571"/>
          <ac:spMkLst>
            <pc:docMk/>
            <pc:sldMk cId="123110042" sldId="452"/>
            <ac:spMk id="165" creationId="{08D4F4B0-BFBF-4AED-8D14-9AFB9801A50C}"/>
          </ac:spMkLst>
        </pc:spChg>
        <pc:spChg chg="mod">
          <ac:chgData name="Ilse Elizabeth Gutierrez Soto" userId="59de3787-2fa5-42a6-bec9-097f42fafc0b" providerId="ADAL" clId="{026686F2-C96C-4140-B202-973BA1AA3C13}" dt="2021-04-04T21:18:51.808" v="2571"/>
          <ac:spMkLst>
            <pc:docMk/>
            <pc:sldMk cId="123110042" sldId="452"/>
            <ac:spMk id="166" creationId="{EED9EBB2-6AB7-4A0D-A6FB-80CBE75903DE}"/>
          </ac:spMkLst>
        </pc:spChg>
        <pc:spChg chg="mod">
          <ac:chgData name="Ilse Elizabeth Gutierrez Soto" userId="59de3787-2fa5-42a6-bec9-097f42fafc0b" providerId="ADAL" clId="{026686F2-C96C-4140-B202-973BA1AA3C13}" dt="2021-04-04T21:18:51.808" v="2571"/>
          <ac:spMkLst>
            <pc:docMk/>
            <pc:sldMk cId="123110042" sldId="452"/>
            <ac:spMk id="167" creationId="{9AF1A926-DF2C-4083-B92E-DF5E75B90803}"/>
          </ac:spMkLst>
        </pc:spChg>
        <pc:spChg chg="mod">
          <ac:chgData name="Ilse Elizabeth Gutierrez Soto" userId="59de3787-2fa5-42a6-bec9-097f42fafc0b" providerId="ADAL" clId="{026686F2-C96C-4140-B202-973BA1AA3C13}" dt="2021-04-04T21:18:51.808" v="2571"/>
          <ac:spMkLst>
            <pc:docMk/>
            <pc:sldMk cId="123110042" sldId="452"/>
            <ac:spMk id="169" creationId="{38EDE2E7-8F42-404E-BDF5-DF2F091C93C7}"/>
          </ac:spMkLst>
        </pc:spChg>
        <pc:spChg chg="mod">
          <ac:chgData name="Ilse Elizabeth Gutierrez Soto" userId="59de3787-2fa5-42a6-bec9-097f42fafc0b" providerId="ADAL" clId="{026686F2-C96C-4140-B202-973BA1AA3C13}" dt="2021-04-04T21:18:51.808" v="2571"/>
          <ac:spMkLst>
            <pc:docMk/>
            <pc:sldMk cId="123110042" sldId="452"/>
            <ac:spMk id="170" creationId="{632F6EDE-08A7-4BE1-9831-79E683915931}"/>
          </ac:spMkLst>
        </pc:spChg>
        <pc:spChg chg="mod">
          <ac:chgData name="Ilse Elizabeth Gutierrez Soto" userId="59de3787-2fa5-42a6-bec9-097f42fafc0b" providerId="ADAL" clId="{026686F2-C96C-4140-B202-973BA1AA3C13}" dt="2021-04-04T21:18:51.808" v="2571"/>
          <ac:spMkLst>
            <pc:docMk/>
            <pc:sldMk cId="123110042" sldId="452"/>
            <ac:spMk id="171" creationId="{19401B8F-1B9E-487D-9217-46896294D782}"/>
          </ac:spMkLst>
        </pc:spChg>
        <pc:spChg chg="mod">
          <ac:chgData name="Ilse Elizabeth Gutierrez Soto" userId="59de3787-2fa5-42a6-bec9-097f42fafc0b" providerId="ADAL" clId="{026686F2-C96C-4140-B202-973BA1AA3C13}" dt="2021-04-04T21:18:51.808" v="2571"/>
          <ac:spMkLst>
            <pc:docMk/>
            <pc:sldMk cId="123110042" sldId="452"/>
            <ac:spMk id="172" creationId="{ED52511A-7D83-49A6-B369-39B7D04EFF2F}"/>
          </ac:spMkLst>
        </pc:spChg>
        <pc:spChg chg="mod">
          <ac:chgData name="Ilse Elizabeth Gutierrez Soto" userId="59de3787-2fa5-42a6-bec9-097f42fafc0b" providerId="ADAL" clId="{026686F2-C96C-4140-B202-973BA1AA3C13}" dt="2021-04-04T21:18:51.808" v="2571"/>
          <ac:spMkLst>
            <pc:docMk/>
            <pc:sldMk cId="123110042" sldId="452"/>
            <ac:spMk id="174" creationId="{C5B02E96-25E5-4081-91D7-F5996E29836D}"/>
          </ac:spMkLst>
        </pc:spChg>
        <pc:spChg chg="mod">
          <ac:chgData name="Ilse Elizabeth Gutierrez Soto" userId="59de3787-2fa5-42a6-bec9-097f42fafc0b" providerId="ADAL" clId="{026686F2-C96C-4140-B202-973BA1AA3C13}" dt="2021-04-04T21:18:51.808" v="2571"/>
          <ac:spMkLst>
            <pc:docMk/>
            <pc:sldMk cId="123110042" sldId="452"/>
            <ac:spMk id="175" creationId="{55C157A8-92A4-44ED-A09B-4D3548A3E5B4}"/>
          </ac:spMkLst>
        </pc:spChg>
        <pc:spChg chg="mod">
          <ac:chgData name="Ilse Elizabeth Gutierrez Soto" userId="59de3787-2fa5-42a6-bec9-097f42fafc0b" providerId="ADAL" clId="{026686F2-C96C-4140-B202-973BA1AA3C13}" dt="2021-04-04T21:18:51.808" v="2571"/>
          <ac:spMkLst>
            <pc:docMk/>
            <pc:sldMk cId="123110042" sldId="452"/>
            <ac:spMk id="176" creationId="{CA5095AC-FF01-400C-9E3D-D7898446A273}"/>
          </ac:spMkLst>
        </pc:spChg>
        <pc:spChg chg="mod">
          <ac:chgData name="Ilse Elizabeth Gutierrez Soto" userId="59de3787-2fa5-42a6-bec9-097f42fafc0b" providerId="ADAL" clId="{026686F2-C96C-4140-B202-973BA1AA3C13}" dt="2021-04-04T21:18:51.808" v="2571"/>
          <ac:spMkLst>
            <pc:docMk/>
            <pc:sldMk cId="123110042" sldId="452"/>
            <ac:spMk id="177" creationId="{2A8E369C-D986-4C31-8636-BB055F8078DA}"/>
          </ac:spMkLst>
        </pc:spChg>
        <pc:spChg chg="mod">
          <ac:chgData name="Ilse Elizabeth Gutierrez Soto" userId="59de3787-2fa5-42a6-bec9-097f42fafc0b" providerId="ADAL" clId="{026686F2-C96C-4140-B202-973BA1AA3C13}" dt="2021-04-04T21:18:51.808" v="2571"/>
          <ac:spMkLst>
            <pc:docMk/>
            <pc:sldMk cId="123110042" sldId="452"/>
            <ac:spMk id="179" creationId="{82656DCB-CDF8-4A9B-A011-66CD7E4B644F}"/>
          </ac:spMkLst>
        </pc:spChg>
        <pc:spChg chg="mod">
          <ac:chgData name="Ilse Elizabeth Gutierrez Soto" userId="59de3787-2fa5-42a6-bec9-097f42fafc0b" providerId="ADAL" clId="{026686F2-C96C-4140-B202-973BA1AA3C13}" dt="2021-04-04T21:18:51.808" v="2571"/>
          <ac:spMkLst>
            <pc:docMk/>
            <pc:sldMk cId="123110042" sldId="452"/>
            <ac:spMk id="180" creationId="{62A712EF-ACA1-4A9D-9F51-55D083632688}"/>
          </ac:spMkLst>
        </pc:spChg>
        <pc:spChg chg="mod">
          <ac:chgData name="Ilse Elizabeth Gutierrez Soto" userId="59de3787-2fa5-42a6-bec9-097f42fafc0b" providerId="ADAL" clId="{026686F2-C96C-4140-B202-973BA1AA3C13}" dt="2021-04-04T21:18:51.808" v="2571"/>
          <ac:spMkLst>
            <pc:docMk/>
            <pc:sldMk cId="123110042" sldId="452"/>
            <ac:spMk id="181" creationId="{192348BB-31D3-4E35-8843-920FE668352D}"/>
          </ac:spMkLst>
        </pc:spChg>
        <pc:spChg chg="mod">
          <ac:chgData name="Ilse Elizabeth Gutierrez Soto" userId="59de3787-2fa5-42a6-bec9-097f42fafc0b" providerId="ADAL" clId="{026686F2-C96C-4140-B202-973BA1AA3C13}" dt="2021-04-04T21:18:51.808" v="2571"/>
          <ac:spMkLst>
            <pc:docMk/>
            <pc:sldMk cId="123110042" sldId="452"/>
            <ac:spMk id="182" creationId="{3EA6EEA1-A489-4CAE-8D96-644759B2CFC3}"/>
          </ac:spMkLst>
        </pc:spChg>
        <pc:spChg chg="mod">
          <ac:chgData name="Ilse Elizabeth Gutierrez Soto" userId="59de3787-2fa5-42a6-bec9-097f42fafc0b" providerId="ADAL" clId="{026686F2-C96C-4140-B202-973BA1AA3C13}" dt="2021-04-04T21:18:51.808" v="2571"/>
          <ac:spMkLst>
            <pc:docMk/>
            <pc:sldMk cId="123110042" sldId="452"/>
            <ac:spMk id="184" creationId="{1336E09D-DB76-4C56-B943-C324D74D57BC}"/>
          </ac:spMkLst>
        </pc:spChg>
        <pc:spChg chg="mod">
          <ac:chgData name="Ilse Elizabeth Gutierrez Soto" userId="59de3787-2fa5-42a6-bec9-097f42fafc0b" providerId="ADAL" clId="{026686F2-C96C-4140-B202-973BA1AA3C13}" dt="2021-04-04T21:18:51.808" v="2571"/>
          <ac:spMkLst>
            <pc:docMk/>
            <pc:sldMk cId="123110042" sldId="452"/>
            <ac:spMk id="185" creationId="{61C387FB-BAC0-4C19-967E-7AAFF1272142}"/>
          </ac:spMkLst>
        </pc:spChg>
        <pc:spChg chg="mod">
          <ac:chgData name="Ilse Elizabeth Gutierrez Soto" userId="59de3787-2fa5-42a6-bec9-097f42fafc0b" providerId="ADAL" clId="{026686F2-C96C-4140-B202-973BA1AA3C13}" dt="2021-04-04T21:18:51.808" v="2571"/>
          <ac:spMkLst>
            <pc:docMk/>
            <pc:sldMk cId="123110042" sldId="452"/>
            <ac:spMk id="186" creationId="{ED8C0B0B-A228-4BDD-9ED3-B14CB7023427}"/>
          </ac:spMkLst>
        </pc:spChg>
        <pc:spChg chg="mod">
          <ac:chgData name="Ilse Elizabeth Gutierrez Soto" userId="59de3787-2fa5-42a6-bec9-097f42fafc0b" providerId="ADAL" clId="{026686F2-C96C-4140-B202-973BA1AA3C13}" dt="2021-04-04T21:18:51.808" v="2571"/>
          <ac:spMkLst>
            <pc:docMk/>
            <pc:sldMk cId="123110042" sldId="452"/>
            <ac:spMk id="187" creationId="{278C3022-2352-4A67-97F9-B95163047F6C}"/>
          </ac:spMkLst>
        </pc:spChg>
        <pc:grpChg chg="del">
          <ac:chgData name="Ilse Elizabeth Gutierrez Soto" userId="59de3787-2fa5-42a6-bec9-097f42fafc0b" providerId="ADAL" clId="{026686F2-C96C-4140-B202-973BA1AA3C13}" dt="2021-04-04T21:18:07.043" v="2561" actId="478"/>
          <ac:grpSpMkLst>
            <pc:docMk/>
            <pc:sldMk cId="123110042" sldId="452"/>
            <ac:grpSpMk id="47" creationId="{A0BF4F90-E742-40E1-89F7-AB8BE44B59E8}"/>
          </ac:grpSpMkLst>
        </pc:grpChg>
        <pc:grpChg chg="del">
          <ac:chgData name="Ilse Elizabeth Gutierrez Soto" userId="59de3787-2fa5-42a6-bec9-097f42fafc0b" providerId="ADAL" clId="{026686F2-C96C-4140-B202-973BA1AA3C13}" dt="2021-04-04T21:18:12.564" v="2562" actId="478"/>
          <ac:grpSpMkLst>
            <pc:docMk/>
            <pc:sldMk cId="123110042" sldId="452"/>
            <ac:grpSpMk id="81" creationId="{BB7ED57B-F3C7-4B0B-9EE1-7086327B6D62}"/>
          </ac:grpSpMkLst>
        </pc:grpChg>
        <pc:grpChg chg="add mod">
          <ac:chgData name="Ilse Elizabeth Gutierrez Soto" userId="59de3787-2fa5-42a6-bec9-097f42fafc0b" providerId="ADAL" clId="{026686F2-C96C-4140-B202-973BA1AA3C13}" dt="2021-04-04T21:18:54.904" v="2572" actId="1076"/>
          <ac:grpSpMkLst>
            <pc:docMk/>
            <pc:sldMk cId="123110042" sldId="452"/>
            <ac:grpSpMk id="150" creationId="{9EF6AF0F-2EBB-45AF-A9B8-3BE57AE951B1}"/>
          </ac:grpSpMkLst>
        </pc:grpChg>
        <pc:grpChg chg="add mod">
          <ac:chgData name="Ilse Elizabeth Gutierrez Soto" userId="59de3787-2fa5-42a6-bec9-097f42fafc0b" providerId="ADAL" clId="{026686F2-C96C-4140-B202-973BA1AA3C13}" dt="2021-04-04T21:18:54.904" v="2572" actId="1076"/>
          <ac:grpSpMkLst>
            <pc:docMk/>
            <pc:sldMk cId="123110042" sldId="452"/>
            <ac:grpSpMk id="156" creationId="{10683804-7130-47A6-A2BE-5820EF9F6802}"/>
          </ac:grpSpMkLst>
        </pc:grpChg>
        <pc:grpChg chg="add mod">
          <ac:chgData name="Ilse Elizabeth Gutierrez Soto" userId="59de3787-2fa5-42a6-bec9-097f42fafc0b" providerId="ADAL" clId="{026686F2-C96C-4140-B202-973BA1AA3C13}" dt="2021-04-04T21:18:54.904" v="2572" actId="1076"/>
          <ac:grpSpMkLst>
            <pc:docMk/>
            <pc:sldMk cId="123110042" sldId="452"/>
            <ac:grpSpMk id="162" creationId="{F9E42160-E5A8-4EAF-A43E-0BE999A8B2B4}"/>
          </ac:grpSpMkLst>
        </pc:grpChg>
        <pc:grpChg chg="add mod">
          <ac:chgData name="Ilse Elizabeth Gutierrez Soto" userId="59de3787-2fa5-42a6-bec9-097f42fafc0b" providerId="ADAL" clId="{026686F2-C96C-4140-B202-973BA1AA3C13}" dt="2021-04-04T21:18:54.904" v="2572" actId="1076"/>
          <ac:grpSpMkLst>
            <pc:docMk/>
            <pc:sldMk cId="123110042" sldId="452"/>
            <ac:grpSpMk id="168" creationId="{47CB58E3-099A-4015-ABBA-39EECCF71416}"/>
          </ac:grpSpMkLst>
        </pc:grpChg>
        <pc:grpChg chg="add mod">
          <ac:chgData name="Ilse Elizabeth Gutierrez Soto" userId="59de3787-2fa5-42a6-bec9-097f42fafc0b" providerId="ADAL" clId="{026686F2-C96C-4140-B202-973BA1AA3C13}" dt="2021-04-04T21:18:54.904" v="2572" actId="1076"/>
          <ac:grpSpMkLst>
            <pc:docMk/>
            <pc:sldMk cId="123110042" sldId="452"/>
            <ac:grpSpMk id="173" creationId="{CAB9B002-864C-4689-93ED-2F2C4AF82DD4}"/>
          </ac:grpSpMkLst>
        </pc:grpChg>
        <pc:grpChg chg="add mod">
          <ac:chgData name="Ilse Elizabeth Gutierrez Soto" userId="59de3787-2fa5-42a6-bec9-097f42fafc0b" providerId="ADAL" clId="{026686F2-C96C-4140-B202-973BA1AA3C13}" dt="2021-04-04T21:18:54.904" v="2572" actId="1076"/>
          <ac:grpSpMkLst>
            <pc:docMk/>
            <pc:sldMk cId="123110042" sldId="452"/>
            <ac:grpSpMk id="178" creationId="{783A38CF-04D2-4027-9DDC-E2CA15C72C46}"/>
          </ac:grpSpMkLst>
        </pc:grpChg>
        <pc:grpChg chg="add mod">
          <ac:chgData name="Ilse Elizabeth Gutierrez Soto" userId="59de3787-2fa5-42a6-bec9-097f42fafc0b" providerId="ADAL" clId="{026686F2-C96C-4140-B202-973BA1AA3C13}" dt="2021-04-04T21:18:54.904" v="2572" actId="1076"/>
          <ac:grpSpMkLst>
            <pc:docMk/>
            <pc:sldMk cId="123110042" sldId="452"/>
            <ac:grpSpMk id="183" creationId="{96E70E79-14EA-460B-9B65-44F8A1AA758A}"/>
          </ac:grpSpMkLst>
        </pc:grpChg>
      </pc:sldChg>
      <pc:sldChg chg="add del">
        <pc:chgData name="Ilse Elizabeth Gutierrez Soto" userId="59de3787-2fa5-42a6-bec9-097f42fafc0b" providerId="ADAL" clId="{026686F2-C96C-4140-B202-973BA1AA3C13}" dt="2021-04-05T00:41:18.974" v="3453" actId="47"/>
        <pc:sldMkLst>
          <pc:docMk/>
          <pc:sldMk cId="1906120468" sldId="453"/>
        </pc:sldMkLst>
      </pc:sldChg>
      <pc:sldChg chg="add del">
        <pc:chgData name="Ilse Elizabeth Gutierrez Soto" userId="59de3787-2fa5-42a6-bec9-097f42fafc0b" providerId="ADAL" clId="{026686F2-C96C-4140-B202-973BA1AA3C13}" dt="2021-04-05T00:41:21.553" v="3454" actId="47"/>
        <pc:sldMkLst>
          <pc:docMk/>
          <pc:sldMk cId="1127980091" sldId="454"/>
        </pc:sldMkLst>
      </pc:sldChg>
      <pc:sldChg chg="addSp delSp modSp add mod modAnim modNotesTx">
        <pc:chgData name="Ilse Elizabeth Gutierrez Soto" userId="59de3787-2fa5-42a6-bec9-097f42fafc0b" providerId="ADAL" clId="{026686F2-C96C-4140-B202-973BA1AA3C13}" dt="2021-04-05T01:34:51.038" v="8463" actId="20577"/>
        <pc:sldMkLst>
          <pc:docMk/>
          <pc:sldMk cId="1815739610" sldId="455"/>
        </pc:sldMkLst>
        <pc:spChg chg="mod">
          <ac:chgData name="Ilse Elizabeth Gutierrez Soto" userId="59de3787-2fa5-42a6-bec9-097f42fafc0b" providerId="ADAL" clId="{026686F2-C96C-4140-B202-973BA1AA3C13}" dt="2021-04-04T22:05:23.934" v="2593"/>
          <ac:spMkLst>
            <pc:docMk/>
            <pc:sldMk cId="1815739610" sldId="455"/>
            <ac:spMk id="77" creationId="{3F28A88C-9BA6-40F0-8BB3-A37DD5F3521F}"/>
          </ac:spMkLst>
        </pc:spChg>
        <pc:spChg chg="mod">
          <ac:chgData name="Ilse Elizabeth Gutierrez Soto" userId="59de3787-2fa5-42a6-bec9-097f42fafc0b" providerId="ADAL" clId="{026686F2-C96C-4140-B202-973BA1AA3C13}" dt="2021-04-04T22:05:23.934" v="2593"/>
          <ac:spMkLst>
            <pc:docMk/>
            <pc:sldMk cId="1815739610" sldId="455"/>
            <ac:spMk id="78" creationId="{996A24F5-1408-43D1-B12C-6CFBE60DA7E5}"/>
          </ac:spMkLst>
        </pc:spChg>
        <pc:spChg chg="mod">
          <ac:chgData name="Ilse Elizabeth Gutierrez Soto" userId="59de3787-2fa5-42a6-bec9-097f42fafc0b" providerId="ADAL" clId="{026686F2-C96C-4140-B202-973BA1AA3C13}" dt="2021-04-04T22:05:23.934" v="2593"/>
          <ac:spMkLst>
            <pc:docMk/>
            <pc:sldMk cId="1815739610" sldId="455"/>
            <ac:spMk id="79" creationId="{D84A8A27-5286-47B5-9A64-1005643A26C9}"/>
          </ac:spMkLst>
        </pc:spChg>
        <pc:spChg chg="mod">
          <ac:chgData name="Ilse Elizabeth Gutierrez Soto" userId="59de3787-2fa5-42a6-bec9-097f42fafc0b" providerId="ADAL" clId="{026686F2-C96C-4140-B202-973BA1AA3C13}" dt="2021-04-04T22:05:23.934" v="2593"/>
          <ac:spMkLst>
            <pc:docMk/>
            <pc:sldMk cId="1815739610" sldId="455"/>
            <ac:spMk id="80" creationId="{7E76894B-EFD7-46B3-90B4-E62ED3553B83}"/>
          </ac:spMkLst>
        </pc:spChg>
        <pc:spChg chg="mod">
          <ac:chgData name="Ilse Elizabeth Gutierrez Soto" userId="59de3787-2fa5-42a6-bec9-097f42fafc0b" providerId="ADAL" clId="{026686F2-C96C-4140-B202-973BA1AA3C13}" dt="2021-04-04T22:06:54.397" v="2611"/>
          <ac:spMkLst>
            <pc:docMk/>
            <pc:sldMk cId="1815739610" sldId="455"/>
            <ac:spMk id="82" creationId="{3721E939-E0D6-441C-BF75-34E936DC8233}"/>
          </ac:spMkLst>
        </pc:spChg>
        <pc:spChg chg="mod">
          <ac:chgData name="Ilse Elizabeth Gutierrez Soto" userId="59de3787-2fa5-42a6-bec9-097f42fafc0b" providerId="ADAL" clId="{026686F2-C96C-4140-B202-973BA1AA3C13}" dt="2021-04-04T22:06:54.397" v="2611"/>
          <ac:spMkLst>
            <pc:docMk/>
            <pc:sldMk cId="1815739610" sldId="455"/>
            <ac:spMk id="83" creationId="{D282A945-318F-4D5F-8BEF-B4E3755B1F7A}"/>
          </ac:spMkLst>
        </pc:spChg>
        <pc:spChg chg="mod">
          <ac:chgData name="Ilse Elizabeth Gutierrez Soto" userId="59de3787-2fa5-42a6-bec9-097f42fafc0b" providerId="ADAL" clId="{026686F2-C96C-4140-B202-973BA1AA3C13}" dt="2021-04-04T22:06:54.397" v="2611"/>
          <ac:spMkLst>
            <pc:docMk/>
            <pc:sldMk cId="1815739610" sldId="455"/>
            <ac:spMk id="84" creationId="{FDCBF41B-66A9-4423-806E-B3A91DFCBE3A}"/>
          </ac:spMkLst>
        </pc:spChg>
        <pc:spChg chg="mod">
          <ac:chgData name="Ilse Elizabeth Gutierrez Soto" userId="59de3787-2fa5-42a6-bec9-097f42fafc0b" providerId="ADAL" clId="{026686F2-C96C-4140-B202-973BA1AA3C13}" dt="2021-04-04T22:06:54.397" v="2611"/>
          <ac:spMkLst>
            <pc:docMk/>
            <pc:sldMk cId="1815739610" sldId="455"/>
            <ac:spMk id="85" creationId="{AD97A7F6-CD70-40EC-A527-F8474A799DFD}"/>
          </ac:spMkLst>
        </pc:spChg>
        <pc:spChg chg="mod">
          <ac:chgData name="Ilse Elizabeth Gutierrez Soto" userId="59de3787-2fa5-42a6-bec9-097f42fafc0b" providerId="ADAL" clId="{026686F2-C96C-4140-B202-973BA1AA3C13}" dt="2021-04-04T22:06:54.397" v="2611"/>
          <ac:spMkLst>
            <pc:docMk/>
            <pc:sldMk cId="1815739610" sldId="455"/>
            <ac:spMk id="86" creationId="{887DE568-F02C-40FA-802F-62FF7573B2AD}"/>
          </ac:spMkLst>
        </pc:spChg>
        <pc:spChg chg="mod">
          <ac:chgData name="Ilse Elizabeth Gutierrez Soto" userId="59de3787-2fa5-42a6-bec9-097f42fafc0b" providerId="ADAL" clId="{026686F2-C96C-4140-B202-973BA1AA3C13}" dt="2021-04-04T22:06:54.397" v="2611"/>
          <ac:spMkLst>
            <pc:docMk/>
            <pc:sldMk cId="1815739610" sldId="455"/>
            <ac:spMk id="87" creationId="{8C262648-B1E3-41E3-B1C9-020E64B640D5}"/>
          </ac:spMkLst>
        </pc:spChg>
        <pc:spChg chg="mod">
          <ac:chgData name="Ilse Elizabeth Gutierrez Soto" userId="59de3787-2fa5-42a6-bec9-097f42fafc0b" providerId="ADAL" clId="{026686F2-C96C-4140-B202-973BA1AA3C13}" dt="2021-04-04T22:06:54.397" v="2611"/>
          <ac:spMkLst>
            <pc:docMk/>
            <pc:sldMk cId="1815739610" sldId="455"/>
            <ac:spMk id="88" creationId="{261EFED6-F310-473A-BB89-28161786C7E4}"/>
          </ac:spMkLst>
        </pc:spChg>
        <pc:spChg chg="mod">
          <ac:chgData name="Ilse Elizabeth Gutierrez Soto" userId="59de3787-2fa5-42a6-bec9-097f42fafc0b" providerId="ADAL" clId="{026686F2-C96C-4140-B202-973BA1AA3C13}" dt="2021-04-04T22:05:44.765" v="2598" actId="14100"/>
          <ac:spMkLst>
            <pc:docMk/>
            <pc:sldMk cId="1815739610" sldId="455"/>
            <ac:spMk id="116" creationId="{419DC6D7-213A-4BE2-9F4F-900C9DF5D580}"/>
          </ac:spMkLst>
        </pc:spChg>
        <pc:spChg chg="del">
          <ac:chgData name="Ilse Elizabeth Gutierrez Soto" userId="59de3787-2fa5-42a6-bec9-097f42fafc0b" providerId="ADAL" clId="{026686F2-C96C-4140-B202-973BA1AA3C13}" dt="2021-04-04T22:04:39.143" v="2589" actId="478"/>
          <ac:spMkLst>
            <pc:docMk/>
            <pc:sldMk cId="1815739610" sldId="455"/>
            <ac:spMk id="117" creationId="{5E9D6592-2E12-4E4C-A3E0-D11C89931475}"/>
          </ac:spMkLst>
        </pc:spChg>
        <pc:spChg chg="del">
          <ac:chgData name="Ilse Elizabeth Gutierrez Soto" userId="59de3787-2fa5-42a6-bec9-097f42fafc0b" providerId="ADAL" clId="{026686F2-C96C-4140-B202-973BA1AA3C13}" dt="2021-04-04T22:04:45.366" v="2591" actId="478"/>
          <ac:spMkLst>
            <pc:docMk/>
            <pc:sldMk cId="1815739610" sldId="455"/>
            <ac:spMk id="118" creationId="{FAF7DCF3-3DE5-4B1F-8DB5-BD5040B4ABC6}"/>
          </ac:spMkLst>
        </pc:spChg>
        <pc:spChg chg="del">
          <ac:chgData name="Ilse Elizabeth Gutierrez Soto" userId="59de3787-2fa5-42a6-bec9-097f42fafc0b" providerId="ADAL" clId="{026686F2-C96C-4140-B202-973BA1AA3C13}" dt="2021-04-04T22:04:51.170" v="2592" actId="478"/>
          <ac:spMkLst>
            <pc:docMk/>
            <pc:sldMk cId="1815739610" sldId="455"/>
            <ac:spMk id="119" creationId="{C21A16D8-6555-4520-9150-041885134E4A}"/>
          </ac:spMkLst>
        </pc:spChg>
        <pc:spChg chg="del">
          <ac:chgData name="Ilse Elizabeth Gutierrez Soto" userId="59de3787-2fa5-42a6-bec9-097f42fafc0b" providerId="ADAL" clId="{026686F2-C96C-4140-B202-973BA1AA3C13}" dt="2021-04-04T22:04:51.170" v="2592" actId="478"/>
          <ac:spMkLst>
            <pc:docMk/>
            <pc:sldMk cId="1815739610" sldId="455"/>
            <ac:spMk id="120" creationId="{3CF40E41-A75B-4CED-81DA-265255A7A202}"/>
          </ac:spMkLst>
        </pc:spChg>
        <pc:spChg chg="del">
          <ac:chgData name="Ilse Elizabeth Gutierrez Soto" userId="59de3787-2fa5-42a6-bec9-097f42fafc0b" providerId="ADAL" clId="{026686F2-C96C-4140-B202-973BA1AA3C13}" dt="2021-04-04T22:04:51.170" v="2592" actId="478"/>
          <ac:spMkLst>
            <pc:docMk/>
            <pc:sldMk cId="1815739610" sldId="455"/>
            <ac:spMk id="121" creationId="{5F149502-69A2-4066-B557-5BED8CA3F94A}"/>
          </ac:spMkLst>
        </pc:spChg>
        <pc:spChg chg="del">
          <ac:chgData name="Ilse Elizabeth Gutierrez Soto" userId="59de3787-2fa5-42a6-bec9-097f42fafc0b" providerId="ADAL" clId="{026686F2-C96C-4140-B202-973BA1AA3C13}" dt="2021-04-04T22:04:51.170" v="2592" actId="478"/>
          <ac:spMkLst>
            <pc:docMk/>
            <pc:sldMk cId="1815739610" sldId="455"/>
            <ac:spMk id="122" creationId="{2ADA228B-7995-4599-87E0-2BEA6B535B69}"/>
          </ac:spMkLst>
        </pc:spChg>
        <pc:spChg chg="del">
          <ac:chgData name="Ilse Elizabeth Gutierrez Soto" userId="59de3787-2fa5-42a6-bec9-097f42fafc0b" providerId="ADAL" clId="{026686F2-C96C-4140-B202-973BA1AA3C13}" dt="2021-04-04T22:04:42.415" v="2590" actId="478"/>
          <ac:spMkLst>
            <pc:docMk/>
            <pc:sldMk cId="1815739610" sldId="455"/>
            <ac:spMk id="123" creationId="{6EAF333B-BFBB-459F-A0B4-CAF4894D22F5}"/>
          </ac:spMkLst>
        </pc:spChg>
        <pc:spChg chg="del">
          <ac:chgData name="Ilse Elizabeth Gutierrez Soto" userId="59de3787-2fa5-42a6-bec9-097f42fafc0b" providerId="ADAL" clId="{026686F2-C96C-4140-B202-973BA1AA3C13}" dt="2021-04-04T22:04:34.132" v="2588" actId="478"/>
          <ac:spMkLst>
            <pc:docMk/>
            <pc:sldMk cId="1815739610" sldId="455"/>
            <ac:spMk id="124" creationId="{9E7341C4-138A-445C-8E09-50A100D93BF6}"/>
          </ac:spMkLst>
        </pc:spChg>
        <pc:spChg chg="del">
          <ac:chgData name="Ilse Elizabeth Gutierrez Soto" userId="59de3787-2fa5-42a6-bec9-097f42fafc0b" providerId="ADAL" clId="{026686F2-C96C-4140-B202-973BA1AA3C13}" dt="2021-04-04T22:04:51.170" v="2592" actId="478"/>
          <ac:spMkLst>
            <pc:docMk/>
            <pc:sldMk cId="1815739610" sldId="455"/>
            <ac:spMk id="125" creationId="{685E4629-117F-4F3F-9208-6CE48822E6CD}"/>
          </ac:spMkLst>
        </pc:spChg>
        <pc:spChg chg="del">
          <ac:chgData name="Ilse Elizabeth Gutierrez Soto" userId="59de3787-2fa5-42a6-bec9-097f42fafc0b" providerId="ADAL" clId="{026686F2-C96C-4140-B202-973BA1AA3C13}" dt="2021-04-04T22:04:51.170" v="2592" actId="478"/>
          <ac:spMkLst>
            <pc:docMk/>
            <pc:sldMk cId="1815739610" sldId="455"/>
            <ac:spMk id="126" creationId="{40E66647-A620-4E1B-99CE-C2D904C4E94A}"/>
          </ac:spMkLst>
        </pc:spChg>
        <pc:spChg chg="del">
          <ac:chgData name="Ilse Elizabeth Gutierrez Soto" userId="59de3787-2fa5-42a6-bec9-097f42fafc0b" providerId="ADAL" clId="{026686F2-C96C-4140-B202-973BA1AA3C13}" dt="2021-04-04T22:04:34.132" v="2588" actId="478"/>
          <ac:spMkLst>
            <pc:docMk/>
            <pc:sldMk cId="1815739610" sldId="455"/>
            <ac:spMk id="127" creationId="{1CEF990D-5AD2-46BE-9872-5B41037673E6}"/>
          </ac:spMkLst>
        </pc:spChg>
        <pc:spChg chg="del">
          <ac:chgData name="Ilse Elizabeth Gutierrez Soto" userId="59de3787-2fa5-42a6-bec9-097f42fafc0b" providerId="ADAL" clId="{026686F2-C96C-4140-B202-973BA1AA3C13}" dt="2021-04-04T22:04:34.132" v="2588" actId="478"/>
          <ac:spMkLst>
            <pc:docMk/>
            <pc:sldMk cId="1815739610" sldId="455"/>
            <ac:spMk id="128" creationId="{7B3FC62B-3773-4766-9BEE-B392A562606F}"/>
          </ac:spMkLst>
        </pc:spChg>
        <pc:spChg chg="del">
          <ac:chgData name="Ilse Elizabeth Gutierrez Soto" userId="59de3787-2fa5-42a6-bec9-097f42fafc0b" providerId="ADAL" clId="{026686F2-C96C-4140-B202-973BA1AA3C13}" dt="2021-04-04T22:04:34.132" v="2588" actId="478"/>
          <ac:spMkLst>
            <pc:docMk/>
            <pc:sldMk cId="1815739610" sldId="455"/>
            <ac:spMk id="129" creationId="{326D953B-0B4E-49EF-84D7-82757FE98CBD}"/>
          </ac:spMkLst>
        </pc:spChg>
        <pc:spChg chg="del">
          <ac:chgData name="Ilse Elizabeth Gutierrez Soto" userId="59de3787-2fa5-42a6-bec9-097f42fafc0b" providerId="ADAL" clId="{026686F2-C96C-4140-B202-973BA1AA3C13}" dt="2021-04-04T22:04:39.143" v="2589" actId="478"/>
          <ac:spMkLst>
            <pc:docMk/>
            <pc:sldMk cId="1815739610" sldId="455"/>
            <ac:spMk id="130" creationId="{E9368CEF-DA25-47C7-9C60-3681B5653C84}"/>
          </ac:spMkLst>
        </pc:spChg>
        <pc:spChg chg="del">
          <ac:chgData name="Ilse Elizabeth Gutierrez Soto" userId="59de3787-2fa5-42a6-bec9-097f42fafc0b" providerId="ADAL" clId="{026686F2-C96C-4140-B202-973BA1AA3C13}" dt="2021-04-04T22:04:39.143" v="2589" actId="478"/>
          <ac:spMkLst>
            <pc:docMk/>
            <pc:sldMk cId="1815739610" sldId="455"/>
            <ac:spMk id="131" creationId="{03D5F809-5EE3-449C-8172-D52F19F1C4F8}"/>
          </ac:spMkLst>
        </pc:spChg>
        <pc:spChg chg="del">
          <ac:chgData name="Ilse Elizabeth Gutierrez Soto" userId="59de3787-2fa5-42a6-bec9-097f42fafc0b" providerId="ADAL" clId="{026686F2-C96C-4140-B202-973BA1AA3C13}" dt="2021-04-04T22:04:34.132" v="2588" actId="478"/>
          <ac:spMkLst>
            <pc:docMk/>
            <pc:sldMk cId="1815739610" sldId="455"/>
            <ac:spMk id="132" creationId="{C1894E38-5591-4CA3-A48F-447EB5A12D23}"/>
          </ac:spMkLst>
        </pc:spChg>
        <pc:spChg chg="del">
          <ac:chgData name="Ilse Elizabeth Gutierrez Soto" userId="59de3787-2fa5-42a6-bec9-097f42fafc0b" providerId="ADAL" clId="{026686F2-C96C-4140-B202-973BA1AA3C13}" dt="2021-04-04T22:04:39.143" v="2589" actId="478"/>
          <ac:spMkLst>
            <pc:docMk/>
            <pc:sldMk cId="1815739610" sldId="455"/>
            <ac:spMk id="133" creationId="{460C7E3D-B5B3-45AF-A4C1-E0557481E9D4}"/>
          </ac:spMkLst>
        </pc:spChg>
        <pc:spChg chg="del">
          <ac:chgData name="Ilse Elizabeth Gutierrez Soto" userId="59de3787-2fa5-42a6-bec9-097f42fafc0b" providerId="ADAL" clId="{026686F2-C96C-4140-B202-973BA1AA3C13}" dt="2021-04-04T22:04:39.143" v="2589" actId="478"/>
          <ac:spMkLst>
            <pc:docMk/>
            <pc:sldMk cId="1815739610" sldId="455"/>
            <ac:spMk id="134" creationId="{08E5609C-643D-48DB-B0EF-88A04603DD20}"/>
          </ac:spMkLst>
        </pc:spChg>
        <pc:spChg chg="del">
          <ac:chgData name="Ilse Elizabeth Gutierrez Soto" userId="59de3787-2fa5-42a6-bec9-097f42fafc0b" providerId="ADAL" clId="{026686F2-C96C-4140-B202-973BA1AA3C13}" dt="2021-04-04T22:04:39.143" v="2589" actId="478"/>
          <ac:spMkLst>
            <pc:docMk/>
            <pc:sldMk cId="1815739610" sldId="455"/>
            <ac:spMk id="135" creationId="{DB5E3D49-5091-42A3-BEBF-C18D4F67024A}"/>
          </ac:spMkLst>
        </pc:spChg>
        <pc:spChg chg="del">
          <ac:chgData name="Ilse Elizabeth Gutierrez Soto" userId="59de3787-2fa5-42a6-bec9-097f42fafc0b" providerId="ADAL" clId="{026686F2-C96C-4140-B202-973BA1AA3C13}" dt="2021-04-04T22:04:34.132" v="2588" actId="478"/>
          <ac:spMkLst>
            <pc:docMk/>
            <pc:sldMk cId="1815739610" sldId="455"/>
            <ac:spMk id="136" creationId="{45B32C50-2586-4052-86C6-0A128E736D93}"/>
          </ac:spMkLst>
        </pc:spChg>
        <pc:spChg chg="del">
          <ac:chgData name="Ilse Elizabeth Gutierrez Soto" userId="59de3787-2fa5-42a6-bec9-097f42fafc0b" providerId="ADAL" clId="{026686F2-C96C-4140-B202-973BA1AA3C13}" dt="2021-04-04T22:04:39.143" v="2589" actId="478"/>
          <ac:spMkLst>
            <pc:docMk/>
            <pc:sldMk cId="1815739610" sldId="455"/>
            <ac:spMk id="137" creationId="{D3D07F92-0326-4526-AEB8-2394B95987C5}"/>
          </ac:spMkLst>
        </pc:spChg>
        <pc:spChg chg="del">
          <ac:chgData name="Ilse Elizabeth Gutierrez Soto" userId="59de3787-2fa5-42a6-bec9-097f42fafc0b" providerId="ADAL" clId="{026686F2-C96C-4140-B202-973BA1AA3C13}" dt="2021-04-04T22:04:39.143" v="2589" actId="478"/>
          <ac:spMkLst>
            <pc:docMk/>
            <pc:sldMk cId="1815739610" sldId="455"/>
            <ac:spMk id="138" creationId="{A0EB968F-B5F4-4499-B6D5-7A240A20C0E1}"/>
          </ac:spMkLst>
        </pc:spChg>
        <pc:spChg chg="del">
          <ac:chgData name="Ilse Elizabeth Gutierrez Soto" userId="59de3787-2fa5-42a6-bec9-097f42fafc0b" providerId="ADAL" clId="{026686F2-C96C-4140-B202-973BA1AA3C13}" dt="2021-04-04T22:04:34.132" v="2588" actId="478"/>
          <ac:spMkLst>
            <pc:docMk/>
            <pc:sldMk cId="1815739610" sldId="455"/>
            <ac:spMk id="139" creationId="{FAAAF09C-A693-475C-87CD-F4304CF28827}"/>
          </ac:spMkLst>
        </pc:spChg>
        <pc:spChg chg="del">
          <ac:chgData name="Ilse Elizabeth Gutierrez Soto" userId="59de3787-2fa5-42a6-bec9-097f42fafc0b" providerId="ADAL" clId="{026686F2-C96C-4140-B202-973BA1AA3C13}" dt="2021-04-04T22:04:34.132" v="2588" actId="478"/>
          <ac:spMkLst>
            <pc:docMk/>
            <pc:sldMk cId="1815739610" sldId="455"/>
            <ac:spMk id="140" creationId="{308D4FA8-89B9-4AF0-A33F-D7CD558CDE14}"/>
          </ac:spMkLst>
        </pc:spChg>
        <pc:spChg chg="del">
          <ac:chgData name="Ilse Elizabeth Gutierrez Soto" userId="59de3787-2fa5-42a6-bec9-097f42fafc0b" providerId="ADAL" clId="{026686F2-C96C-4140-B202-973BA1AA3C13}" dt="2021-04-04T22:04:39.143" v="2589" actId="478"/>
          <ac:spMkLst>
            <pc:docMk/>
            <pc:sldMk cId="1815739610" sldId="455"/>
            <ac:spMk id="141" creationId="{714314EB-9E30-40D8-AD65-E28C4693DE60}"/>
          </ac:spMkLst>
        </pc:spChg>
        <pc:spChg chg="del">
          <ac:chgData name="Ilse Elizabeth Gutierrez Soto" userId="59de3787-2fa5-42a6-bec9-097f42fafc0b" providerId="ADAL" clId="{026686F2-C96C-4140-B202-973BA1AA3C13}" dt="2021-04-04T22:04:39.143" v="2589" actId="478"/>
          <ac:spMkLst>
            <pc:docMk/>
            <pc:sldMk cId="1815739610" sldId="455"/>
            <ac:spMk id="142" creationId="{816A858E-125F-4A7E-AEC3-5EEAB5EC6D85}"/>
          </ac:spMkLst>
        </pc:spChg>
        <pc:spChg chg="del">
          <ac:chgData name="Ilse Elizabeth Gutierrez Soto" userId="59de3787-2fa5-42a6-bec9-097f42fafc0b" providerId="ADAL" clId="{026686F2-C96C-4140-B202-973BA1AA3C13}" dt="2021-04-04T22:04:39.143" v="2589" actId="478"/>
          <ac:spMkLst>
            <pc:docMk/>
            <pc:sldMk cId="1815739610" sldId="455"/>
            <ac:spMk id="143" creationId="{B71431D9-487A-4369-8987-C5877B52CE5A}"/>
          </ac:spMkLst>
        </pc:spChg>
        <pc:spChg chg="del">
          <ac:chgData name="Ilse Elizabeth Gutierrez Soto" userId="59de3787-2fa5-42a6-bec9-097f42fafc0b" providerId="ADAL" clId="{026686F2-C96C-4140-B202-973BA1AA3C13}" dt="2021-04-04T22:04:39.143" v="2589" actId="478"/>
          <ac:spMkLst>
            <pc:docMk/>
            <pc:sldMk cId="1815739610" sldId="455"/>
            <ac:spMk id="144" creationId="{4E38BC37-A266-469A-94CC-BD932322D318}"/>
          </ac:spMkLst>
        </pc:spChg>
        <pc:spChg chg="del">
          <ac:chgData name="Ilse Elizabeth Gutierrez Soto" userId="59de3787-2fa5-42a6-bec9-097f42fafc0b" providerId="ADAL" clId="{026686F2-C96C-4140-B202-973BA1AA3C13}" dt="2021-04-04T22:04:39.143" v="2589" actId="478"/>
          <ac:spMkLst>
            <pc:docMk/>
            <pc:sldMk cId="1815739610" sldId="455"/>
            <ac:spMk id="145" creationId="{0B70EAE3-4A05-4E0E-B6D3-3AA42F569953}"/>
          </ac:spMkLst>
        </pc:spChg>
        <pc:spChg chg="del">
          <ac:chgData name="Ilse Elizabeth Gutierrez Soto" userId="59de3787-2fa5-42a6-bec9-097f42fafc0b" providerId="ADAL" clId="{026686F2-C96C-4140-B202-973BA1AA3C13}" dt="2021-04-04T22:04:39.143" v="2589" actId="478"/>
          <ac:spMkLst>
            <pc:docMk/>
            <pc:sldMk cId="1815739610" sldId="455"/>
            <ac:spMk id="146" creationId="{A048018A-8C15-4304-830E-B18ECE2FB4B5}"/>
          </ac:spMkLst>
        </pc:spChg>
        <pc:spChg chg="del">
          <ac:chgData name="Ilse Elizabeth Gutierrez Soto" userId="59de3787-2fa5-42a6-bec9-097f42fafc0b" providerId="ADAL" clId="{026686F2-C96C-4140-B202-973BA1AA3C13}" dt="2021-04-04T22:04:34.132" v="2588" actId="478"/>
          <ac:spMkLst>
            <pc:docMk/>
            <pc:sldMk cId="1815739610" sldId="455"/>
            <ac:spMk id="147" creationId="{0360868D-EFEC-41D7-833F-21C7F35EAE8C}"/>
          </ac:spMkLst>
        </pc:spChg>
        <pc:spChg chg="del">
          <ac:chgData name="Ilse Elizabeth Gutierrez Soto" userId="59de3787-2fa5-42a6-bec9-097f42fafc0b" providerId="ADAL" clId="{026686F2-C96C-4140-B202-973BA1AA3C13}" dt="2021-04-04T22:04:34.132" v="2588" actId="478"/>
          <ac:spMkLst>
            <pc:docMk/>
            <pc:sldMk cId="1815739610" sldId="455"/>
            <ac:spMk id="148" creationId="{35599F16-8D1C-4AC5-B0A8-8CB8E94F00FF}"/>
          </ac:spMkLst>
        </pc:spChg>
        <pc:spChg chg="del">
          <ac:chgData name="Ilse Elizabeth Gutierrez Soto" userId="59de3787-2fa5-42a6-bec9-097f42fafc0b" providerId="ADAL" clId="{026686F2-C96C-4140-B202-973BA1AA3C13}" dt="2021-04-04T22:04:34.132" v="2588" actId="478"/>
          <ac:spMkLst>
            <pc:docMk/>
            <pc:sldMk cId="1815739610" sldId="455"/>
            <ac:spMk id="149" creationId="{7C37084F-3993-4A8F-BF3C-708AEAC3F452}"/>
          </ac:spMkLst>
        </pc:spChg>
        <pc:grpChg chg="add mod">
          <ac:chgData name="Ilse Elizabeth Gutierrez Soto" userId="59de3787-2fa5-42a6-bec9-097f42fafc0b" providerId="ADAL" clId="{026686F2-C96C-4140-B202-973BA1AA3C13}" dt="2021-04-04T22:06:53.580" v="2610" actId="1076"/>
          <ac:grpSpMkLst>
            <pc:docMk/>
            <pc:sldMk cId="1815739610" sldId="455"/>
            <ac:grpSpMk id="76" creationId="{A5BBAAB6-77D1-4211-A58C-A7255E796666}"/>
          </ac:grpSpMkLst>
        </pc:grpChg>
        <pc:grpChg chg="add mod">
          <ac:chgData name="Ilse Elizabeth Gutierrez Soto" userId="59de3787-2fa5-42a6-bec9-097f42fafc0b" providerId="ADAL" clId="{026686F2-C96C-4140-B202-973BA1AA3C13}" dt="2021-04-04T22:06:57.326" v="2612" actId="1076"/>
          <ac:grpSpMkLst>
            <pc:docMk/>
            <pc:sldMk cId="1815739610" sldId="455"/>
            <ac:grpSpMk id="81" creationId="{97672C36-7A81-4027-8679-790985A38F26}"/>
          </ac:grpSpMkLst>
        </pc:grpChg>
        <pc:grpChg chg="del">
          <ac:chgData name="Ilse Elizabeth Gutierrez Soto" userId="59de3787-2fa5-42a6-bec9-097f42fafc0b" providerId="ADAL" clId="{026686F2-C96C-4140-B202-973BA1AA3C13}" dt="2021-04-04T22:04:51.170" v="2592" actId="478"/>
          <ac:grpSpMkLst>
            <pc:docMk/>
            <pc:sldMk cId="1815739610" sldId="455"/>
            <ac:grpSpMk id="150" creationId="{9EF6AF0F-2EBB-45AF-A9B8-3BE57AE951B1}"/>
          </ac:grpSpMkLst>
        </pc:grpChg>
        <pc:grpChg chg="del">
          <ac:chgData name="Ilse Elizabeth Gutierrez Soto" userId="59de3787-2fa5-42a6-bec9-097f42fafc0b" providerId="ADAL" clId="{026686F2-C96C-4140-B202-973BA1AA3C13}" dt="2021-04-04T22:04:51.170" v="2592" actId="478"/>
          <ac:grpSpMkLst>
            <pc:docMk/>
            <pc:sldMk cId="1815739610" sldId="455"/>
            <ac:grpSpMk id="156" creationId="{10683804-7130-47A6-A2BE-5820EF9F6802}"/>
          </ac:grpSpMkLst>
        </pc:grpChg>
        <pc:grpChg chg="del">
          <ac:chgData name="Ilse Elizabeth Gutierrez Soto" userId="59de3787-2fa5-42a6-bec9-097f42fafc0b" providerId="ADAL" clId="{026686F2-C96C-4140-B202-973BA1AA3C13}" dt="2021-04-04T22:04:39.143" v="2589" actId="478"/>
          <ac:grpSpMkLst>
            <pc:docMk/>
            <pc:sldMk cId="1815739610" sldId="455"/>
            <ac:grpSpMk id="162" creationId="{F9E42160-E5A8-4EAF-A43E-0BE999A8B2B4}"/>
          </ac:grpSpMkLst>
        </pc:grpChg>
        <pc:grpChg chg="del">
          <ac:chgData name="Ilse Elizabeth Gutierrez Soto" userId="59de3787-2fa5-42a6-bec9-097f42fafc0b" providerId="ADAL" clId="{026686F2-C96C-4140-B202-973BA1AA3C13}" dt="2021-04-04T22:04:39.143" v="2589" actId="478"/>
          <ac:grpSpMkLst>
            <pc:docMk/>
            <pc:sldMk cId="1815739610" sldId="455"/>
            <ac:grpSpMk id="168" creationId="{47CB58E3-099A-4015-ABBA-39EECCF71416}"/>
          </ac:grpSpMkLst>
        </pc:grpChg>
        <pc:grpChg chg="del">
          <ac:chgData name="Ilse Elizabeth Gutierrez Soto" userId="59de3787-2fa5-42a6-bec9-097f42fafc0b" providerId="ADAL" clId="{026686F2-C96C-4140-B202-973BA1AA3C13}" dt="2021-04-04T22:04:39.143" v="2589" actId="478"/>
          <ac:grpSpMkLst>
            <pc:docMk/>
            <pc:sldMk cId="1815739610" sldId="455"/>
            <ac:grpSpMk id="173" creationId="{CAB9B002-864C-4689-93ED-2F2C4AF82DD4}"/>
          </ac:grpSpMkLst>
        </pc:grpChg>
        <pc:grpChg chg="del">
          <ac:chgData name="Ilse Elizabeth Gutierrez Soto" userId="59de3787-2fa5-42a6-bec9-097f42fafc0b" providerId="ADAL" clId="{026686F2-C96C-4140-B202-973BA1AA3C13}" dt="2021-04-04T22:04:39.143" v="2589" actId="478"/>
          <ac:grpSpMkLst>
            <pc:docMk/>
            <pc:sldMk cId="1815739610" sldId="455"/>
            <ac:grpSpMk id="178" creationId="{783A38CF-04D2-4027-9DDC-E2CA15C72C46}"/>
          </ac:grpSpMkLst>
        </pc:grpChg>
        <pc:grpChg chg="del">
          <ac:chgData name="Ilse Elizabeth Gutierrez Soto" userId="59de3787-2fa5-42a6-bec9-097f42fafc0b" providerId="ADAL" clId="{026686F2-C96C-4140-B202-973BA1AA3C13}" dt="2021-04-04T22:04:39.143" v="2589" actId="478"/>
          <ac:grpSpMkLst>
            <pc:docMk/>
            <pc:sldMk cId="1815739610" sldId="455"/>
            <ac:grpSpMk id="183" creationId="{96E70E79-14EA-460B-9B65-44F8A1AA758A}"/>
          </ac:grpSpMkLst>
        </pc:grpChg>
      </pc:sldChg>
      <pc:sldChg chg="addSp delSp modSp add mod delAnim modNotesTx">
        <pc:chgData name="Ilse Elizabeth Gutierrez Soto" userId="59de3787-2fa5-42a6-bec9-097f42fafc0b" providerId="ADAL" clId="{026686F2-C96C-4140-B202-973BA1AA3C13}" dt="2021-04-04T22:11:04.592" v="2656"/>
        <pc:sldMkLst>
          <pc:docMk/>
          <pc:sldMk cId="1125651758" sldId="456"/>
        </pc:sldMkLst>
        <pc:spChg chg="mod">
          <ac:chgData name="Ilse Elizabeth Gutierrez Soto" userId="59de3787-2fa5-42a6-bec9-097f42fafc0b" providerId="ADAL" clId="{026686F2-C96C-4140-B202-973BA1AA3C13}" dt="2021-04-04T22:09:01.904" v="2622" actId="20577"/>
          <ac:spMkLst>
            <pc:docMk/>
            <pc:sldMk cId="1125651758" sldId="456"/>
            <ac:spMk id="2" creationId="{C1371730-3364-4DFC-853D-0A48CD3FEAFA}"/>
          </ac:spMkLst>
        </pc:spChg>
        <pc:spChg chg="mod">
          <ac:chgData name="Ilse Elizabeth Gutierrez Soto" userId="59de3787-2fa5-42a6-bec9-097f42fafc0b" providerId="ADAL" clId="{026686F2-C96C-4140-B202-973BA1AA3C13}" dt="2021-04-04T22:09:32.127" v="2629"/>
          <ac:spMkLst>
            <pc:docMk/>
            <pc:sldMk cId="1125651758" sldId="456"/>
            <ac:spMk id="19" creationId="{8B7F828F-7313-46EC-9193-B085FD2FA630}"/>
          </ac:spMkLst>
        </pc:spChg>
        <pc:spChg chg="mod">
          <ac:chgData name="Ilse Elizabeth Gutierrez Soto" userId="59de3787-2fa5-42a6-bec9-097f42fafc0b" providerId="ADAL" clId="{026686F2-C96C-4140-B202-973BA1AA3C13}" dt="2021-04-04T22:09:32.127" v="2629"/>
          <ac:spMkLst>
            <pc:docMk/>
            <pc:sldMk cId="1125651758" sldId="456"/>
            <ac:spMk id="20" creationId="{4572E511-7B6D-468B-B59D-1D0922DDB2B4}"/>
          </ac:spMkLst>
        </pc:spChg>
        <pc:spChg chg="mod">
          <ac:chgData name="Ilse Elizabeth Gutierrez Soto" userId="59de3787-2fa5-42a6-bec9-097f42fafc0b" providerId="ADAL" clId="{026686F2-C96C-4140-B202-973BA1AA3C13}" dt="2021-04-04T22:09:32.127" v="2629"/>
          <ac:spMkLst>
            <pc:docMk/>
            <pc:sldMk cId="1125651758" sldId="456"/>
            <ac:spMk id="21" creationId="{412E94A4-6746-4389-9E28-4AA9162E71CF}"/>
          </ac:spMkLst>
        </pc:spChg>
        <pc:spChg chg="mod">
          <ac:chgData name="Ilse Elizabeth Gutierrez Soto" userId="59de3787-2fa5-42a6-bec9-097f42fafc0b" providerId="ADAL" clId="{026686F2-C96C-4140-B202-973BA1AA3C13}" dt="2021-04-04T22:09:32.127" v="2629"/>
          <ac:spMkLst>
            <pc:docMk/>
            <pc:sldMk cId="1125651758" sldId="456"/>
            <ac:spMk id="22" creationId="{6180B4F7-9EDA-41D9-877F-14AC8D4E95B5}"/>
          </ac:spMkLst>
        </pc:spChg>
        <pc:spChg chg="mod">
          <ac:chgData name="Ilse Elizabeth Gutierrez Soto" userId="59de3787-2fa5-42a6-bec9-097f42fafc0b" providerId="ADAL" clId="{026686F2-C96C-4140-B202-973BA1AA3C13}" dt="2021-04-04T22:09:32.127" v="2629"/>
          <ac:spMkLst>
            <pc:docMk/>
            <pc:sldMk cId="1125651758" sldId="456"/>
            <ac:spMk id="23" creationId="{653FC016-399E-4842-B550-51A9D144D80E}"/>
          </ac:spMkLst>
        </pc:spChg>
        <pc:spChg chg="mod">
          <ac:chgData name="Ilse Elizabeth Gutierrez Soto" userId="59de3787-2fa5-42a6-bec9-097f42fafc0b" providerId="ADAL" clId="{026686F2-C96C-4140-B202-973BA1AA3C13}" dt="2021-04-04T22:09:32.127" v="2629"/>
          <ac:spMkLst>
            <pc:docMk/>
            <pc:sldMk cId="1125651758" sldId="456"/>
            <ac:spMk id="24" creationId="{2726BF4C-9846-48C8-8C47-F843981A337C}"/>
          </ac:spMkLst>
        </pc:spChg>
        <pc:spChg chg="mod">
          <ac:chgData name="Ilse Elizabeth Gutierrez Soto" userId="59de3787-2fa5-42a6-bec9-097f42fafc0b" providerId="ADAL" clId="{026686F2-C96C-4140-B202-973BA1AA3C13}" dt="2021-04-04T22:09:32.127" v="2629"/>
          <ac:spMkLst>
            <pc:docMk/>
            <pc:sldMk cId="1125651758" sldId="456"/>
            <ac:spMk id="25" creationId="{A753EAB3-3E07-48A1-A4CF-D1C3D2983553}"/>
          </ac:spMkLst>
        </pc:spChg>
        <pc:spChg chg="mod">
          <ac:chgData name="Ilse Elizabeth Gutierrez Soto" userId="59de3787-2fa5-42a6-bec9-097f42fafc0b" providerId="ADAL" clId="{026686F2-C96C-4140-B202-973BA1AA3C13}" dt="2021-04-04T22:10:08.764" v="2638"/>
          <ac:spMkLst>
            <pc:docMk/>
            <pc:sldMk cId="1125651758" sldId="456"/>
            <ac:spMk id="27" creationId="{FDD5CEE3-D832-4F42-A5B0-6D37B01A7A63}"/>
          </ac:spMkLst>
        </pc:spChg>
        <pc:spChg chg="mod">
          <ac:chgData name="Ilse Elizabeth Gutierrez Soto" userId="59de3787-2fa5-42a6-bec9-097f42fafc0b" providerId="ADAL" clId="{026686F2-C96C-4140-B202-973BA1AA3C13}" dt="2021-04-04T22:10:08.764" v="2638"/>
          <ac:spMkLst>
            <pc:docMk/>
            <pc:sldMk cId="1125651758" sldId="456"/>
            <ac:spMk id="28" creationId="{CEEF3E0E-9494-4992-B880-76142F210C59}"/>
          </ac:spMkLst>
        </pc:spChg>
        <pc:spChg chg="mod">
          <ac:chgData name="Ilse Elizabeth Gutierrez Soto" userId="59de3787-2fa5-42a6-bec9-097f42fafc0b" providerId="ADAL" clId="{026686F2-C96C-4140-B202-973BA1AA3C13}" dt="2021-04-04T22:10:08.764" v="2638"/>
          <ac:spMkLst>
            <pc:docMk/>
            <pc:sldMk cId="1125651758" sldId="456"/>
            <ac:spMk id="29" creationId="{2BD6D747-4DD2-4389-8D27-C6B64F4F75D5}"/>
          </ac:spMkLst>
        </pc:spChg>
        <pc:spChg chg="mod">
          <ac:chgData name="Ilse Elizabeth Gutierrez Soto" userId="59de3787-2fa5-42a6-bec9-097f42fafc0b" providerId="ADAL" clId="{026686F2-C96C-4140-B202-973BA1AA3C13}" dt="2021-04-04T22:10:08.764" v="2638"/>
          <ac:spMkLst>
            <pc:docMk/>
            <pc:sldMk cId="1125651758" sldId="456"/>
            <ac:spMk id="30" creationId="{F78DDCC6-4C38-4BDF-9E5A-FA75F94B1A6A}"/>
          </ac:spMkLst>
        </pc:spChg>
        <pc:spChg chg="mod">
          <ac:chgData name="Ilse Elizabeth Gutierrez Soto" userId="59de3787-2fa5-42a6-bec9-097f42fafc0b" providerId="ADAL" clId="{026686F2-C96C-4140-B202-973BA1AA3C13}" dt="2021-04-04T22:10:08.764" v="2638"/>
          <ac:spMkLst>
            <pc:docMk/>
            <pc:sldMk cId="1125651758" sldId="456"/>
            <ac:spMk id="31" creationId="{5D3F9AC0-4FF2-469F-87F9-C2AD9F43B415}"/>
          </ac:spMkLst>
        </pc:spChg>
        <pc:spChg chg="mod">
          <ac:chgData name="Ilse Elizabeth Gutierrez Soto" userId="59de3787-2fa5-42a6-bec9-097f42fafc0b" providerId="ADAL" clId="{026686F2-C96C-4140-B202-973BA1AA3C13}" dt="2021-04-04T22:10:08.764" v="2638"/>
          <ac:spMkLst>
            <pc:docMk/>
            <pc:sldMk cId="1125651758" sldId="456"/>
            <ac:spMk id="32" creationId="{063676C3-0E99-469D-95BF-4496D64D0AC7}"/>
          </ac:spMkLst>
        </pc:spChg>
        <pc:spChg chg="mod">
          <ac:chgData name="Ilse Elizabeth Gutierrez Soto" userId="59de3787-2fa5-42a6-bec9-097f42fafc0b" providerId="ADAL" clId="{026686F2-C96C-4140-B202-973BA1AA3C13}" dt="2021-04-04T22:10:08.764" v="2638"/>
          <ac:spMkLst>
            <pc:docMk/>
            <pc:sldMk cId="1125651758" sldId="456"/>
            <ac:spMk id="33" creationId="{B94C098B-5AD5-4D1F-AF04-FD52045B6F9E}"/>
          </ac:spMkLst>
        </pc:spChg>
        <pc:spChg chg="mod">
          <ac:chgData name="Ilse Elizabeth Gutierrez Soto" userId="59de3787-2fa5-42a6-bec9-097f42fafc0b" providerId="ADAL" clId="{026686F2-C96C-4140-B202-973BA1AA3C13}" dt="2021-04-04T22:10:27.596" v="2648" actId="404"/>
          <ac:spMkLst>
            <pc:docMk/>
            <pc:sldMk cId="1125651758" sldId="456"/>
            <ac:spMk id="116" creationId="{419DC6D7-213A-4BE2-9F4F-900C9DF5D580}"/>
          </ac:spMkLst>
        </pc:spChg>
        <pc:grpChg chg="add mod">
          <ac:chgData name="Ilse Elizabeth Gutierrez Soto" userId="59de3787-2fa5-42a6-bec9-097f42fafc0b" providerId="ADAL" clId="{026686F2-C96C-4140-B202-973BA1AA3C13}" dt="2021-04-04T22:09:36.315" v="2630" actId="1076"/>
          <ac:grpSpMkLst>
            <pc:docMk/>
            <pc:sldMk cId="1125651758" sldId="456"/>
            <ac:grpSpMk id="18" creationId="{9F19BA08-4394-41BA-A2F2-5C284AF87551}"/>
          </ac:grpSpMkLst>
        </pc:grpChg>
        <pc:grpChg chg="add mod">
          <ac:chgData name="Ilse Elizabeth Gutierrez Soto" userId="59de3787-2fa5-42a6-bec9-097f42fafc0b" providerId="ADAL" clId="{026686F2-C96C-4140-B202-973BA1AA3C13}" dt="2021-04-04T22:10:19.547" v="2641" actId="1076"/>
          <ac:grpSpMkLst>
            <pc:docMk/>
            <pc:sldMk cId="1125651758" sldId="456"/>
            <ac:grpSpMk id="26" creationId="{964E8C49-C1A2-45C8-AA55-53E8FA612182}"/>
          </ac:grpSpMkLst>
        </pc:grpChg>
        <pc:grpChg chg="del">
          <ac:chgData name="Ilse Elizabeth Gutierrez Soto" userId="59de3787-2fa5-42a6-bec9-097f42fafc0b" providerId="ADAL" clId="{026686F2-C96C-4140-B202-973BA1AA3C13}" dt="2021-04-04T22:09:43.388" v="2632" actId="478"/>
          <ac:grpSpMkLst>
            <pc:docMk/>
            <pc:sldMk cId="1125651758" sldId="456"/>
            <ac:grpSpMk id="76" creationId="{A5BBAAB6-77D1-4211-A58C-A7255E796666}"/>
          </ac:grpSpMkLst>
        </pc:grpChg>
        <pc:grpChg chg="del">
          <ac:chgData name="Ilse Elizabeth Gutierrez Soto" userId="59de3787-2fa5-42a6-bec9-097f42fafc0b" providerId="ADAL" clId="{026686F2-C96C-4140-B202-973BA1AA3C13}" dt="2021-04-04T22:09:40.559" v="2631" actId="478"/>
          <ac:grpSpMkLst>
            <pc:docMk/>
            <pc:sldMk cId="1125651758" sldId="456"/>
            <ac:grpSpMk id="81" creationId="{97672C36-7A81-4027-8679-790985A38F26}"/>
          </ac:grpSpMkLst>
        </pc:grpChg>
      </pc:sldChg>
      <pc:sldChg chg="addSp delSp modSp add mod modNotesTx">
        <pc:chgData name="Ilse Elizabeth Gutierrez Soto" userId="59de3787-2fa5-42a6-bec9-097f42fafc0b" providerId="ADAL" clId="{026686F2-C96C-4140-B202-973BA1AA3C13}" dt="2021-04-04T22:14:15.341" v="2720"/>
        <pc:sldMkLst>
          <pc:docMk/>
          <pc:sldMk cId="4226934944" sldId="457"/>
        </pc:sldMkLst>
        <pc:spChg chg="mod">
          <ac:chgData name="Ilse Elizabeth Gutierrez Soto" userId="59de3787-2fa5-42a6-bec9-097f42fafc0b" providerId="ADAL" clId="{026686F2-C96C-4140-B202-973BA1AA3C13}" dt="2021-04-04T22:11:20.765" v="2682" actId="20577"/>
          <ac:spMkLst>
            <pc:docMk/>
            <pc:sldMk cId="4226934944" sldId="457"/>
            <ac:spMk id="2" creationId="{C1371730-3364-4DFC-853D-0A48CD3FEAFA}"/>
          </ac:spMkLst>
        </pc:spChg>
        <pc:spChg chg="add mod">
          <ac:chgData name="Ilse Elizabeth Gutierrez Soto" userId="59de3787-2fa5-42a6-bec9-097f42fafc0b" providerId="ADAL" clId="{026686F2-C96C-4140-B202-973BA1AA3C13}" dt="2021-04-04T22:13:41.915" v="2713" actId="1076"/>
          <ac:spMkLst>
            <pc:docMk/>
            <pc:sldMk cId="4226934944" sldId="457"/>
            <ac:spMk id="35" creationId="{5F54FE78-AFA2-440E-86EC-A94963BE753C}"/>
          </ac:spMkLst>
        </pc:spChg>
        <pc:spChg chg="mod">
          <ac:chgData name="Ilse Elizabeth Gutierrez Soto" userId="59de3787-2fa5-42a6-bec9-097f42fafc0b" providerId="ADAL" clId="{026686F2-C96C-4140-B202-973BA1AA3C13}" dt="2021-04-04T22:13:18.311" v="2698"/>
          <ac:spMkLst>
            <pc:docMk/>
            <pc:sldMk cId="4226934944" sldId="457"/>
            <ac:spMk id="37" creationId="{5B9D824F-4F67-42A9-87B6-22846BF5C761}"/>
          </ac:spMkLst>
        </pc:spChg>
        <pc:spChg chg="mod">
          <ac:chgData name="Ilse Elizabeth Gutierrez Soto" userId="59de3787-2fa5-42a6-bec9-097f42fafc0b" providerId="ADAL" clId="{026686F2-C96C-4140-B202-973BA1AA3C13}" dt="2021-04-04T22:13:18.311" v="2698"/>
          <ac:spMkLst>
            <pc:docMk/>
            <pc:sldMk cId="4226934944" sldId="457"/>
            <ac:spMk id="38" creationId="{75003C21-EF9A-47E1-A955-895FE3D4C5D0}"/>
          </ac:spMkLst>
        </pc:spChg>
        <pc:spChg chg="mod">
          <ac:chgData name="Ilse Elizabeth Gutierrez Soto" userId="59de3787-2fa5-42a6-bec9-097f42fafc0b" providerId="ADAL" clId="{026686F2-C96C-4140-B202-973BA1AA3C13}" dt="2021-04-04T22:13:18.311" v="2698"/>
          <ac:spMkLst>
            <pc:docMk/>
            <pc:sldMk cId="4226934944" sldId="457"/>
            <ac:spMk id="39" creationId="{5441B079-5379-4637-B8AF-6F9E9592EB10}"/>
          </ac:spMkLst>
        </pc:spChg>
        <pc:spChg chg="mod">
          <ac:chgData name="Ilse Elizabeth Gutierrez Soto" userId="59de3787-2fa5-42a6-bec9-097f42fafc0b" providerId="ADAL" clId="{026686F2-C96C-4140-B202-973BA1AA3C13}" dt="2021-04-04T22:13:18.311" v="2698"/>
          <ac:spMkLst>
            <pc:docMk/>
            <pc:sldMk cId="4226934944" sldId="457"/>
            <ac:spMk id="40" creationId="{FD737F26-07BD-459D-B2C5-B4D61DCC448B}"/>
          </ac:spMkLst>
        </pc:spChg>
        <pc:spChg chg="mod">
          <ac:chgData name="Ilse Elizabeth Gutierrez Soto" userId="59de3787-2fa5-42a6-bec9-097f42fafc0b" providerId="ADAL" clId="{026686F2-C96C-4140-B202-973BA1AA3C13}" dt="2021-04-04T22:13:18.311" v="2698"/>
          <ac:spMkLst>
            <pc:docMk/>
            <pc:sldMk cId="4226934944" sldId="457"/>
            <ac:spMk id="41" creationId="{122BA29A-6ECC-4FEE-9013-1FFF848AE613}"/>
          </ac:spMkLst>
        </pc:spChg>
        <pc:spChg chg="mod">
          <ac:chgData name="Ilse Elizabeth Gutierrez Soto" userId="59de3787-2fa5-42a6-bec9-097f42fafc0b" providerId="ADAL" clId="{026686F2-C96C-4140-B202-973BA1AA3C13}" dt="2021-04-04T22:13:18.311" v="2698"/>
          <ac:spMkLst>
            <pc:docMk/>
            <pc:sldMk cId="4226934944" sldId="457"/>
            <ac:spMk id="42" creationId="{65B8DA10-B310-458B-BCCA-950ADC2BC305}"/>
          </ac:spMkLst>
        </pc:spChg>
        <pc:spChg chg="mod">
          <ac:chgData name="Ilse Elizabeth Gutierrez Soto" userId="59de3787-2fa5-42a6-bec9-097f42fafc0b" providerId="ADAL" clId="{026686F2-C96C-4140-B202-973BA1AA3C13}" dt="2021-04-04T22:13:18.311" v="2698"/>
          <ac:spMkLst>
            <pc:docMk/>
            <pc:sldMk cId="4226934944" sldId="457"/>
            <ac:spMk id="43" creationId="{BF3F6811-674A-45F4-8312-7DEE277D4EAF}"/>
          </ac:spMkLst>
        </pc:spChg>
        <pc:spChg chg="mod">
          <ac:chgData name="Ilse Elizabeth Gutierrez Soto" userId="59de3787-2fa5-42a6-bec9-097f42fafc0b" providerId="ADAL" clId="{026686F2-C96C-4140-B202-973BA1AA3C13}" dt="2021-04-04T22:13:18.311" v="2698"/>
          <ac:spMkLst>
            <pc:docMk/>
            <pc:sldMk cId="4226934944" sldId="457"/>
            <ac:spMk id="44" creationId="{EE890966-5FFD-4ACA-924B-DA72F30AD634}"/>
          </ac:spMkLst>
        </pc:spChg>
        <pc:spChg chg="mod">
          <ac:chgData name="Ilse Elizabeth Gutierrez Soto" userId="59de3787-2fa5-42a6-bec9-097f42fafc0b" providerId="ADAL" clId="{026686F2-C96C-4140-B202-973BA1AA3C13}" dt="2021-04-04T22:13:18.311" v="2698"/>
          <ac:spMkLst>
            <pc:docMk/>
            <pc:sldMk cId="4226934944" sldId="457"/>
            <ac:spMk id="45" creationId="{8C9FAD3C-1F52-4ABD-8001-5337C13BB936}"/>
          </ac:spMkLst>
        </pc:spChg>
        <pc:spChg chg="mod">
          <ac:chgData name="Ilse Elizabeth Gutierrez Soto" userId="59de3787-2fa5-42a6-bec9-097f42fafc0b" providerId="ADAL" clId="{026686F2-C96C-4140-B202-973BA1AA3C13}" dt="2021-04-04T22:13:18.311" v="2698"/>
          <ac:spMkLst>
            <pc:docMk/>
            <pc:sldMk cId="4226934944" sldId="457"/>
            <ac:spMk id="46" creationId="{A9243289-A3C9-4A48-9942-A50668668F67}"/>
          </ac:spMkLst>
        </pc:spChg>
        <pc:spChg chg="mod">
          <ac:chgData name="Ilse Elizabeth Gutierrez Soto" userId="59de3787-2fa5-42a6-bec9-097f42fafc0b" providerId="ADAL" clId="{026686F2-C96C-4140-B202-973BA1AA3C13}" dt="2021-04-04T22:13:18.311" v="2698"/>
          <ac:spMkLst>
            <pc:docMk/>
            <pc:sldMk cId="4226934944" sldId="457"/>
            <ac:spMk id="47" creationId="{336A70CD-D0B3-4DF6-B3A1-7EB71E0959EA}"/>
          </ac:spMkLst>
        </pc:spChg>
        <pc:spChg chg="mod">
          <ac:chgData name="Ilse Elizabeth Gutierrez Soto" userId="59de3787-2fa5-42a6-bec9-097f42fafc0b" providerId="ADAL" clId="{026686F2-C96C-4140-B202-973BA1AA3C13}" dt="2021-04-04T22:13:18.311" v="2698"/>
          <ac:spMkLst>
            <pc:docMk/>
            <pc:sldMk cId="4226934944" sldId="457"/>
            <ac:spMk id="48" creationId="{35143392-D7A3-4DA1-9C4A-E5A31C1717FA}"/>
          </ac:spMkLst>
        </pc:spChg>
        <pc:spChg chg="mod">
          <ac:chgData name="Ilse Elizabeth Gutierrez Soto" userId="59de3787-2fa5-42a6-bec9-097f42fafc0b" providerId="ADAL" clId="{026686F2-C96C-4140-B202-973BA1AA3C13}" dt="2021-04-04T22:13:18.311" v="2698"/>
          <ac:spMkLst>
            <pc:docMk/>
            <pc:sldMk cId="4226934944" sldId="457"/>
            <ac:spMk id="49" creationId="{7A88B324-0128-4BA0-A418-C3E49BAD130D}"/>
          </ac:spMkLst>
        </pc:spChg>
        <pc:spChg chg="mod">
          <ac:chgData name="Ilse Elizabeth Gutierrez Soto" userId="59de3787-2fa5-42a6-bec9-097f42fafc0b" providerId="ADAL" clId="{026686F2-C96C-4140-B202-973BA1AA3C13}" dt="2021-04-04T22:13:18.311" v="2698"/>
          <ac:spMkLst>
            <pc:docMk/>
            <pc:sldMk cId="4226934944" sldId="457"/>
            <ac:spMk id="50" creationId="{98B0A648-2F10-4793-95A9-4DB87FB997B7}"/>
          </ac:spMkLst>
        </pc:spChg>
        <pc:spChg chg="mod">
          <ac:chgData name="Ilse Elizabeth Gutierrez Soto" userId="59de3787-2fa5-42a6-bec9-097f42fafc0b" providerId="ADAL" clId="{026686F2-C96C-4140-B202-973BA1AA3C13}" dt="2021-04-04T22:13:18.311" v="2698"/>
          <ac:spMkLst>
            <pc:docMk/>
            <pc:sldMk cId="4226934944" sldId="457"/>
            <ac:spMk id="51" creationId="{BD7249BD-FEBB-481C-95E0-79BACA31C9B9}"/>
          </ac:spMkLst>
        </pc:spChg>
        <pc:spChg chg="mod">
          <ac:chgData name="Ilse Elizabeth Gutierrez Soto" userId="59de3787-2fa5-42a6-bec9-097f42fafc0b" providerId="ADAL" clId="{026686F2-C96C-4140-B202-973BA1AA3C13}" dt="2021-04-04T22:13:18.311" v="2698"/>
          <ac:spMkLst>
            <pc:docMk/>
            <pc:sldMk cId="4226934944" sldId="457"/>
            <ac:spMk id="52" creationId="{709BD763-0DEE-40FD-B361-F80D73EA4DEB}"/>
          </ac:spMkLst>
        </pc:spChg>
        <pc:spChg chg="mod">
          <ac:chgData name="Ilse Elizabeth Gutierrez Soto" userId="59de3787-2fa5-42a6-bec9-097f42fafc0b" providerId="ADAL" clId="{026686F2-C96C-4140-B202-973BA1AA3C13}" dt="2021-04-04T22:13:33.970" v="2712" actId="6549"/>
          <ac:spMkLst>
            <pc:docMk/>
            <pc:sldMk cId="4226934944" sldId="457"/>
            <ac:spMk id="53" creationId="{4598DC4C-2C81-460D-B7E7-D2AB1AC60677}"/>
          </ac:spMkLst>
        </pc:spChg>
        <pc:spChg chg="mod">
          <ac:chgData name="Ilse Elizabeth Gutierrez Soto" userId="59de3787-2fa5-42a6-bec9-097f42fafc0b" providerId="ADAL" clId="{026686F2-C96C-4140-B202-973BA1AA3C13}" dt="2021-04-04T22:13:18.311" v="2698"/>
          <ac:spMkLst>
            <pc:docMk/>
            <pc:sldMk cId="4226934944" sldId="457"/>
            <ac:spMk id="54" creationId="{B0C917E5-C80A-42D9-9233-A30F4CD37170}"/>
          </ac:spMkLst>
        </pc:spChg>
        <pc:spChg chg="mod">
          <ac:chgData name="Ilse Elizabeth Gutierrez Soto" userId="59de3787-2fa5-42a6-bec9-097f42fafc0b" providerId="ADAL" clId="{026686F2-C96C-4140-B202-973BA1AA3C13}" dt="2021-04-04T22:13:18.311" v="2698"/>
          <ac:spMkLst>
            <pc:docMk/>
            <pc:sldMk cId="4226934944" sldId="457"/>
            <ac:spMk id="55" creationId="{1CDDA049-BB64-471F-99C9-E1FA66A47FF0}"/>
          </ac:spMkLst>
        </pc:spChg>
        <pc:spChg chg="mod">
          <ac:chgData name="Ilse Elizabeth Gutierrez Soto" userId="59de3787-2fa5-42a6-bec9-097f42fafc0b" providerId="ADAL" clId="{026686F2-C96C-4140-B202-973BA1AA3C13}" dt="2021-04-04T22:13:18.311" v="2698"/>
          <ac:spMkLst>
            <pc:docMk/>
            <pc:sldMk cId="4226934944" sldId="457"/>
            <ac:spMk id="56" creationId="{1662C3A1-89B2-4482-A226-02A834F37135}"/>
          </ac:spMkLst>
        </pc:spChg>
        <pc:spChg chg="mod">
          <ac:chgData name="Ilse Elizabeth Gutierrez Soto" userId="59de3787-2fa5-42a6-bec9-097f42fafc0b" providerId="ADAL" clId="{026686F2-C96C-4140-B202-973BA1AA3C13}" dt="2021-04-04T22:13:18.311" v="2698"/>
          <ac:spMkLst>
            <pc:docMk/>
            <pc:sldMk cId="4226934944" sldId="457"/>
            <ac:spMk id="57" creationId="{C93B3560-EB46-482C-951E-E48D117D5261}"/>
          </ac:spMkLst>
        </pc:spChg>
        <pc:spChg chg="mod">
          <ac:chgData name="Ilse Elizabeth Gutierrez Soto" userId="59de3787-2fa5-42a6-bec9-097f42fafc0b" providerId="ADAL" clId="{026686F2-C96C-4140-B202-973BA1AA3C13}" dt="2021-04-04T22:13:18.311" v="2698"/>
          <ac:spMkLst>
            <pc:docMk/>
            <pc:sldMk cId="4226934944" sldId="457"/>
            <ac:spMk id="58" creationId="{54538FD3-A17E-4812-8A90-359F3717C556}"/>
          </ac:spMkLst>
        </pc:spChg>
        <pc:spChg chg="mod">
          <ac:chgData name="Ilse Elizabeth Gutierrez Soto" userId="59de3787-2fa5-42a6-bec9-097f42fafc0b" providerId="ADAL" clId="{026686F2-C96C-4140-B202-973BA1AA3C13}" dt="2021-04-04T22:13:18.311" v="2698"/>
          <ac:spMkLst>
            <pc:docMk/>
            <pc:sldMk cId="4226934944" sldId="457"/>
            <ac:spMk id="59" creationId="{89634680-3133-4DBA-BC39-C3D6F31F8A62}"/>
          </ac:spMkLst>
        </pc:spChg>
        <pc:spChg chg="mod">
          <ac:chgData name="Ilse Elizabeth Gutierrez Soto" userId="59de3787-2fa5-42a6-bec9-097f42fafc0b" providerId="ADAL" clId="{026686F2-C96C-4140-B202-973BA1AA3C13}" dt="2021-04-04T22:13:18.311" v="2698"/>
          <ac:spMkLst>
            <pc:docMk/>
            <pc:sldMk cId="4226934944" sldId="457"/>
            <ac:spMk id="60" creationId="{E554EA58-4DB1-4C45-B040-343AD7E730BB}"/>
          </ac:spMkLst>
        </pc:spChg>
        <pc:spChg chg="mod">
          <ac:chgData name="Ilse Elizabeth Gutierrez Soto" userId="59de3787-2fa5-42a6-bec9-097f42fafc0b" providerId="ADAL" clId="{026686F2-C96C-4140-B202-973BA1AA3C13}" dt="2021-04-04T22:13:18.311" v="2698"/>
          <ac:spMkLst>
            <pc:docMk/>
            <pc:sldMk cId="4226934944" sldId="457"/>
            <ac:spMk id="61" creationId="{CBE20CFA-EC1C-483D-B5D9-12C988C0D182}"/>
          </ac:spMkLst>
        </pc:spChg>
        <pc:spChg chg="mod">
          <ac:chgData name="Ilse Elizabeth Gutierrez Soto" userId="59de3787-2fa5-42a6-bec9-097f42fafc0b" providerId="ADAL" clId="{026686F2-C96C-4140-B202-973BA1AA3C13}" dt="2021-04-04T22:13:18.311" v="2698"/>
          <ac:spMkLst>
            <pc:docMk/>
            <pc:sldMk cId="4226934944" sldId="457"/>
            <ac:spMk id="62" creationId="{B3B152C1-5E13-4AC3-B97D-8777685758CC}"/>
          </ac:spMkLst>
        </pc:spChg>
        <pc:spChg chg="mod">
          <ac:chgData name="Ilse Elizabeth Gutierrez Soto" userId="59de3787-2fa5-42a6-bec9-097f42fafc0b" providerId="ADAL" clId="{026686F2-C96C-4140-B202-973BA1AA3C13}" dt="2021-04-04T22:13:18.311" v="2698"/>
          <ac:spMkLst>
            <pc:docMk/>
            <pc:sldMk cId="4226934944" sldId="457"/>
            <ac:spMk id="63" creationId="{6B7EC71E-D508-4B31-848F-C73E05AB8945}"/>
          </ac:spMkLst>
        </pc:spChg>
        <pc:spChg chg="mod">
          <ac:chgData name="Ilse Elizabeth Gutierrez Soto" userId="59de3787-2fa5-42a6-bec9-097f42fafc0b" providerId="ADAL" clId="{026686F2-C96C-4140-B202-973BA1AA3C13}" dt="2021-04-04T22:13:18.311" v="2698"/>
          <ac:spMkLst>
            <pc:docMk/>
            <pc:sldMk cId="4226934944" sldId="457"/>
            <ac:spMk id="64" creationId="{28E749FE-2A04-418F-A3FF-44EACAE46D75}"/>
          </ac:spMkLst>
        </pc:spChg>
        <pc:spChg chg="mod">
          <ac:chgData name="Ilse Elizabeth Gutierrez Soto" userId="59de3787-2fa5-42a6-bec9-097f42fafc0b" providerId="ADAL" clId="{026686F2-C96C-4140-B202-973BA1AA3C13}" dt="2021-04-04T22:13:18.311" v="2698"/>
          <ac:spMkLst>
            <pc:docMk/>
            <pc:sldMk cId="4226934944" sldId="457"/>
            <ac:spMk id="65" creationId="{F30E9FA5-2D6D-4888-B7EC-336FC9D7EA02}"/>
          </ac:spMkLst>
        </pc:spChg>
        <pc:spChg chg="add mod">
          <ac:chgData name="Ilse Elizabeth Gutierrez Soto" userId="59de3787-2fa5-42a6-bec9-097f42fafc0b" providerId="ADAL" clId="{026686F2-C96C-4140-B202-973BA1AA3C13}" dt="2021-04-04T22:13:56.363" v="2719" actId="207"/>
          <ac:spMkLst>
            <pc:docMk/>
            <pc:sldMk cId="4226934944" sldId="457"/>
            <ac:spMk id="66" creationId="{C7FD9E5C-5A59-408A-86F0-A6AB122F108F}"/>
          </ac:spMkLst>
        </pc:spChg>
        <pc:spChg chg="mod">
          <ac:chgData name="Ilse Elizabeth Gutierrez Soto" userId="59de3787-2fa5-42a6-bec9-097f42fafc0b" providerId="ADAL" clId="{026686F2-C96C-4140-B202-973BA1AA3C13}" dt="2021-04-04T22:12:16.462" v="2693" actId="6549"/>
          <ac:spMkLst>
            <pc:docMk/>
            <pc:sldMk cId="4226934944" sldId="457"/>
            <ac:spMk id="116" creationId="{419DC6D7-213A-4BE2-9F4F-900C9DF5D580}"/>
          </ac:spMkLst>
        </pc:spChg>
        <pc:grpChg chg="del">
          <ac:chgData name="Ilse Elizabeth Gutierrez Soto" userId="59de3787-2fa5-42a6-bec9-097f42fafc0b" providerId="ADAL" clId="{026686F2-C96C-4140-B202-973BA1AA3C13}" dt="2021-04-04T22:11:39.013" v="2686" actId="478"/>
          <ac:grpSpMkLst>
            <pc:docMk/>
            <pc:sldMk cId="4226934944" sldId="457"/>
            <ac:grpSpMk id="18" creationId="{9F19BA08-4394-41BA-A2F2-5C284AF87551}"/>
          </ac:grpSpMkLst>
        </pc:grpChg>
        <pc:grpChg chg="del">
          <ac:chgData name="Ilse Elizabeth Gutierrez Soto" userId="59de3787-2fa5-42a6-bec9-097f42fafc0b" providerId="ADAL" clId="{026686F2-C96C-4140-B202-973BA1AA3C13}" dt="2021-04-04T22:12:22.495" v="2694" actId="478"/>
          <ac:grpSpMkLst>
            <pc:docMk/>
            <pc:sldMk cId="4226934944" sldId="457"/>
            <ac:grpSpMk id="26" creationId="{964E8C49-C1A2-45C8-AA55-53E8FA612182}"/>
          </ac:grpSpMkLst>
        </pc:grpChg>
        <pc:grpChg chg="add mod">
          <ac:chgData name="Ilse Elizabeth Gutierrez Soto" userId="59de3787-2fa5-42a6-bec9-097f42fafc0b" providerId="ADAL" clId="{026686F2-C96C-4140-B202-973BA1AA3C13}" dt="2021-04-04T22:13:18.311" v="2698"/>
          <ac:grpSpMkLst>
            <pc:docMk/>
            <pc:sldMk cId="4226934944" sldId="457"/>
            <ac:grpSpMk id="36" creationId="{4A28C247-B535-4C51-85C8-B8FC5A8344BB}"/>
          </ac:grpSpMkLst>
        </pc:grpChg>
        <pc:picChg chg="add del mod">
          <ac:chgData name="Ilse Elizabeth Gutierrez Soto" userId="59de3787-2fa5-42a6-bec9-097f42fafc0b" providerId="ADAL" clId="{026686F2-C96C-4140-B202-973BA1AA3C13}" dt="2021-04-04T22:13:27.581" v="2699" actId="478"/>
          <ac:picMkLst>
            <pc:docMk/>
            <pc:sldMk cId="4226934944" sldId="457"/>
            <ac:picMk id="34" creationId="{0DBFE942-EE41-4125-AD2D-2860D658FEED}"/>
          </ac:picMkLst>
        </pc:picChg>
      </pc:sldChg>
      <pc:sldChg chg="addSp delSp modSp add mod modNotesTx">
        <pc:chgData name="Ilse Elizabeth Gutierrez Soto" userId="59de3787-2fa5-42a6-bec9-097f42fafc0b" providerId="ADAL" clId="{026686F2-C96C-4140-B202-973BA1AA3C13}" dt="2021-04-04T22:15:58.520" v="2747"/>
        <pc:sldMkLst>
          <pc:docMk/>
          <pc:sldMk cId="349921510" sldId="458"/>
        </pc:sldMkLst>
        <pc:spChg chg="mod">
          <ac:chgData name="Ilse Elizabeth Gutierrez Soto" userId="59de3787-2fa5-42a6-bec9-097f42fafc0b" providerId="ADAL" clId="{026686F2-C96C-4140-B202-973BA1AA3C13}" dt="2021-04-04T22:14:40.971" v="2736" actId="20577"/>
          <ac:spMkLst>
            <pc:docMk/>
            <pc:sldMk cId="349921510" sldId="458"/>
            <ac:spMk id="2" creationId="{C1371730-3364-4DFC-853D-0A48CD3FEAFA}"/>
          </ac:spMkLst>
        </pc:spChg>
        <pc:spChg chg="del">
          <ac:chgData name="Ilse Elizabeth Gutierrez Soto" userId="59de3787-2fa5-42a6-bec9-097f42fafc0b" providerId="ADAL" clId="{026686F2-C96C-4140-B202-973BA1AA3C13}" dt="2021-04-04T22:15:33.387" v="2743" actId="478"/>
          <ac:spMkLst>
            <pc:docMk/>
            <pc:sldMk cId="349921510" sldId="458"/>
            <ac:spMk id="35" creationId="{5F54FE78-AFA2-440E-86EC-A94963BE753C}"/>
          </ac:spMkLst>
        </pc:spChg>
        <pc:spChg chg="del">
          <ac:chgData name="Ilse Elizabeth Gutierrez Soto" userId="59de3787-2fa5-42a6-bec9-097f42fafc0b" providerId="ADAL" clId="{026686F2-C96C-4140-B202-973BA1AA3C13}" dt="2021-04-04T22:15:33.387" v="2743" actId="478"/>
          <ac:spMkLst>
            <pc:docMk/>
            <pc:sldMk cId="349921510" sldId="458"/>
            <ac:spMk id="66" creationId="{C7FD9E5C-5A59-408A-86F0-A6AB122F108F}"/>
          </ac:spMkLst>
        </pc:spChg>
        <pc:spChg chg="mod">
          <ac:chgData name="Ilse Elizabeth Gutierrez Soto" userId="59de3787-2fa5-42a6-bec9-097f42fafc0b" providerId="ADAL" clId="{026686F2-C96C-4140-B202-973BA1AA3C13}" dt="2021-04-04T22:14:55.838" v="2740" actId="114"/>
          <ac:spMkLst>
            <pc:docMk/>
            <pc:sldMk cId="349921510" sldId="458"/>
            <ac:spMk id="116" creationId="{419DC6D7-213A-4BE2-9F4F-900C9DF5D580}"/>
          </ac:spMkLst>
        </pc:spChg>
        <pc:grpChg chg="del">
          <ac:chgData name="Ilse Elizabeth Gutierrez Soto" userId="59de3787-2fa5-42a6-bec9-097f42fafc0b" providerId="ADAL" clId="{026686F2-C96C-4140-B202-973BA1AA3C13}" dt="2021-04-04T22:15:33.387" v="2743" actId="478"/>
          <ac:grpSpMkLst>
            <pc:docMk/>
            <pc:sldMk cId="349921510" sldId="458"/>
            <ac:grpSpMk id="36" creationId="{4A28C247-B535-4C51-85C8-B8FC5A8344BB}"/>
          </ac:grpSpMkLst>
        </pc:grpChg>
        <pc:picChg chg="add mod ord">
          <ac:chgData name="Ilse Elizabeth Gutierrez Soto" userId="59de3787-2fa5-42a6-bec9-097f42fafc0b" providerId="ADAL" clId="{026686F2-C96C-4140-B202-973BA1AA3C13}" dt="2021-04-04T22:15:46.747" v="2746" actId="167"/>
          <ac:picMkLst>
            <pc:docMk/>
            <pc:sldMk cId="349921510" sldId="458"/>
            <ac:picMk id="68" creationId="{717618D2-16FA-408F-B445-9D2E1F4014B8}"/>
          </ac:picMkLst>
        </pc:picChg>
        <pc:inkChg chg="add mod">
          <ac:chgData name="Ilse Elizabeth Gutierrez Soto" userId="59de3787-2fa5-42a6-bec9-097f42fafc0b" providerId="ADAL" clId="{026686F2-C96C-4140-B202-973BA1AA3C13}" dt="2021-04-04T22:15:34.330" v="2744"/>
          <ac:inkMkLst>
            <pc:docMk/>
            <pc:sldMk cId="349921510" sldId="458"/>
            <ac:inkMk id="67" creationId="{C2F6D25B-F8DA-4158-B283-AE0CDF606826}"/>
          </ac:inkMkLst>
        </pc:inkChg>
      </pc:sldChg>
      <pc:sldChg chg="add del">
        <pc:chgData name="Ilse Elizabeth Gutierrez Soto" userId="59de3787-2fa5-42a6-bec9-097f42fafc0b" providerId="ADAL" clId="{026686F2-C96C-4140-B202-973BA1AA3C13}" dt="2021-04-05T00:41:35.735" v="3455" actId="47"/>
        <pc:sldMkLst>
          <pc:docMk/>
          <pc:sldMk cId="979469835" sldId="459"/>
        </pc:sldMkLst>
      </pc:sldChg>
      <pc:sldChg chg="addSp delSp modSp add mod ord modNotesTx">
        <pc:chgData name="Ilse Elizabeth Gutierrez Soto" userId="59de3787-2fa5-42a6-bec9-097f42fafc0b" providerId="ADAL" clId="{026686F2-C96C-4140-B202-973BA1AA3C13}" dt="2021-04-04T22:40:33.533" v="2846"/>
        <pc:sldMkLst>
          <pc:docMk/>
          <pc:sldMk cId="4282629296" sldId="460"/>
        </pc:sldMkLst>
        <pc:spChg chg="mod">
          <ac:chgData name="Ilse Elizabeth Gutierrez Soto" userId="59de3787-2fa5-42a6-bec9-097f42fafc0b" providerId="ADAL" clId="{026686F2-C96C-4140-B202-973BA1AA3C13}" dt="2021-04-04T22:25:42.322" v="2765" actId="20577"/>
          <ac:spMkLst>
            <pc:docMk/>
            <pc:sldMk cId="4282629296" sldId="460"/>
            <ac:spMk id="2" creationId="{C1371730-3364-4DFC-853D-0A48CD3FEAFA}"/>
          </ac:spMkLst>
        </pc:spChg>
        <pc:spChg chg="add mod">
          <ac:chgData name="Ilse Elizabeth Gutierrez Soto" userId="59de3787-2fa5-42a6-bec9-097f42fafc0b" providerId="ADAL" clId="{026686F2-C96C-4140-B202-973BA1AA3C13}" dt="2021-04-04T22:27:02.427" v="2784" actId="20577"/>
          <ac:spMkLst>
            <pc:docMk/>
            <pc:sldMk cId="4282629296" sldId="460"/>
            <ac:spMk id="7" creationId="{B19F59BF-6FE0-4807-86CB-561A141EC731}"/>
          </ac:spMkLst>
        </pc:spChg>
        <pc:spChg chg="mod">
          <ac:chgData name="Ilse Elizabeth Gutierrez Soto" userId="59de3787-2fa5-42a6-bec9-097f42fafc0b" providerId="ADAL" clId="{026686F2-C96C-4140-B202-973BA1AA3C13}" dt="2021-04-04T22:39:00.879" v="2842"/>
          <ac:spMkLst>
            <pc:docMk/>
            <pc:sldMk cId="4282629296" sldId="460"/>
            <ac:spMk id="9" creationId="{782ED8FF-B00D-46BF-8286-709E2EF4784B}"/>
          </ac:spMkLst>
        </pc:spChg>
        <pc:spChg chg="mod">
          <ac:chgData name="Ilse Elizabeth Gutierrez Soto" userId="59de3787-2fa5-42a6-bec9-097f42fafc0b" providerId="ADAL" clId="{026686F2-C96C-4140-B202-973BA1AA3C13}" dt="2021-04-04T22:39:00.879" v="2842"/>
          <ac:spMkLst>
            <pc:docMk/>
            <pc:sldMk cId="4282629296" sldId="460"/>
            <ac:spMk id="10" creationId="{B1F6498D-6B93-4744-BC3F-7FEDF654E6A6}"/>
          </ac:spMkLst>
        </pc:spChg>
        <pc:spChg chg="mod">
          <ac:chgData name="Ilse Elizabeth Gutierrez Soto" userId="59de3787-2fa5-42a6-bec9-097f42fafc0b" providerId="ADAL" clId="{026686F2-C96C-4140-B202-973BA1AA3C13}" dt="2021-04-04T22:39:00.879" v="2842"/>
          <ac:spMkLst>
            <pc:docMk/>
            <pc:sldMk cId="4282629296" sldId="460"/>
            <ac:spMk id="11" creationId="{D0E6CF05-DA5A-42FD-8876-C99FA9B30BC8}"/>
          </ac:spMkLst>
        </pc:spChg>
        <pc:spChg chg="mod">
          <ac:chgData name="Ilse Elizabeth Gutierrez Soto" userId="59de3787-2fa5-42a6-bec9-097f42fafc0b" providerId="ADAL" clId="{026686F2-C96C-4140-B202-973BA1AA3C13}" dt="2021-04-04T22:39:00.879" v="2842"/>
          <ac:spMkLst>
            <pc:docMk/>
            <pc:sldMk cId="4282629296" sldId="460"/>
            <ac:spMk id="12" creationId="{46EE616F-FB89-45F2-8800-5E8475AAE289}"/>
          </ac:spMkLst>
        </pc:spChg>
        <pc:spChg chg="mod">
          <ac:chgData name="Ilse Elizabeth Gutierrez Soto" userId="59de3787-2fa5-42a6-bec9-097f42fafc0b" providerId="ADAL" clId="{026686F2-C96C-4140-B202-973BA1AA3C13}" dt="2021-04-04T22:39:00.879" v="2842"/>
          <ac:spMkLst>
            <pc:docMk/>
            <pc:sldMk cId="4282629296" sldId="460"/>
            <ac:spMk id="13" creationId="{71A364B1-1F21-4497-B7A9-6CA0A745982D}"/>
          </ac:spMkLst>
        </pc:spChg>
        <pc:spChg chg="mod">
          <ac:chgData name="Ilse Elizabeth Gutierrez Soto" userId="59de3787-2fa5-42a6-bec9-097f42fafc0b" providerId="ADAL" clId="{026686F2-C96C-4140-B202-973BA1AA3C13}" dt="2021-04-04T22:39:00.879" v="2842"/>
          <ac:spMkLst>
            <pc:docMk/>
            <pc:sldMk cId="4282629296" sldId="460"/>
            <ac:spMk id="14" creationId="{338D0DCA-2C8A-4DC3-9213-6A755DBFF24D}"/>
          </ac:spMkLst>
        </pc:spChg>
        <pc:spChg chg="mod">
          <ac:chgData name="Ilse Elizabeth Gutierrez Soto" userId="59de3787-2fa5-42a6-bec9-097f42fafc0b" providerId="ADAL" clId="{026686F2-C96C-4140-B202-973BA1AA3C13}" dt="2021-04-04T22:39:00.879" v="2842"/>
          <ac:spMkLst>
            <pc:docMk/>
            <pc:sldMk cId="4282629296" sldId="460"/>
            <ac:spMk id="15" creationId="{E50EBD43-9E0C-41E5-BD25-FABF5AE419EF}"/>
          </ac:spMkLst>
        </pc:spChg>
        <pc:spChg chg="mod">
          <ac:chgData name="Ilse Elizabeth Gutierrez Soto" userId="59de3787-2fa5-42a6-bec9-097f42fafc0b" providerId="ADAL" clId="{026686F2-C96C-4140-B202-973BA1AA3C13}" dt="2021-04-04T22:39:00.879" v="2842"/>
          <ac:spMkLst>
            <pc:docMk/>
            <pc:sldMk cId="4282629296" sldId="460"/>
            <ac:spMk id="16" creationId="{8A51B860-7EBE-4911-A712-CBC76BB85207}"/>
          </ac:spMkLst>
        </pc:spChg>
        <pc:spChg chg="mod">
          <ac:chgData name="Ilse Elizabeth Gutierrez Soto" userId="59de3787-2fa5-42a6-bec9-097f42fafc0b" providerId="ADAL" clId="{026686F2-C96C-4140-B202-973BA1AA3C13}" dt="2021-04-04T22:39:00.879" v="2842"/>
          <ac:spMkLst>
            <pc:docMk/>
            <pc:sldMk cId="4282629296" sldId="460"/>
            <ac:spMk id="17" creationId="{24176190-8AA6-4CA5-A232-B342CCF3DCD3}"/>
          </ac:spMkLst>
        </pc:spChg>
        <pc:spChg chg="mod">
          <ac:chgData name="Ilse Elizabeth Gutierrez Soto" userId="59de3787-2fa5-42a6-bec9-097f42fafc0b" providerId="ADAL" clId="{026686F2-C96C-4140-B202-973BA1AA3C13}" dt="2021-04-04T22:39:00.879" v="2842"/>
          <ac:spMkLst>
            <pc:docMk/>
            <pc:sldMk cId="4282629296" sldId="460"/>
            <ac:spMk id="18" creationId="{FA8DD0BF-9EB3-453D-B85C-CC4923686DBF}"/>
          </ac:spMkLst>
        </pc:spChg>
        <pc:spChg chg="mod">
          <ac:chgData name="Ilse Elizabeth Gutierrez Soto" userId="59de3787-2fa5-42a6-bec9-097f42fafc0b" providerId="ADAL" clId="{026686F2-C96C-4140-B202-973BA1AA3C13}" dt="2021-04-04T22:39:00.879" v="2842"/>
          <ac:spMkLst>
            <pc:docMk/>
            <pc:sldMk cId="4282629296" sldId="460"/>
            <ac:spMk id="19" creationId="{D0324CEF-FD94-41E0-900E-D439580DB4FC}"/>
          </ac:spMkLst>
        </pc:spChg>
        <pc:spChg chg="mod">
          <ac:chgData name="Ilse Elizabeth Gutierrez Soto" userId="59de3787-2fa5-42a6-bec9-097f42fafc0b" providerId="ADAL" clId="{026686F2-C96C-4140-B202-973BA1AA3C13}" dt="2021-04-04T22:39:00.879" v="2842"/>
          <ac:spMkLst>
            <pc:docMk/>
            <pc:sldMk cId="4282629296" sldId="460"/>
            <ac:spMk id="20" creationId="{B0B16D2E-D9E5-4561-AC63-35509A00F1E8}"/>
          </ac:spMkLst>
        </pc:spChg>
        <pc:spChg chg="mod">
          <ac:chgData name="Ilse Elizabeth Gutierrez Soto" userId="59de3787-2fa5-42a6-bec9-097f42fafc0b" providerId="ADAL" clId="{026686F2-C96C-4140-B202-973BA1AA3C13}" dt="2021-04-04T22:39:00.879" v="2842"/>
          <ac:spMkLst>
            <pc:docMk/>
            <pc:sldMk cId="4282629296" sldId="460"/>
            <ac:spMk id="21" creationId="{E755B053-327D-458E-9E9C-768743A6F12A}"/>
          </ac:spMkLst>
        </pc:spChg>
        <pc:spChg chg="del mod">
          <ac:chgData name="Ilse Elizabeth Gutierrez Soto" userId="59de3787-2fa5-42a6-bec9-097f42fafc0b" providerId="ADAL" clId="{026686F2-C96C-4140-B202-973BA1AA3C13}" dt="2021-04-04T22:26:46.441" v="2781" actId="21"/>
          <ac:spMkLst>
            <pc:docMk/>
            <pc:sldMk cId="4282629296" sldId="460"/>
            <ac:spMk id="116" creationId="{419DC6D7-213A-4BE2-9F4F-900C9DF5D580}"/>
          </ac:spMkLst>
        </pc:spChg>
        <pc:grpChg chg="add mod">
          <ac:chgData name="Ilse Elizabeth Gutierrez Soto" userId="59de3787-2fa5-42a6-bec9-097f42fafc0b" providerId="ADAL" clId="{026686F2-C96C-4140-B202-973BA1AA3C13}" dt="2021-04-04T22:39:06.231" v="2843" actId="1076"/>
          <ac:grpSpMkLst>
            <pc:docMk/>
            <pc:sldMk cId="4282629296" sldId="460"/>
            <ac:grpSpMk id="8" creationId="{4BC629BD-3876-4213-AD27-D107A0722867}"/>
          </ac:grpSpMkLst>
        </pc:grpChg>
        <pc:picChg chg="del">
          <ac:chgData name="Ilse Elizabeth Gutierrez Soto" userId="59de3787-2fa5-42a6-bec9-097f42fafc0b" providerId="ADAL" clId="{026686F2-C96C-4140-B202-973BA1AA3C13}" dt="2021-04-04T22:26:47.860" v="2782" actId="478"/>
          <ac:picMkLst>
            <pc:docMk/>
            <pc:sldMk cId="4282629296" sldId="460"/>
            <ac:picMk id="68" creationId="{717618D2-16FA-408F-B445-9D2E1F4014B8}"/>
          </ac:picMkLst>
        </pc:picChg>
        <pc:inkChg chg="del">
          <ac:chgData name="Ilse Elizabeth Gutierrez Soto" userId="59de3787-2fa5-42a6-bec9-097f42fafc0b" providerId="ADAL" clId="{026686F2-C96C-4140-B202-973BA1AA3C13}" dt="2021-04-04T22:26:31.565" v="2779" actId="478"/>
          <ac:inkMkLst>
            <pc:docMk/>
            <pc:sldMk cId="4282629296" sldId="460"/>
            <ac:inkMk id="67" creationId="{C2F6D25B-F8DA-4158-B283-AE0CDF606826}"/>
          </ac:inkMkLst>
        </pc:inkChg>
      </pc:sldChg>
      <pc:sldChg chg="addSp delSp modSp add mod">
        <pc:chgData name="Ilse Elizabeth Gutierrez Soto" userId="59de3787-2fa5-42a6-bec9-097f42fafc0b" providerId="ADAL" clId="{026686F2-C96C-4140-B202-973BA1AA3C13}" dt="2021-04-04T22:45:00.339" v="3069" actId="207"/>
        <pc:sldMkLst>
          <pc:docMk/>
          <pc:sldMk cId="3813433734" sldId="461"/>
        </pc:sldMkLst>
        <pc:spChg chg="mod">
          <ac:chgData name="Ilse Elizabeth Gutierrez Soto" userId="59de3787-2fa5-42a6-bec9-097f42fafc0b" providerId="ADAL" clId="{026686F2-C96C-4140-B202-973BA1AA3C13}" dt="2021-04-04T22:45:00.339" v="3069" actId="207"/>
          <ac:spMkLst>
            <pc:docMk/>
            <pc:sldMk cId="3813433734" sldId="461"/>
            <ac:spMk id="7" creationId="{B19F59BF-6FE0-4807-86CB-561A141EC731}"/>
          </ac:spMkLst>
        </pc:spChg>
        <pc:spChg chg="mod">
          <ac:chgData name="Ilse Elizabeth Gutierrez Soto" userId="59de3787-2fa5-42a6-bec9-097f42fafc0b" providerId="ADAL" clId="{026686F2-C96C-4140-B202-973BA1AA3C13}" dt="2021-04-04T22:43:20.853" v="2959"/>
          <ac:spMkLst>
            <pc:docMk/>
            <pc:sldMk cId="3813433734" sldId="461"/>
            <ac:spMk id="23" creationId="{E2605427-8186-4258-A604-53B02DBC6F96}"/>
          </ac:spMkLst>
        </pc:spChg>
        <pc:spChg chg="mod">
          <ac:chgData name="Ilse Elizabeth Gutierrez Soto" userId="59de3787-2fa5-42a6-bec9-097f42fafc0b" providerId="ADAL" clId="{026686F2-C96C-4140-B202-973BA1AA3C13}" dt="2021-04-04T22:43:20.853" v="2959"/>
          <ac:spMkLst>
            <pc:docMk/>
            <pc:sldMk cId="3813433734" sldId="461"/>
            <ac:spMk id="24" creationId="{16F84844-A205-4149-A3F1-B6E167D68E57}"/>
          </ac:spMkLst>
        </pc:spChg>
        <pc:spChg chg="mod">
          <ac:chgData name="Ilse Elizabeth Gutierrez Soto" userId="59de3787-2fa5-42a6-bec9-097f42fafc0b" providerId="ADAL" clId="{026686F2-C96C-4140-B202-973BA1AA3C13}" dt="2021-04-04T22:43:20.853" v="2959"/>
          <ac:spMkLst>
            <pc:docMk/>
            <pc:sldMk cId="3813433734" sldId="461"/>
            <ac:spMk id="25" creationId="{4D7FF0FF-27A0-46AF-B417-EE1E9FCAB1AA}"/>
          </ac:spMkLst>
        </pc:spChg>
        <pc:spChg chg="mod">
          <ac:chgData name="Ilse Elizabeth Gutierrez Soto" userId="59de3787-2fa5-42a6-bec9-097f42fafc0b" providerId="ADAL" clId="{026686F2-C96C-4140-B202-973BA1AA3C13}" dt="2021-04-04T22:43:20.853" v="2959"/>
          <ac:spMkLst>
            <pc:docMk/>
            <pc:sldMk cId="3813433734" sldId="461"/>
            <ac:spMk id="26" creationId="{80576FB5-E364-4747-BDB7-1B70AAD946AD}"/>
          </ac:spMkLst>
        </pc:spChg>
        <pc:spChg chg="mod">
          <ac:chgData name="Ilse Elizabeth Gutierrez Soto" userId="59de3787-2fa5-42a6-bec9-097f42fafc0b" providerId="ADAL" clId="{026686F2-C96C-4140-B202-973BA1AA3C13}" dt="2021-04-04T22:43:20.853" v="2959"/>
          <ac:spMkLst>
            <pc:docMk/>
            <pc:sldMk cId="3813433734" sldId="461"/>
            <ac:spMk id="27" creationId="{2921A4BF-262D-4845-A1AE-35D81147FE98}"/>
          </ac:spMkLst>
        </pc:spChg>
        <pc:spChg chg="mod">
          <ac:chgData name="Ilse Elizabeth Gutierrez Soto" userId="59de3787-2fa5-42a6-bec9-097f42fafc0b" providerId="ADAL" clId="{026686F2-C96C-4140-B202-973BA1AA3C13}" dt="2021-04-04T22:43:20.853" v="2959"/>
          <ac:spMkLst>
            <pc:docMk/>
            <pc:sldMk cId="3813433734" sldId="461"/>
            <ac:spMk id="28" creationId="{E2755652-D02F-4E4A-8689-182429BBD5DF}"/>
          </ac:spMkLst>
        </pc:spChg>
        <pc:spChg chg="mod">
          <ac:chgData name="Ilse Elizabeth Gutierrez Soto" userId="59de3787-2fa5-42a6-bec9-097f42fafc0b" providerId="ADAL" clId="{026686F2-C96C-4140-B202-973BA1AA3C13}" dt="2021-04-04T22:43:20.853" v="2959"/>
          <ac:spMkLst>
            <pc:docMk/>
            <pc:sldMk cId="3813433734" sldId="461"/>
            <ac:spMk id="29" creationId="{C24B64E5-2561-4C90-878E-441C5DA0DBCC}"/>
          </ac:spMkLst>
        </pc:spChg>
        <pc:spChg chg="mod">
          <ac:chgData name="Ilse Elizabeth Gutierrez Soto" userId="59de3787-2fa5-42a6-bec9-097f42fafc0b" providerId="ADAL" clId="{026686F2-C96C-4140-B202-973BA1AA3C13}" dt="2021-04-04T22:43:20.853" v="2959"/>
          <ac:spMkLst>
            <pc:docMk/>
            <pc:sldMk cId="3813433734" sldId="461"/>
            <ac:spMk id="30" creationId="{606E0CC4-B1B2-4D93-91FA-8F9604EB4D71}"/>
          </ac:spMkLst>
        </pc:spChg>
        <pc:spChg chg="mod">
          <ac:chgData name="Ilse Elizabeth Gutierrez Soto" userId="59de3787-2fa5-42a6-bec9-097f42fafc0b" providerId="ADAL" clId="{026686F2-C96C-4140-B202-973BA1AA3C13}" dt="2021-04-04T22:43:20.853" v="2959"/>
          <ac:spMkLst>
            <pc:docMk/>
            <pc:sldMk cId="3813433734" sldId="461"/>
            <ac:spMk id="31" creationId="{AE1D7586-E046-4396-BB25-81F85B34E9C8}"/>
          </ac:spMkLst>
        </pc:spChg>
        <pc:spChg chg="mod">
          <ac:chgData name="Ilse Elizabeth Gutierrez Soto" userId="59de3787-2fa5-42a6-bec9-097f42fafc0b" providerId="ADAL" clId="{026686F2-C96C-4140-B202-973BA1AA3C13}" dt="2021-04-04T22:43:20.853" v="2959"/>
          <ac:spMkLst>
            <pc:docMk/>
            <pc:sldMk cId="3813433734" sldId="461"/>
            <ac:spMk id="32" creationId="{1C4877FE-EAB7-458E-B950-38690BBC5570}"/>
          </ac:spMkLst>
        </pc:spChg>
        <pc:spChg chg="mod">
          <ac:chgData name="Ilse Elizabeth Gutierrez Soto" userId="59de3787-2fa5-42a6-bec9-097f42fafc0b" providerId="ADAL" clId="{026686F2-C96C-4140-B202-973BA1AA3C13}" dt="2021-04-04T22:43:20.853" v="2959"/>
          <ac:spMkLst>
            <pc:docMk/>
            <pc:sldMk cId="3813433734" sldId="461"/>
            <ac:spMk id="33" creationId="{7828605C-47FB-4F7E-859A-66685DFB7757}"/>
          </ac:spMkLst>
        </pc:spChg>
        <pc:spChg chg="mod">
          <ac:chgData name="Ilse Elizabeth Gutierrez Soto" userId="59de3787-2fa5-42a6-bec9-097f42fafc0b" providerId="ADAL" clId="{026686F2-C96C-4140-B202-973BA1AA3C13}" dt="2021-04-04T22:43:20.853" v="2959"/>
          <ac:spMkLst>
            <pc:docMk/>
            <pc:sldMk cId="3813433734" sldId="461"/>
            <ac:spMk id="34" creationId="{40F4F570-A315-47FB-88D4-AA1ABDFE84D5}"/>
          </ac:spMkLst>
        </pc:spChg>
        <pc:spChg chg="mod">
          <ac:chgData name="Ilse Elizabeth Gutierrez Soto" userId="59de3787-2fa5-42a6-bec9-097f42fafc0b" providerId="ADAL" clId="{026686F2-C96C-4140-B202-973BA1AA3C13}" dt="2021-04-04T22:43:20.853" v="2959"/>
          <ac:spMkLst>
            <pc:docMk/>
            <pc:sldMk cId="3813433734" sldId="461"/>
            <ac:spMk id="35" creationId="{DB4F0BD9-26B9-44F4-BDA7-88C712276A96}"/>
          </ac:spMkLst>
        </pc:spChg>
        <pc:spChg chg="mod">
          <ac:chgData name="Ilse Elizabeth Gutierrez Soto" userId="59de3787-2fa5-42a6-bec9-097f42fafc0b" providerId="ADAL" clId="{026686F2-C96C-4140-B202-973BA1AA3C13}" dt="2021-04-04T22:43:20.853" v="2959"/>
          <ac:spMkLst>
            <pc:docMk/>
            <pc:sldMk cId="3813433734" sldId="461"/>
            <ac:spMk id="36" creationId="{08D3038B-0D72-48AE-8F7A-4ACADA168171}"/>
          </ac:spMkLst>
        </pc:spChg>
        <pc:spChg chg="mod">
          <ac:chgData name="Ilse Elizabeth Gutierrez Soto" userId="59de3787-2fa5-42a6-bec9-097f42fafc0b" providerId="ADAL" clId="{026686F2-C96C-4140-B202-973BA1AA3C13}" dt="2021-04-04T22:43:20.853" v="2959"/>
          <ac:spMkLst>
            <pc:docMk/>
            <pc:sldMk cId="3813433734" sldId="461"/>
            <ac:spMk id="37" creationId="{BDAD7C0E-5C57-4292-B2E6-9E16C656679E}"/>
          </ac:spMkLst>
        </pc:spChg>
        <pc:spChg chg="mod">
          <ac:chgData name="Ilse Elizabeth Gutierrez Soto" userId="59de3787-2fa5-42a6-bec9-097f42fafc0b" providerId="ADAL" clId="{026686F2-C96C-4140-B202-973BA1AA3C13}" dt="2021-04-04T22:43:20.853" v="2959"/>
          <ac:spMkLst>
            <pc:docMk/>
            <pc:sldMk cId="3813433734" sldId="461"/>
            <ac:spMk id="38" creationId="{6A05FE34-C1AD-4D68-9997-0C84099F3A9B}"/>
          </ac:spMkLst>
        </pc:spChg>
        <pc:spChg chg="mod">
          <ac:chgData name="Ilse Elizabeth Gutierrez Soto" userId="59de3787-2fa5-42a6-bec9-097f42fafc0b" providerId="ADAL" clId="{026686F2-C96C-4140-B202-973BA1AA3C13}" dt="2021-04-04T22:43:20.853" v="2959"/>
          <ac:spMkLst>
            <pc:docMk/>
            <pc:sldMk cId="3813433734" sldId="461"/>
            <ac:spMk id="39" creationId="{8EF70BA9-5727-499C-8C51-64B433B8E052}"/>
          </ac:spMkLst>
        </pc:spChg>
        <pc:spChg chg="mod">
          <ac:chgData name="Ilse Elizabeth Gutierrez Soto" userId="59de3787-2fa5-42a6-bec9-097f42fafc0b" providerId="ADAL" clId="{026686F2-C96C-4140-B202-973BA1AA3C13}" dt="2021-04-04T22:43:20.853" v="2959"/>
          <ac:spMkLst>
            <pc:docMk/>
            <pc:sldMk cId="3813433734" sldId="461"/>
            <ac:spMk id="40" creationId="{6A358231-D396-4AC6-BF01-CD12BF1D0C2B}"/>
          </ac:spMkLst>
        </pc:spChg>
        <pc:spChg chg="mod">
          <ac:chgData name="Ilse Elizabeth Gutierrez Soto" userId="59de3787-2fa5-42a6-bec9-097f42fafc0b" providerId="ADAL" clId="{026686F2-C96C-4140-B202-973BA1AA3C13}" dt="2021-04-04T22:43:20.853" v="2959"/>
          <ac:spMkLst>
            <pc:docMk/>
            <pc:sldMk cId="3813433734" sldId="461"/>
            <ac:spMk id="41" creationId="{2DE77880-C4D6-497F-990E-0133245F2773}"/>
          </ac:spMkLst>
        </pc:spChg>
        <pc:spChg chg="mod">
          <ac:chgData name="Ilse Elizabeth Gutierrez Soto" userId="59de3787-2fa5-42a6-bec9-097f42fafc0b" providerId="ADAL" clId="{026686F2-C96C-4140-B202-973BA1AA3C13}" dt="2021-04-04T22:43:20.853" v="2959"/>
          <ac:spMkLst>
            <pc:docMk/>
            <pc:sldMk cId="3813433734" sldId="461"/>
            <ac:spMk id="42" creationId="{5D94D216-C13B-46AF-B86C-E6E306822EFF}"/>
          </ac:spMkLst>
        </pc:spChg>
        <pc:spChg chg="mod">
          <ac:chgData name="Ilse Elizabeth Gutierrez Soto" userId="59de3787-2fa5-42a6-bec9-097f42fafc0b" providerId="ADAL" clId="{026686F2-C96C-4140-B202-973BA1AA3C13}" dt="2021-04-04T22:43:20.853" v="2959"/>
          <ac:spMkLst>
            <pc:docMk/>
            <pc:sldMk cId="3813433734" sldId="461"/>
            <ac:spMk id="43" creationId="{79CF4484-4464-4529-B941-02B8ABDE80BE}"/>
          </ac:spMkLst>
        </pc:spChg>
        <pc:spChg chg="mod">
          <ac:chgData name="Ilse Elizabeth Gutierrez Soto" userId="59de3787-2fa5-42a6-bec9-097f42fafc0b" providerId="ADAL" clId="{026686F2-C96C-4140-B202-973BA1AA3C13}" dt="2021-04-04T22:43:20.853" v="2959"/>
          <ac:spMkLst>
            <pc:docMk/>
            <pc:sldMk cId="3813433734" sldId="461"/>
            <ac:spMk id="44" creationId="{272BCB82-6DA8-4FE8-99C9-797E4508B2BC}"/>
          </ac:spMkLst>
        </pc:spChg>
        <pc:spChg chg="mod">
          <ac:chgData name="Ilse Elizabeth Gutierrez Soto" userId="59de3787-2fa5-42a6-bec9-097f42fafc0b" providerId="ADAL" clId="{026686F2-C96C-4140-B202-973BA1AA3C13}" dt="2021-04-04T22:43:20.853" v="2959"/>
          <ac:spMkLst>
            <pc:docMk/>
            <pc:sldMk cId="3813433734" sldId="461"/>
            <ac:spMk id="45" creationId="{1E9D6B9F-FA57-4F3F-8DCA-742C25A29AFC}"/>
          </ac:spMkLst>
        </pc:spChg>
        <pc:spChg chg="mod">
          <ac:chgData name="Ilse Elizabeth Gutierrez Soto" userId="59de3787-2fa5-42a6-bec9-097f42fafc0b" providerId="ADAL" clId="{026686F2-C96C-4140-B202-973BA1AA3C13}" dt="2021-04-04T22:43:20.853" v="2959"/>
          <ac:spMkLst>
            <pc:docMk/>
            <pc:sldMk cId="3813433734" sldId="461"/>
            <ac:spMk id="46" creationId="{723F9FE3-E73D-4FDB-80A1-8B70CBD7E757}"/>
          </ac:spMkLst>
        </pc:spChg>
        <pc:spChg chg="mod">
          <ac:chgData name="Ilse Elizabeth Gutierrez Soto" userId="59de3787-2fa5-42a6-bec9-097f42fafc0b" providerId="ADAL" clId="{026686F2-C96C-4140-B202-973BA1AA3C13}" dt="2021-04-04T22:43:20.853" v="2959"/>
          <ac:spMkLst>
            <pc:docMk/>
            <pc:sldMk cId="3813433734" sldId="461"/>
            <ac:spMk id="47" creationId="{4D709E67-83C1-4C3E-872A-B56E76C648BD}"/>
          </ac:spMkLst>
        </pc:spChg>
        <pc:spChg chg="mod">
          <ac:chgData name="Ilse Elizabeth Gutierrez Soto" userId="59de3787-2fa5-42a6-bec9-097f42fafc0b" providerId="ADAL" clId="{026686F2-C96C-4140-B202-973BA1AA3C13}" dt="2021-04-04T22:43:20.853" v="2959"/>
          <ac:spMkLst>
            <pc:docMk/>
            <pc:sldMk cId="3813433734" sldId="461"/>
            <ac:spMk id="48" creationId="{96280152-36BC-406C-B866-5CFC708D9F5D}"/>
          </ac:spMkLst>
        </pc:spChg>
        <pc:spChg chg="mod">
          <ac:chgData name="Ilse Elizabeth Gutierrez Soto" userId="59de3787-2fa5-42a6-bec9-097f42fafc0b" providerId="ADAL" clId="{026686F2-C96C-4140-B202-973BA1AA3C13}" dt="2021-04-04T22:43:20.853" v="2959"/>
          <ac:spMkLst>
            <pc:docMk/>
            <pc:sldMk cId="3813433734" sldId="461"/>
            <ac:spMk id="49" creationId="{A895356C-61C2-4054-828B-20377F022293}"/>
          </ac:spMkLst>
        </pc:spChg>
        <pc:spChg chg="mod">
          <ac:chgData name="Ilse Elizabeth Gutierrez Soto" userId="59de3787-2fa5-42a6-bec9-097f42fafc0b" providerId="ADAL" clId="{026686F2-C96C-4140-B202-973BA1AA3C13}" dt="2021-04-04T22:43:20.853" v="2959"/>
          <ac:spMkLst>
            <pc:docMk/>
            <pc:sldMk cId="3813433734" sldId="461"/>
            <ac:spMk id="50" creationId="{99815315-F877-4C00-BF1E-B21174A39949}"/>
          </ac:spMkLst>
        </pc:spChg>
        <pc:spChg chg="mod">
          <ac:chgData name="Ilse Elizabeth Gutierrez Soto" userId="59de3787-2fa5-42a6-bec9-097f42fafc0b" providerId="ADAL" clId="{026686F2-C96C-4140-B202-973BA1AA3C13}" dt="2021-04-04T22:43:20.853" v="2959"/>
          <ac:spMkLst>
            <pc:docMk/>
            <pc:sldMk cId="3813433734" sldId="461"/>
            <ac:spMk id="51" creationId="{5E7BDBE6-B7A9-48E0-B744-9D187C641227}"/>
          </ac:spMkLst>
        </pc:spChg>
        <pc:grpChg chg="del">
          <ac:chgData name="Ilse Elizabeth Gutierrez Soto" userId="59de3787-2fa5-42a6-bec9-097f42fafc0b" providerId="ADAL" clId="{026686F2-C96C-4140-B202-973BA1AA3C13}" dt="2021-04-04T22:43:07.999" v="2956" actId="478"/>
          <ac:grpSpMkLst>
            <pc:docMk/>
            <pc:sldMk cId="3813433734" sldId="461"/>
            <ac:grpSpMk id="8" creationId="{4BC629BD-3876-4213-AD27-D107A0722867}"/>
          </ac:grpSpMkLst>
        </pc:grpChg>
        <pc:grpChg chg="add mod">
          <ac:chgData name="Ilse Elizabeth Gutierrez Soto" userId="59de3787-2fa5-42a6-bec9-097f42fafc0b" providerId="ADAL" clId="{026686F2-C96C-4140-B202-973BA1AA3C13}" dt="2021-04-04T22:43:25.147" v="2960" actId="1076"/>
          <ac:grpSpMkLst>
            <pc:docMk/>
            <pc:sldMk cId="3813433734" sldId="461"/>
            <ac:grpSpMk id="22" creationId="{920474D5-8364-4E76-A714-C42427EE0A5F}"/>
          </ac:grpSpMkLst>
        </pc:grpChg>
      </pc:sldChg>
      <pc:sldChg chg="delSp modSp add mod modNotesTx">
        <pc:chgData name="Ilse Elizabeth Gutierrez Soto" userId="59de3787-2fa5-42a6-bec9-097f42fafc0b" providerId="ADAL" clId="{026686F2-C96C-4140-B202-973BA1AA3C13}" dt="2021-04-04T22:46:20.437" v="3089"/>
        <pc:sldMkLst>
          <pc:docMk/>
          <pc:sldMk cId="3514455075" sldId="462"/>
        </pc:sldMkLst>
        <pc:spChg chg="mod">
          <ac:chgData name="Ilse Elizabeth Gutierrez Soto" userId="59de3787-2fa5-42a6-bec9-097f42fafc0b" providerId="ADAL" clId="{026686F2-C96C-4140-B202-973BA1AA3C13}" dt="2021-04-04T22:45:58.255" v="3088" actId="20577"/>
          <ac:spMkLst>
            <pc:docMk/>
            <pc:sldMk cId="3514455075" sldId="462"/>
            <ac:spMk id="2" creationId="{C1371730-3364-4DFC-853D-0A48CD3FEAFA}"/>
          </ac:spMkLst>
        </pc:spChg>
        <pc:spChg chg="mod">
          <ac:chgData name="Ilse Elizabeth Gutierrez Soto" userId="59de3787-2fa5-42a6-bec9-097f42fafc0b" providerId="ADAL" clId="{026686F2-C96C-4140-B202-973BA1AA3C13}" dt="2021-04-04T22:45:46.966" v="3076" actId="20577"/>
          <ac:spMkLst>
            <pc:docMk/>
            <pc:sldMk cId="3514455075" sldId="462"/>
            <ac:spMk id="7" creationId="{B19F59BF-6FE0-4807-86CB-561A141EC731}"/>
          </ac:spMkLst>
        </pc:spChg>
        <pc:grpChg chg="del">
          <ac:chgData name="Ilse Elizabeth Gutierrez Soto" userId="59de3787-2fa5-42a6-bec9-097f42fafc0b" providerId="ADAL" clId="{026686F2-C96C-4140-B202-973BA1AA3C13}" dt="2021-04-04T22:45:25.608" v="3073" actId="478"/>
          <ac:grpSpMkLst>
            <pc:docMk/>
            <pc:sldMk cId="3514455075" sldId="462"/>
            <ac:grpSpMk id="22" creationId="{920474D5-8364-4E76-A714-C42427EE0A5F}"/>
          </ac:grpSpMkLst>
        </pc:grpChg>
      </pc:sldChg>
      <pc:sldChg chg="addSp delSp modSp add mod modNotesTx">
        <pc:chgData name="Ilse Elizabeth Gutierrez Soto" userId="59de3787-2fa5-42a6-bec9-097f42fafc0b" providerId="ADAL" clId="{026686F2-C96C-4140-B202-973BA1AA3C13}" dt="2021-04-04T22:47:32.802" v="3104"/>
        <pc:sldMkLst>
          <pc:docMk/>
          <pc:sldMk cId="3335783442" sldId="463"/>
        </pc:sldMkLst>
        <pc:spChg chg="mod">
          <ac:chgData name="Ilse Elizabeth Gutierrez Soto" userId="59de3787-2fa5-42a6-bec9-097f42fafc0b" providerId="ADAL" clId="{026686F2-C96C-4140-B202-973BA1AA3C13}" dt="2021-04-04T22:46:43.891" v="3097" actId="20577"/>
          <ac:spMkLst>
            <pc:docMk/>
            <pc:sldMk cId="3335783442" sldId="463"/>
            <ac:spMk id="2" creationId="{C1371730-3364-4DFC-853D-0A48CD3FEAFA}"/>
          </ac:spMkLst>
        </pc:spChg>
        <pc:spChg chg="del">
          <ac:chgData name="Ilse Elizabeth Gutierrez Soto" userId="59de3787-2fa5-42a6-bec9-097f42fafc0b" providerId="ADAL" clId="{026686F2-C96C-4140-B202-973BA1AA3C13}" dt="2021-04-04T22:46:54.004" v="3098" actId="478"/>
          <ac:spMkLst>
            <pc:docMk/>
            <pc:sldMk cId="3335783442" sldId="463"/>
            <ac:spMk id="7" creationId="{B19F59BF-6FE0-4807-86CB-561A141EC731}"/>
          </ac:spMkLst>
        </pc:spChg>
        <pc:spChg chg="mod">
          <ac:chgData name="Ilse Elizabeth Gutierrez Soto" userId="59de3787-2fa5-42a6-bec9-097f42fafc0b" providerId="ADAL" clId="{026686F2-C96C-4140-B202-973BA1AA3C13}" dt="2021-04-04T22:46:54.564" v="3099"/>
          <ac:spMkLst>
            <pc:docMk/>
            <pc:sldMk cId="3335783442" sldId="463"/>
            <ac:spMk id="10" creationId="{07D20DF8-67AC-494F-A573-F0B578582B4B}"/>
          </ac:spMkLst>
        </pc:spChg>
        <pc:spChg chg="mod">
          <ac:chgData name="Ilse Elizabeth Gutierrez Soto" userId="59de3787-2fa5-42a6-bec9-097f42fafc0b" providerId="ADAL" clId="{026686F2-C96C-4140-B202-973BA1AA3C13}" dt="2021-04-04T22:46:54.564" v="3099"/>
          <ac:spMkLst>
            <pc:docMk/>
            <pc:sldMk cId="3335783442" sldId="463"/>
            <ac:spMk id="11" creationId="{A25203CF-590A-4946-9D69-286D2D45CB3D}"/>
          </ac:spMkLst>
        </pc:spChg>
        <pc:spChg chg="mod">
          <ac:chgData name="Ilse Elizabeth Gutierrez Soto" userId="59de3787-2fa5-42a6-bec9-097f42fafc0b" providerId="ADAL" clId="{026686F2-C96C-4140-B202-973BA1AA3C13}" dt="2021-04-04T22:46:54.564" v="3099"/>
          <ac:spMkLst>
            <pc:docMk/>
            <pc:sldMk cId="3335783442" sldId="463"/>
            <ac:spMk id="12" creationId="{0FDF96E8-E16B-4B79-B54C-7515A14494EE}"/>
          </ac:spMkLst>
        </pc:spChg>
        <pc:spChg chg="mod">
          <ac:chgData name="Ilse Elizabeth Gutierrez Soto" userId="59de3787-2fa5-42a6-bec9-097f42fafc0b" providerId="ADAL" clId="{026686F2-C96C-4140-B202-973BA1AA3C13}" dt="2021-04-04T22:46:54.564" v="3099"/>
          <ac:spMkLst>
            <pc:docMk/>
            <pc:sldMk cId="3335783442" sldId="463"/>
            <ac:spMk id="13" creationId="{4FD1419B-392B-4BE9-870E-8E6C1A57A9C2}"/>
          </ac:spMkLst>
        </pc:spChg>
        <pc:spChg chg="mod">
          <ac:chgData name="Ilse Elizabeth Gutierrez Soto" userId="59de3787-2fa5-42a6-bec9-097f42fafc0b" providerId="ADAL" clId="{026686F2-C96C-4140-B202-973BA1AA3C13}" dt="2021-04-04T22:46:54.564" v="3099"/>
          <ac:spMkLst>
            <pc:docMk/>
            <pc:sldMk cId="3335783442" sldId="463"/>
            <ac:spMk id="14" creationId="{6D5B08D9-A8F1-4905-8C2B-6C0A78A79DA6}"/>
          </ac:spMkLst>
        </pc:spChg>
        <pc:spChg chg="mod">
          <ac:chgData name="Ilse Elizabeth Gutierrez Soto" userId="59de3787-2fa5-42a6-bec9-097f42fafc0b" providerId="ADAL" clId="{026686F2-C96C-4140-B202-973BA1AA3C13}" dt="2021-04-04T22:46:54.564" v="3099"/>
          <ac:spMkLst>
            <pc:docMk/>
            <pc:sldMk cId="3335783442" sldId="463"/>
            <ac:spMk id="15" creationId="{61BB8B9B-95F3-4F32-B288-C72390CE94BD}"/>
          </ac:spMkLst>
        </pc:spChg>
        <pc:spChg chg="mod">
          <ac:chgData name="Ilse Elizabeth Gutierrez Soto" userId="59de3787-2fa5-42a6-bec9-097f42fafc0b" providerId="ADAL" clId="{026686F2-C96C-4140-B202-973BA1AA3C13}" dt="2021-04-04T22:46:54.564" v="3099"/>
          <ac:spMkLst>
            <pc:docMk/>
            <pc:sldMk cId="3335783442" sldId="463"/>
            <ac:spMk id="16" creationId="{E0A2BCCA-8FAE-4D00-AB5E-59A72209542A}"/>
          </ac:spMkLst>
        </pc:spChg>
        <pc:spChg chg="mod">
          <ac:chgData name="Ilse Elizabeth Gutierrez Soto" userId="59de3787-2fa5-42a6-bec9-097f42fafc0b" providerId="ADAL" clId="{026686F2-C96C-4140-B202-973BA1AA3C13}" dt="2021-04-04T22:46:54.564" v="3099"/>
          <ac:spMkLst>
            <pc:docMk/>
            <pc:sldMk cId="3335783442" sldId="463"/>
            <ac:spMk id="17" creationId="{B4A759F3-76FF-4263-89BF-DD0ED30A76DD}"/>
          </ac:spMkLst>
        </pc:spChg>
        <pc:spChg chg="mod">
          <ac:chgData name="Ilse Elizabeth Gutierrez Soto" userId="59de3787-2fa5-42a6-bec9-097f42fafc0b" providerId="ADAL" clId="{026686F2-C96C-4140-B202-973BA1AA3C13}" dt="2021-04-04T22:46:54.564" v="3099"/>
          <ac:spMkLst>
            <pc:docMk/>
            <pc:sldMk cId="3335783442" sldId="463"/>
            <ac:spMk id="18" creationId="{58B748A4-1148-41D8-842F-BF44817B4468}"/>
          </ac:spMkLst>
        </pc:spChg>
        <pc:spChg chg="mod">
          <ac:chgData name="Ilse Elizabeth Gutierrez Soto" userId="59de3787-2fa5-42a6-bec9-097f42fafc0b" providerId="ADAL" clId="{026686F2-C96C-4140-B202-973BA1AA3C13}" dt="2021-04-04T22:46:54.564" v="3099"/>
          <ac:spMkLst>
            <pc:docMk/>
            <pc:sldMk cId="3335783442" sldId="463"/>
            <ac:spMk id="19" creationId="{81E81805-71DF-4ED1-811A-5188D4C19C1E}"/>
          </ac:spMkLst>
        </pc:spChg>
        <pc:spChg chg="mod">
          <ac:chgData name="Ilse Elizabeth Gutierrez Soto" userId="59de3787-2fa5-42a6-bec9-097f42fafc0b" providerId="ADAL" clId="{026686F2-C96C-4140-B202-973BA1AA3C13}" dt="2021-04-04T22:46:54.564" v="3099"/>
          <ac:spMkLst>
            <pc:docMk/>
            <pc:sldMk cId="3335783442" sldId="463"/>
            <ac:spMk id="20" creationId="{F6DF92D8-01E4-453A-B2AD-5B3DB5DDF7C5}"/>
          </ac:spMkLst>
        </pc:spChg>
        <pc:spChg chg="mod">
          <ac:chgData name="Ilse Elizabeth Gutierrez Soto" userId="59de3787-2fa5-42a6-bec9-097f42fafc0b" providerId="ADAL" clId="{026686F2-C96C-4140-B202-973BA1AA3C13}" dt="2021-04-04T22:47:01.563" v="3100"/>
          <ac:spMkLst>
            <pc:docMk/>
            <pc:sldMk cId="3335783442" sldId="463"/>
            <ac:spMk id="25" creationId="{1CDFF1FF-0257-460E-97CB-1ABCAE7E3FAD}"/>
          </ac:spMkLst>
        </pc:spChg>
        <pc:spChg chg="mod">
          <ac:chgData name="Ilse Elizabeth Gutierrez Soto" userId="59de3787-2fa5-42a6-bec9-097f42fafc0b" providerId="ADAL" clId="{026686F2-C96C-4140-B202-973BA1AA3C13}" dt="2021-04-04T22:47:01.563" v="3100"/>
          <ac:spMkLst>
            <pc:docMk/>
            <pc:sldMk cId="3335783442" sldId="463"/>
            <ac:spMk id="26" creationId="{9924F9F8-2EE2-4EC3-813C-E6364B4A22D7}"/>
          </ac:spMkLst>
        </pc:spChg>
        <pc:spChg chg="mod">
          <ac:chgData name="Ilse Elizabeth Gutierrez Soto" userId="59de3787-2fa5-42a6-bec9-097f42fafc0b" providerId="ADAL" clId="{026686F2-C96C-4140-B202-973BA1AA3C13}" dt="2021-04-04T22:47:01.563" v="3100"/>
          <ac:spMkLst>
            <pc:docMk/>
            <pc:sldMk cId="3335783442" sldId="463"/>
            <ac:spMk id="27" creationId="{A60C98F6-737F-4C91-A4E8-54E0322725D4}"/>
          </ac:spMkLst>
        </pc:spChg>
        <pc:spChg chg="mod">
          <ac:chgData name="Ilse Elizabeth Gutierrez Soto" userId="59de3787-2fa5-42a6-bec9-097f42fafc0b" providerId="ADAL" clId="{026686F2-C96C-4140-B202-973BA1AA3C13}" dt="2021-04-04T22:47:01.563" v="3100"/>
          <ac:spMkLst>
            <pc:docMk/>
            <pc:sldMk cId="3335783442" sldId="463"/>
            <ac:spMk id="28" creationId="{2DD6C4C1-5FC6-41B4-9F73-A6F31DA40A2E}"/>
          </ac:spMkLst>
        </pc:spChg>
        <pc:spChg chg="mod">
          <ac:chgData name="Ilse Elizabeth Gutierrez Soto" userId="59de3787-2fa5-42a6-bec9-097f42fafc0b" providerId="ADAL" clId="{026686F2-C96C-4140-B202-973BA1AA3C13}" dt="2021-04-04T22:47:01.563" v="3100"/>
          <ac:spMkLst>
            <pc:docMk/>
            <pc:sldMk cId="3335783442" sldId="463"/>
            <ac:spMk id="29" creationId="{29A41AD0-2403-409B-9D59-427E9CD66FBB}"/>
          </ac:spMkLst>
        </pc:spChg>
        <pc:spChg chg="mod">
          <ac:chgData name="Ilse Elizabeth Gutierrez Soto" userId="59de3787-2fa5-42a6-bec9-097f42fafc0b" providerId="ADAL" clId="{026686F2-C96C-4140-B202-973BA1AA3C13}" dt="2021-04-04T22:47:01.563" v="3100"/>
          <ac:spMkLst>
            <pc:docMk/>
            <pc:sldMk cId="3335783442" sldId="463"/>
            <ac:spMk id="30" creationId="{A412D8AA-33B0-4100-B2CC-9FC0A268A6B2}"/>
          </ac:spMkLst>
        </pc:spChg>
        <pc:spChg chg="mod">
          <ac:chgData name="Ilse Elizabeth Gutierrez Soto" userId="59de3787-2fa5-42a6-bec9-097f42fafc0b" providerId="ADAL" clId="{026686F2-C96C-4140-B202-973BA1AA3C13}" dt="2021-04-04T22:47:01.563" v="3100"/>
          <ac:spMkLst>
            <pc:docMk/>
            <pc:sldMk cId="3335783442" sldId="463"/>
            <ac:spMk id="31" creationId="{4457DA77-65AA-4606-B5F1-35A54EB8EC7D}"/>
          </ac:spMkLst>
        </pc:spChg>
        <pc:spChg chg="mod">
          <ac:chgData name="Ilse Elizabeth Gutierrez Soto" userId="59de3787-2fa5-42a6-bec9-097f42fafc0b" providerId="ADAL" clId="{026686F2-C96C-4140-B202-973BA1AA3C13}" dt="2021-04-04T22:47:01.563" v="3100"/>
          <ac:spMkLst>
            <pc:docMk/>
            <pc:sldMk cId="3335783442" sldId="463"/>
            <ac:spMk id="32" creationId="{5464E72F-8028-4E0F-8158-E06554CBDC5D}"/>
          </ac:spMkLst>
        </pc:spChg>
        <pc:spChg chg="mod">
          <ac:chgData name="Ilse Elizabeth Gutierrez Soto" userId="59de3787-2fa5-42a6-bec9-097f42fafc0b" providerId="ADAL" clId="{026686F2-C96C-4140-B202-973BA1AA3C13}" dt="2021-04-04T22:47:01.563" v="3100"/>
          <ac:spMkLst>
            <pc:docMk/>
            <pc:sldMk cId="3335783442" sldId="463"/>
            <ac:spMk id="33" creationId="{73AAC337-2B86-42B0-A658-992A3380DC53}"/>
          </ac:spMkLst>
        </pc:spChg>
        <pc:spChg chg="mod">
          <ac:chgData name="Ilse Elizabeth Gutierrez Soto" userId="59de3787-2fa5-42a6-bec9-097f42fafc0b" providerId="ADAL" clId="{026686F2-C96C-4140-B202-973BA1AA3C13}" dt="2021-04-04T22:47:01.563" v="3100"/>
          <ac:spMkLst>
            <pc:docMk/>
            <pc:sldMk cId="3335783442" sldId="463"/>
            <ac:spMk id="34" creationId="{B2F48C1F-3673-4B71-9CE4-03C7DFF05AD0}"/>
          </ac:spMkLst>
        </pc:spChg>
        <pc:spChg chg="mod">
          <ac:chgData name="Ilse Elizabeth Gutierrez Soto" userId="59de3787-2fa5-42a6-bec9-097f42fafc0b" providerId="ADAL" clId="{026686F2-C96C-4140-B202-973BA1AA3C13}" dt="2021-04-04T22:47:01.563" v="3100"/>
          <ac:spMkLst>
            <pc:docMk/>
            <pc:sldMk cId="3335783442" sldId="463"/>
            <ac:spMk id="35" creationId="{C382EEB2-3BA5-4A6F-B885-43D6D9339387}"/>
          </ac:spMkLst>
        </pc:spChg>
        <pc:grpChg chg="add mod">
          <ac:chgData name="Ilse Elizabeth Gutierrez Soto" userId="59de3787-2fa5-42a6-bec9-097f42fafc0b" providerId="ADAL" clId="{026686F2-C96C-4140-B202-973BA1AA3C13}" dt="2021-04-04T22:46:54.564" v="3099"/>
          <ac:grpSpMkLst>
            <pc:docMk/>
            <pc:sldMk cId="3335783442" sldId="463"/>
            <ac:grpSpMk id="5" creationId="{E5A4F7C3-66A9-4FAF-86BD-4F6DC621804C}"/>
          </ac:grpSpMkLst>
        </pc:grpChg>
        <pc:grpChg chg="mod">
          <ac:chgData name="Ilse Elizabeth Gutierrez Soto" userId="59de3787-2fa5-42a6-bec9-097f42fafc0b" providerId="ADAL" clId="{026686F2-C96C-4140-B202-973BA1AA3C13}" dt="2021-04-04T22:46:54.564" v="3099"/>
          <ac:grpSpMkLst>
            <pc:docMk/>
            <pc:sldMk cId="3335783442" sldId="463"/>
            <ac:grpSpMk id="6" creationId="{CE7D021B-F2B7-427D-A993-74298963D180}"/>
          </ac:grpSpMkLst>
        </pc:grpChg>
        <pc:grpChg chg="mod">
          <ac:chgData name="Ilse Elizabeth Gutierrez Soto" userId="59de3787-2fa5-42a6-bec9-097f42fafc0b" providerId="ADAL" clId="{026686F2-C96C-4140-B202-973BA1AA3C13}" dt="2021-04-04T22:46:54.564" v="3099"/>
          <ac:grpSpMkLst>
            <pc:docMk/>
            <pc:sldMk cId="3335783442" sldId="463"/>
            <ac:grpSpMk id="8" creationId="{BD40B280-088B-4F6C-B45B-BEADEB9CD476}"/>
          </ac:grpSpMkLst>
        </pc:grpChg>
        <pc:grpChg chg="mod">
          <ac:chgData name="Ilse Elizabeth Gutierrez Soto" userId="59de3787-2fa5-42a6-bec9-097f42fafc0b" providerId="ADAL" clId="{026686F2-C96C-4140-B202-973BA1AA3C13}" dt="2021-04-04T22:46:54.564" v="3099"/>
          <ac:grpSpMkLst>
            <pc:docMk/>
            <pc:sldMk cId="3335783442" sldId="463"/>
            <ac:grpSpMk id="9" creationId="{0BD7FD07-56C7-418D-8DB4-49CD24C9A6EC}"/>
          </ac:grpSpMkLst>
        </pc:grpChg>
        <pc:grpChg chg="add mod">
          <ac:chgData name="Ilse Elizabeth Gutierrez Soto" userId="59de3787-2fa5-42a6-bec9-097f42fafc0b" providerId="ADAL" clId="{026686F2-C96C-4140-B202-973BA1AA3C13}" dt="2021-04-04T22:47:05.476" v="3101" actId="14100"/>
          <ac:grpSpMkLst>
            <pc:docMk/>
            <pc:sldMk cId="3335783442" sldId="463"/>
            <ac:grpSpMk id="21" creationId="{A9DD1290-EDDD-4322-BE09-08EC5238CAE5}"/>
          </ac:grpSpMkLst>
        </pc:grpChg>
        <pc:grpChg chg="mod">
          <ac:chgData name="Ilse Elizabeth Gutierrez Soto" userId="59de3787-2fa5-42a6-bec9-097f42fafc0b" providerId="ADAL" clId="{026686F2-C96C-4140-B202-973BA1AA3C13}" dt="2021-04-04T22:47:01.563" v="3100"/>
          <ac:grpSpMkLst>
            <pc:docMk/>
            <pc:sldMk cId="3335783442" sldId="463"/>
            <ac:grpSpMk id="22" creationId="{BA040981-D09C-4FAA-9D1F-D5966531C4BA}"/>
          </ac:grpSpMkLst>
        </pc:grpChg>
        <pc:grpChg chg="mod">
          <ac:chgData name="Ilse Elizabeth Gutierrez Soto" userId="59de3787-2fa5-42a6-bec9-097f42fafc0b" providerId="ADAL" clId="{026686F2-C96C-4140-B202-973BA1AA3C13}" dt="2021-04-04T22:47:01.563" v="3100"/>
          <ac:grpSpMkLst>
            <pc:docMk/>
            <pc:sldMk cId="3335783442" sldId="463"/>
            <ac:grpSpMk id="23" creationId="{D2A0CA5E-4B95-4A83-93EF-C2CAAB60EC7A}"/>
          </ac:grpSpMkLst>
        </pc:grpChg>
        <pc:grpChg chg="mod">
          <ac:chgData name="Ilse Elizabeth Gutierrez Soto" userId="59de3787-2fa5-42a6-bec9-097f42fafc0b" providerId="ADAL" clId="{026686F2-C96C-4140-B202-973BA1AA3C13}" dt="2021-04-04T22:47:01.563" v="3100"/>
          <ac:grpSpMkLst>
            <pc:docMk/>
            <pc:sldMk cId="3335783442" sldId="463"/>
            <ac:grpSpMk id="24" creationId="{4F2C53DE-2B3B-4EFD-B935-81D1EBFB1641}"/>
          </ac:grpSpMkLst>
        </pc:grpChg>
      </pc:sldChg>
      <pc:sldChg chg="addSp delSp modSp add mod modAnim modNotesTx">
        <pc:chgData name="Ilse Elizabeth Gutierrez Soto" userId="59de3787-2fa5-42a6-bec9-097f42fafc0b" providerId="ADAL" clId="{026686F2-C96C-4140-B202-973BA1AA3C13}" dt="2021-04-04T22:49:51.316" v="3125" actId="207"/>
        <pc:sldMkLst>
          <pc:docMk/>
          <pc:sldMk cId="1353280875" sldId="464"/>
        </pc:sldMkLst>
        <pc:spChg chg="mod">
          <ac:chgData name="Ilse Elizabeth Gutierrez Soto" userId="59de3787-2fa5-42a6-bec9-097f42fafc0b" providerId="ADAL" clId="{026686F2-C96C-4140-B202-973BA1AA3C13}" dt="2021-04-04T22:49:04.684" v="3116" actId="20577"/>
          <ac:spMkLst>
            <pc:docMk/>
            <pc:sldMk cId="1353280875" sldId="464"/>
            <ac:spMk id="2" creationId="{C1371730-3364-4DFC-853D-0A48CD3FEAFA}"/>
          </ac:spMkLst>
        </pc:spChg>
        <pc:spChg chg="add mod">
          <ac:chgData name="Ilse Elizabeth Gutierrez Soto" userId="59de3787-2fa5-42a6-bec9-097f42fafc0b" providerId="ADAL" clId="{026686F2-C96C-4140-B202-973BA1AA3C13}" dt="2021-04-04T22:49:51.316" v="3125" actId="207"/>
          <ac:spMkLst>
            <pc:docMk/>
            <pc:sldMk cId="1353280875" sldId="464"/>
            <ac:spMk id="36" creationId="{C84375DA-267D-44D2-9105-B838E305CAE8}"/>
          </ac:spMkLst>
        </pc:spChg>
        <pc:grpChg chg="del mod">
          <ac:chgData name="Ilse Elizabeth Gutierrez Soto" userId="59de3787-2fa5-42a6-bec9-097f42fafc0b" providerId="ADAL" clId="{026686F2-C96C-4140-B202-973BA1AA3C13}" dt="2021-04-04T22:49:17.037" v="3118" actId="478"/>
          <ac:grpSpMkLst>
            <pc:docMk/>
            <pc:sldMk cId="1353280875" sldId="464"/>
            <ac:grpSpMk id="5" creationId="{E5A4F7C3-66A9-4FAF-86BD-4F6DC621804C}"/>
          </ac:grpSpMkLst>
        </pc:grpChg>
        <pc:grpChg chg="del">
          <ac:chgData name="Ilse Elizabeth Gutierrez Soto" userId="59de3787-2fa5-42a6-bec9-097f42fafc0b" providerId="ADAL" clId="{026686F2-C96C-4140-B202-973BA1AA3C13}" dt="2021-04-04T22:49:19.546" v="3119" actId="478"/>
          <ac:grpSpMkLst>
            <pc:docMk/>
            <pc:sldMk cId="1353280875" sldId="464"/>
            <ac:grpSpMk id="21" creationId="{A9DD1290-EDDD-4322-BE09-08EC5238CAE5}"/>
          </ac:grpSpMkLst>
        </pc:grpChg>
      </pc:sldChg>
      <pc:sldChg chg="addSp delSp modSp add mod delAnim">
        <pc:chgData name="Ilse Elizabeth Gutierrez Soto" userId="59de3787-2fa5-42a6-bec9-097f42fafc0b" providerId="ADAL" clId="{026686F2-C96C-4140-B202-973BA1AA3C13}" dt="2021-04-04T22:52:13.153" v="3217" actId="404"/>
        <pc:sldMkLst>
          <pc:docMk/>
          <pc:sldMk cId="3953791759" sldId="465"/>
        </pc:sldMkLst>
        <pc:spChg chg="mod">
          <ac:chgData name="Ilse Elizabeth Gutierrez Soto" userId="59de3787-2fa5-42a6-bec9-097f42fafc0b" providerId="ADAL" clId="{026686F2-C96C-4140-B202-973BA1AA3C13}" dt="2021-04-04T22:50:05.636" v="3148" actId="20577"/>
          <ac:spMkLst>
            <pc:docMk/>
            <pc:sldMk cId="3953791759" sldId="465"/>
            <ac:spMk id="2" creationId="{C1371730-3364-4DFC-853D-0A48CD3FEAFA}"/>
          </ac:spMkLst>
        </pc:spChg>
        <pc:spChg chg="add mod">
          <ac:chgData name="Ilse Elizabeth Gutierrez Soto" userId="59de3787-2fa5-42a6-bec9-097f42fafc0b" providerId="ADAL" clId="{026686F2-C96C-4140-B202-973BA1AA3C13}" dt="2021-04-04T22:52:13.153" v="3217" actId="404"/>
          <ac:spMkLst>
            <pc:docMk/>
            <pc:sldMk cId="3953791759" sldId="465"/>
            <ac:spMk id="5" creationId="{850E5088-E013-4462-8571-03B52F034CB4}"/>
          </ac:spMkLst>
        </pc:spChg>
        <pc:spChg chg="del">
          <ac:chgData name="Ilse Elizabeth Gutierrez Soto" userId="59de3787-2fa5-42a6-bec9-097f42fafc0b" providerId="ADAL" clId="{026686F2-C96C-4140-B202-973BA1AA3C13}" dt="2021-04-04T22:50:15.174" v="3149" actId="478"/>
          <ac:spMkLst>
            <pc:docMk/>
            <pc:sldMk cId="3953791759" sldId="465"/>
            <ac:spMk id="36" creationId="{C84375DA-267D-44D2-9105-B838E305CAE8}"/>
          </ac:spMkLst>
        </pc:spChg>
      </pc:sldChg>
      <pc:sldChg chg="modSp add mod">
        <pc:chgData name="Ilse Elizabeth Gutierrez Soto" userId="59de3787-2fa5-42a6-bec9-097f42fafc0b" providerId="ADAL" clId="{026686F2-C96C-4140-B202-973BA1AA3C13}" dt="2021-04-04T22:52:05.599" v="3215" actId="404"/>
        <pc:sldMkLst>
          <pc:docMk/>
          <pc:sldMk cId="3464780415" sldId="466"/>
        </pc:sldMkLst>
        <pc:spChg chg="mod">
          <ac:chgData name="Ilse Elizabeth Gutierrez Soto" userId="59de3787-2fa5-42a6-bec9-097f42fafc0b" providerId="ADAL" clId="{026686F2-C96C-4140-B202-973BA1AA3C13}" dt="2021-04-04T22:52:05.599" v="3215" actId="404"/>
          <ac:spMkLst>
            <pc:docMk/>
            <pc:sldMk cId="3464780415" sldId="466"/>
            <ac:spMk id="5" creationId="{850E5088-E013-4462-8571-03B52F034CB4}"/>
          </ac:spMkLst>
        </pc:spChg>
      </pc:sldChg>
      <pc:sldChg chg="modSp add mod">
        <pc:chgData name="Ilse Elizabeth Gutierrez Soto" userId="59de3787-2fa5-42a6-bec9-097f42fafc0b" providerId="ADAL" clId="{026686F2-C96C-4140-B202-973BA1AA3C13}" dt="2021-04-04T22:51:50.957" v="3212" actId="20577"/>
        <pc:sldMkLst>
          <pc:docMk/>
          <pc:sldMk cId="721638113" sldId="467"/>
        </pc:sldMkLst>
        <pc:spChg chg="mod">
          <ac:chgData name="Ilse Elizabeth Gutierrez Soto" userId="59de3787-2fa5-42a6-bec9-097f42fafc0b" providerId="ADAL" clId="{026686F2-C96C-4140-B202-973BA1AA3C13}" dt="2021-04-04T22:51:14.485" v="3187" actId="6549"/>
          <ac:spMkLst>
            <pc:docMk/>
            <pc:sldMk cId="721638113" sldId="467"/>
            <ac:spMk id="2" creationId="{C1371730-3364-4DFC-853D-0A48CD3FEAFA}"/>
          </ac:spMkLst>
        </pc:spChg>
        <pc:spChg chg="mod">
          <ac:chgData name="Ilse Elizabeth Gutierrez Soto" userId="59de3787-2fa5-42a6-bec9-097f42fafc0b" providerId="ADAL" clId="{026686F2-C96C-4140-B202-973BA1AA3C13}" dt="2021-04-04T22:51:50.957" v="3212" actId="20577"/>
          <ac:spMkLst>
            <pc:docMk/>
            <pc:sldMk cId="721638113" sldId="467"/>
            <ac:spMk id="5" creationId="{850E5088-E013-4462-8571-03B52F034CB4}"/>
          </ac:spMkLst>
        </pc:spChg>
      </pc:sldChg>
      <pc:sldChg chg="addSp delSp modSp add mod">
        <pc:chgData name="Ilse Elizabeth Gutierrez Soto" userId="59de3787-2fa5-42a6-bec9-097f42fafc0b" providerId="ADAL" clId="{026686F2-C96C-4140-B202-973BA1AA3C13}" dt="2021-04-04T23:21:57.678" v="3249" actId="1076"/>
        <pc:sldMkLst>
          <pc:docMk/>
          <pc:sldMk cId="3862000280" sldId="468"/>
        </pc:sldMkLst>
        <pc:spChg chg="mod">
          <ac:chgData name="Ilse Elizabeth Gutierrez Soto" userId="59de3787-2fa5-42a6-bec9-097f42fafc0b" providerId="ADAL" clId="{026686F2-C96C-4140-B202-973BA1AA3C13}" dt="2021-04-04T23:21:25.361" v="3243" actId="20577"/>
          <ac:spMkLst>
            <pc:docMk/>
            <pc:sldMk cId="3862000280" sldId="468"/>
            <ac:spMk id="2" creationId="{C1371730-3364-4DFC-853D-0A48CD3FEAFA}"/>
          </ac:spMkLst>
        </pc:spChg>
        <pc:spChg chg="del">
          <ac:chgData name="Ilse Elizabeth Gutierrez Soto" userId="59de3787-2fa5-42a6-bec9-097f42fafc0b" providerId="ADAL" clId="{026686F2-C96C-4140-B202-973BA1AA3C13}" dt="2021-04-04T23:21:35.089" v="3244" actId="478"/>
          <ac:spMkLst>
            <pc:docMk/>
            <pc:sldMk cId="3862000280" sldId="468"/>
            <ac:spMk id="5" creationId="{850E5088-E013-4462-8571-03B52F034CB4}"/>
          </ac:spMkLst>
        </pc:spChg>
        <pc:spChg chg="add mod">
          <ac:chgData name="Ilse Elizabeth Gutierrez Soto" userId="59de3787-2fa5-42a6-bec9-097f42fafc0b" providerId="ADAL" clId="{026686F2-C96C-4140-B202-973BA1AA3C13}" dt="2021-04-04T23:21:36.354" v="3245"/>
          <ac:spMkLst>
            <pc:docMk/>
            <pc:sldMk cId="3862000280" sldId="468"/>
            <ac:spMk id="6" creationId="{64DF6F7C-9352-4621-B2CE-452B74F15C60}"/>
          </ac:spMkLst>
        </pc:spChg>
        <pc:picChg chg="add mod">
          <ac:chgData name="Ilse Elizabeth Gutierrez Soto" userId="59de3787-2fa5-42a6-bec9-097f42fafc0b" providerId="ADAL" clId="{026686F2-C96C-4140-B202-973BA1AA3C13}" dt="2021-04-04T23:21:47.032" v="3248"/>
          <ac:picMkLst>
            <pc:docMk/>
            <pc:sldMk cId="3862000280" sldId="468"/>
            <ac:picMk id="7" creationId="{2F897C1D-ED3B-4A37-9964-CFC2B8FBC45C}"/>
          </ac:picMkLst>
        </pc:picChg>
        <pc:picChg chg="add mod">
          <ac:chgData name="Ilse Elizabeth Gutierrez Soto" userId="59de3787-2fa5-42a6-bec9-097f42fafc0b" providerId="ADAL" clId="{026686F2-C96C-4140-B202-973BA1AA3C13}" dt="2021-04-04T23:21:57.678" v="3249" actId="1076"/>
          <ac:picMkLst>
            <pc:docMk/>
            <pc:sldMk cId="3862000280" sldId="468"/>
            <ac:picMk id="8" creationId="{C456687A-2FBE-48BE-86E3-27BC350D5759}"/>
          </ac:picMkLst>
        </pc:picChg>
      </pc:sldChg>
      <pc:sldChg chg="addSp delSp modSp add mod">
        <pc:chgData name="Ilse Elizabeth Gutierrez Soto" userId="59de3787-2fa5-42a6-bec9-097f42fafc0b" providerId="ADAL" clId="{026686F2-C96C-4140-B202-973BA1AA3C13}" dt="2021-04-04T23:26:03.676" v="3382" actId="20577"/>
        <pc:sldMkLst>
          <pc:docMk/>
          <pc:sldMk cId="78789542" sldId="469"/>
        </pc:sldMkLst>
        <pc:spChg chg="mod">
          <ac:chgData name="Ilse Elizabeth Gutierrez Soto" userId="59de3787-2fa5-42a6-bec9-097f42fafc0b" providerId="ADAL" clId="{026686F2-C96C-4140-B202-973BA1AA3C13}" dt="2021-04-04T23:22:32.564" v="3279" actId="20577"/>
          <ac:spMkLst>
            <pc:docMk/>
            <pc:sldMk cId="78789542" sldId="469"/>
            <ac:spMk id="2" creationId="{C1371730-3364-4DFC-853D-0A48CD3FEAFA}"/>
          </ac:spMkLst>
        </pc:spChg>
        <pc:spChg chg="del">
          <ac:chgData name="Ilse Elizabeth Gutierrez Soto" userId="59de3787-2fa5-42a6-bec9-097f42fafc0b" providerId="ADAL" clId="{026686F2-C96C-4140-B202-973BA1AA3C13}" dt="2021-04-04T23:22:51.337" v="3280" actId="478"/>
          <ac:spMkLst>
            <pc:docMk/>
            <pc:sldMk cId="78789542" sldId="469"/>
            <ac:spMk id="6" creationId="{64DF6F7C-9352-4621-B2CE-452B74F15C60}"/>
          </ac:spMkLst>
        </pc:spChg>
        <pc:spChg chg="add del">
          <ac:chgData name="Ilse Elizabeth Gutierrez Soto" userId="59de3787-2fa5-42a6-bec9-097f42fafc0b" providerId="ADAL" clId="{026686F2-C96C-4140-B202-973BA1AA3C13}" dt="2021-04-04T23:23:08.043" v="3285" actId="478"/>
          <ac:spMkLst>
            <pc:docMk/>
            <pc:sldMk cId="78789542" sldId="469"/>
            <ac:spMk id="9" creationId="{BAD58FDA-580F-46F4-8C9A-C2C89E0637C2}"/>
          </ac:spMkLst>
        </pc:spChg>
        <pc:spChg chg="add mod">
          <ac:chgData name="Ilse Elizabeth Gutierrez Soto" userId="59de3787-2fa5-42a6-bec9-097f42fafc0b" providerId="ADAL" clId="{026686F2-C96C-4140-B202-973BA1AA3C13}" dt="2021-04-04T23:26:03.676" v="3382" actId="20577"/>
          <ac:spMkLst>
            <pc:docMk/>
            <pc:sldMk cId="78789542" sldId="469"/>
            <ac:spMk id="10" creationId="{A2160293-CB7B-4189-BF67-E0F5349CC642}"/>
          </ac:spMkLst>
        </pc:spChg>
        <pc:spChg chg="mod">
          <ac:chgData name="Ilse Elizabeth Gutierrez Soto" userId="59de3787-2fa5-42a6-bec9-097f42fafc0b" providerId="ADAL" clId="{026686F2-C96C-4140-B202-973BA1AA3C13}" dt="2021-04-04T23:25:49.606" v="3371"/>
          <ac:spMkLst>
            <pc:docMk/>
            <pc:sldMk cId="78789542" sldId="469"/>
            <ac:spMk id="14" creationId="{C7DCC76C-232F-4E29-BF6F-A37890AC9B3E}"/>
          </ac:spMkLst>
        </pc:spChg>
        <pc:spChg chg="mod">
          <ac:chgData name="Ilse Elizabeth Gutierrez Soto" userId="59de3787-2fa5-42a6-bec9-097f42fafc0b" providerId="ADAL" clId="{026686F2-C96C-4140-B202-973BA1AA3C13}" dt="2021-04-04T23:25:49.606" v="3371"/>
          <ac:spMkLst>
            <pc:docMk/>
            <pc:sldMk cId="78789542" sldId="469"/>
            <ac:spMk id="15" creationId="{AC188E2A-1DF5-4C8C-8817-5AEF0491714B}"/>
          </ac:spMkLst>
        </pc:spChg>
        <pc:spChg chg="mod">
          <ac:chgData name="Ilse Elizabeth Gutierrez Soto" userId="59de3787-2fa5-42a6-bec9-097f42fafc0b" providerId="ADAL" clId="{026686F2-C96C-4140-B202-973BA1AA3C13}" dt="2021-04-04T23:25:49.606" v="3371"/>
          <ac:spMkLst>
            <pc:docMk/>
            <pc:sldMk cId="78789542" sldId="469"/>
            <ac:spMk id="16" creationId="{06C1E9F5-7AD5-407D-B938-0EBD5723A308}"/>
          </ac:spMkLst>
        </pc:spChg>
        <pc:spChg chg="mod">
          <ac:chgData name="Ilse Elizabeth Gutierrez Soto" userId="59de3787-2fa5-42a6-bec9-097f42fafc0b" providerId="ADAL" clId="{026686F2-C96C-4140-B202-973BA1AA3C13}" dt="2021-04-04T23:25:49.606" v="3371"/>
          <ac:spMkLst>
            <pc:docMk/>
            <pc:sldMk cId="78789542" sldId="469"/>
            <ac:spMk id="17" creationId="{B8866D3A-0C6C-404B-B3A7-50819230A918}"/>
          </ac:spMkLst>
        </pc:spChg>
        <pc:spChg chg="mod">
          <ac:chgData name="Ilse Elizabeth Gutierrez Soto" userId="59de3787-2fa5-42a6-bec9-097f42fafc0b" providerId="ADAL" clId="{026686F2-C96C-4140-B202-973BA1AA3C13}" dt="2021-04-04T23:25:49.606" v="3371"/>
          <ac:spMkLst>
            <pc:docMk/>
            <pc:sldMk cId="78789542" sldId="469"/>
            <ac:spMk id="18" creationId="{279F5D7C-AB14-43F9-A03B-8289B714C4F1}"/>
          </ac:spMkLst>
        </pc:spChg>
        <pc:spChg chg="mod">
          <ac:chgData name="Ilse Elizabeth Gutierrez Soto" userId="59de3787-2fa5-42a6-bec9-097f42fafc0b" providerId="ADAL" clId="{026686F2-C96C-4140-B202-973BA1AA3C13}" dt="2021-04-04T23:25:49.606" v="3371"/>
          <ac:spMkLst>
            <pc:docMk/>
            <pc:sldMk cId="78789542" sldId="469"/>
            <ac:spMk id="19" creationId="{BD7C127C-4363-4C18-8220-835884D0F869}"/>
          </ac:spMkLst>
        </pc:spChg>
        <pc:spChg chg="mod">
          <ac:chgData name="Ilse Elizabeth Gutierrez Soto" userId="59de3787-2fa5-42a6-bec9-097f42fafc0b" providerId="ADAL" clId="{026686F2-C96C-4140-B202-973BA1AA3C13}" dt="2021-04-04T23:25:49.606" v="3371"/>
          <ac:spMkLst>
            <pc:docMk/>
            <pc:sldMk cId="78789542" sldId="469"/>
            <ac:spMk id="20" creationId="{185AC445-B598-46AA-B0E3-30CFD4AD3782}"/>
          </ac:spMkLst>
        </pc:spChg>
        <pc:spChg chg="mod">
          <ac:chgData name="Ilse Elizabeth Gutierrez Soto" userId="59de3787-2fa5-42a6-bec9-097f42fafc0b" providerId="ADAL" clId="{026686F2-C96C-4140-B202-973BA1AA3C13}" dt="2021-04-04T23:25:49.606" v="3371"/>
          <ac:spMkLst>
            <pc:docMk/>
            <pc:sldMk cId="78789542" sldId="469"/>
            <ac:spMk id="21" creationId="{F8A2C2F4-D6D5-40B0-A2D7-2316C1C549CF}"/>
          </ac:spMkLst>
        </pc:spChg>
        <pc:spChg chg="mod">
          <ac:chgData name="Ilse Elizabeth Gutierrez Soto" userId="59de3787-2fa5-42a6-bec9-097f42fafc0b" providerId="ADAL" clId="{026686F2-C96C-4140-B202-973BA1AA3C13}" dt="2021-04-04T23:25:49.606" v="3371"/>
          <ac:spMkLst>
            <pc:docMk/>
            <pc:sldMk cId="78789542" sldId="469"/>
            <ac:spMk id="22" creationId="{5E2BF829-C8B2-4163-9C4B-4783F3648065}"/>
          </ac:spMkLst>
        </pc:spChg>
        <pc:spChg chg="mod">
          <ac:chgData name="Ilse Elizabeth Gutierrez Soto" userId="59de3787-2fa5-42a6-bec9-097f42fafc0b" providerId="ADAL" clId="{026686F2-C96C-4140-B202-973BA1AA3C13}" dt="2021-04-04T23:25:49.606" v="3371"/>
          <ac:spMkLst>
            <pc:docMk/>
            <pc:sldMk cId="78789542" sldId="469"/>
            <ac:spMk id="23" creationId="{AD67EB8F-A329-4C67-B1FE-23F77B1AB9EC}"/>
          </ac:spMkLst>
        </pc:spChg>
        <pc:spChg chg="mod">
          <ac:chgData name="Ilse Elizabeth Gutierrez Soto" userId="59de3787-2fa5-42a6-bec9-097f42fafc0b" providerId="ADAL" clId="{026686F2-C96C-4140-B202-973BA1AA3C13}" dt="2021-04-04T23:25:49.606" v="3371"/>
          <ac:spMkLst>
            <pc:docMk/>
            <pc:sldMk cId="78789542" sldId="469"/>
            <ac:spMk id="24" creationId="{32A97C41-B911-4DFE-BA2E-58BD7119B0D2}"/>
          </ac:spMkLst>
        </pc:spChg>
        <pc:spChg chg="mod">
          <ac:chgData name="Ilse Elizabeth Gutierrez Soto" userId="59de3787-2fa5-42a6-bec9-097f42fafc0b" providerId="ADAL" clId="{026686F2-C96C-4140-B202-973BA1AA3C13}" dt="2021-04-04T23:25:49.606" v="3371"/>
          <ac:spMkLst>
            <pc:docMk/>
            <pc:sldMk cId="78789542" sldId="469"/>
            <ac:spMk id="25" creationId="{48AA27F1-92E2-4582-9F3C-3CB3C30977D5}"/>
          </ac:spMkLst>
        </pc:spChg>
        <pc:spChg chg="mod">
          <ac:chgData name="Ilse Elizabeth Gutierrez Soto" userId="59de3787-2fa5-42a6-bec9-097f42fafc0b" providerId="ADAL" clId="{026686F2-C96C-4140-B202-973BA1AA3C13}" dt="2021-04-04T23:25:49.606" v="3371"/>
          <ac:spMkLst>
            <pc:docMk/>
            <pc:sldMk cId="78789542" sldId="469"/>
            <ac:spMk id="26" creationId="{2B88FBB6-C2E3-46A7-9A1F-8EAA25865FD8}"/>
          </ac:spMkLst>
        </pc:spChg>
        <pc:spChg chg="mod">
          <ac:chgData name="Ilse Elizabeth Gutierrez Soto" userId="59de3787-2fa5-42a6-bec9-097f42fafc0b" providerId="ADAL" clId="{026686F2-C96C-4140-B202-973BA1AA3C13}" dt="2021-04-04T23:25:49.606" v="3371"/>
          <ac:spMkLst>
            <pc:docMk/>
            <pc:sldMk cId="78789542" sldId="469"/>
            <ac:spMk id="27" creationId="{DABAB82C-B692-4D96-9306-E5839393A83F}"/>
          </ac:spMkLst>
        </pc:spChg>
        <pc:spChg chg="mod">
          <ac:chgData name="Ilse Elizabeth Gutierrez Soto" userId="59de3787-2fa5-42a6-bec9-097f42fafc0b" providerId="ADAL" clId="{026686F2-C96C-4140-B202-973BA1AA3C13}" dt="2021-04-04T23:25:49.606" v="3371"/>
          <ac:spMkLst>
            <pc:docMk/>
            <pc:sldMk cId="78789542" sldId="469"/>
            <ac:spMk id="28" creationId="{02EF6A58-DFB4-4C00-98EA-36913D6E88CF}"/>
          </ac:spMkLst>
        </pc:spChg>
        <pc:spChg chg="mod">
          <ac:chgData name="Ilse Elizabeth Gutierrez Soto" userId="59de3787-2fa5-42a6-bec9-097f42fafc0b" providerId="ADAL" clId="{026686F2-C96C-4140-B202-973BA1AA3C13}" dt="2021-04-04T23:25:49.606" v="3371"/>
          <ac:spMkLst>
            <pc:docMk/>
            <pc:sldMk cId="78789542" sldId="469"/>
            <ac:spMk id="29" creationId="{424FB2D5-EE6D-4E27-90A5-3FB84EFD2E2E}"/>
          </ac:spMkLst>
        </pc:spChg>
        <pc:spChg chg="mod">
          <ac:chgData name="Ilse Elizabeth Gutierrez Soto" userId="59de3787-2fa5-42a6-bec9-097f42fafc0b" providerId="ADAL" clId="{026686F2-C96C-4140-B202-973BA1AA3C13}" dt="2021-04-04T23:25:49.606" v="3371"/>
          <ac:spMkLst>
            <pc:docMk/>
            <pc:sldMk cId="78789542" sldId="469"/>
            <ac:spMk id="30" creationId="{FA021A67-F730-4008-A0AE-1BF8583E4CE7}"/>
          </ac:spMkLst>
        </pc:spChg>
        <pc:spChg chg="mod">
          <ac:chgData name="Ilse Elizabeth Gutierrez Soto" userId="59de3787-2fa5-42a6-bec9-097f42fafc0b" providerId="ADAL" clId="{026686F2-C96C-4140-B202-973BA1AA3C13}" dt="2021-04-04T23:25:49.606" v="3371"/>
          <ac:spMkLst>
            <pc:docMk/>
            <pc:sldMk cId="78789542" sldId="469"/>
            <ac:spMk id="31" creationId="{21E4C078-AF33-4A1C-9A3D-0E3FAFEC21B0}"/>
          </ac:spMkLst>
        </pc:spChg>
        <pc:spChg chg="mod">
          <ac:chgData name="Ilse Elizabeth Gutierrez Soto" userId="59de3787-2fa5-42a6-bec9-097f42fafc0b" providerId="ADAL" clId="{026686F2-C96C-4140-B202-973BA1AA3C13}" dt="2021-04-04T23:25:49.606" v="3371"/>
          <ac:spMkLst>
            <pc:docMk/>
            <pc:sldMk cId="78789542" sldId="469"/>
            <ac:spMk id="32" creationId="{FF6B5284-941B-4E81-A75A-F1B4C373D643}"/>
          </ac:spMkLst>
        </pc:spChg>
        <pc:spChg chg="mod">
          <ac:chgData name="Ilse Elizabeth Gutierrez Soto" userId="59de3787-2fa5-42a6-bec9-097f42fafc0b" providerId="ADAL" clId="{026686F2-C96C-4140-B202-973BA1AA3C13}" dt="2021-04-04T23:25:49.606" v="3371"/>
          <ac:spMkLst>
            <pc:docMk/>
            <pc:sldMk cId="78789542" sldId="469"/>
            <ac:spMk id="33" creationId="{890DD206-F1F4-4A15-9420-174072E0651C}"/>
          </ac:spMkLst>
        </pc:spChg>
        <pc:spChg chg="mod">
          <ac:chgData name="Ilse Elizabeth Gutierrez Soto" userId="59de3787-2fa5-42a6-bec9-097f42fafc0b" providerId="ADAL" clId="{026686F2-C96C-4140-B202-973BA1AA3C13}" dt="2021-04-04T23:25:49.606" v="3371"/>
          <ac:spMkLst>
            <pc:docMk/>
            <pc:sldMk cId="78789542" sldId="469"/>
            <ac:spMk id="34" creationId="{73630A4D-B065-4634-897D-7827BFFD6153}"/>
          </ac:spMkLst>
        </pc:spChg>
        <pc:spChg chg="mod">
          <ac:chgData name="Ilse Elizabeth Gutierrez Soto" userId="59de3787-2fa5-42a6-bec9-097f42fafc0b" providerId="ADAL" clId="{026686F2-C96C-4140-B202-973BA1AA3C13}" dt="2021-04-04T23:25:49.606" v="3371"/>
          <ac:spMkLst>
            <pc:docMk/>
            <pc:sldMk cId="78789542" sldId="469"/>
            <ac:spMk id="35" creationId="{0380CE5D-FC23-47AE-8E02-A0772AEB00DA}"/>
          </ac:spMkLst>
        </pc:spChg>
        <pc:spChg chg="mod">
          <ac:chgData name="Ilse Elizabeth Gutierrez Soto" userId="59de3787-2fa5-42a6-bec9-097f42fafc0b" providerId="ADAL" clId="{026686F2-C96C-4140-B202-973BA1AA3C13}" dt="2021-04-04T23:25:49.606" v="3371"/>
          <ac:spMkLst>
            <pc:docMk/>
            <pc:sldMk cId="78789542" sldId="469"/>
            <ac:spMk id="36" creationId="{F20F435D-B1DC-49FD-93A5-DD312A11D567}"/>
          </ac:spMkLst>
        </pc:spChg>
        <pc:spChg chg="mod">
          <ac:chgData name="Ilse Elizabeth Gutierrez Soto" userId="59de3787-2fa5-42a6-bec9-097f42fafc0b" providerId="ADAL" clId="{026686F2-C96C-4140-B202-973BA1AA3C13}" dt="2021-04-04T23:25:49.606" v="3371"/>
          <ac:spMkLst>
            <pc:docMk/>
            <pc:sldMk cId="78789542" sldId="469"/>
            <ac:spMk id="37" creationId="{3F4D52CF-FD14-4992-8F5D-39CFEA158DAB}"/>
          </ac:spMkLst>
        </pc:spChg>
        <pc:spChg chg="mod">
          <ac:chgData name="Ilse Elizabeth Gutierrez Soto" userId="59de3787-2fa5-42a6-bec9-097f42fafc0b" providerId="ADAL" clId="{026686F2-C96C-4140-B202-973BA1AA3C13}" dt="2021-04-04T23:25:49.606" v="3371"/>
          <ac:spMkLst>
            <pc:docMk/>
            <pc:sldMk cId="78789542" sldId="469"/>
            <ac:spMk id="38" creationId="{1328F643-3E2B-440A-AD17-F3DC2FB4A8EF}"/>
          </ac:spMkLst>
        </pc:spChg>
        <pc:spChg chg="mod">
          <ac:chgData name="Ilse Elizabeth Gutierrez Soto" userId="59de3787-2fa5-42a6-bec9-097f42fafc0b" providerId="ADAL" clId="{026686F2-C96C-4140-B202-973BA1AA3C13}" dt="2021-04-04T23:25:49.606" v="3371"/>
          <ac:spMkLst>
            <pc:docMk/>
            <pc:sldMk cId="78789542" sldId="469"/>
            <ac:spMk id="39" creationId="{6EA842C1-A00A-45AC-B044-9D9E1417FAFB}"/>
          </ac:spMkLst>
        </pc:spChg>
        <pc:spChg chg="mod">
          <ac:chgData name="Ilse Elizabeth Gutierrez Soto" userId="59de3787-2fa5-42a6-bec9-097f42fafc0b" providerId="ADAL" clId="{026686F2-C96C-4140-B202-973BA1AA3C13}" dt="2021-04-04T23:25:49.606" v="3371"/>
          <ac:spMkLst>
            <pc:docMk/>
            <pc:sldMk cId="78789542" sldId="469"/>
            <ac:spMk id="40" creationId="{CB2D6B64-1689-49E1-87B3-D7B37F51B191}"/>
          </ac:spMkLst>
        </pc:spChg>
        <pc:spChg chg="mod">
          <ac:chgData name="Ilse Elizabeth Gutierrez Soto" userId="59de3787-2fa5-42a6-bec9-097f42fafc0b" providerId="ADAL" clId="{026686F2-C96C-4140-B202-973BA1AA3C13}" dt="2021-04-04T23:25:49.606" v="3371"/>
          <ac:spMkLst>
            <pc:docMk/>
            <pc:sldMk cId="78789542" sldId="469"/>
            <ac:spMk id="41" creationId="{3E7711CF-6CC5-4880-8763-9EC1EB8685A5}"/>
          </ac:spMkLst>
        </pc:spChg>
        <pc:spChg chg="mod">
          <ac:chgData name="Ilse Elizabeth Gutierrez Soto" userId="59de3787-2fa5-42a6-bec9-097f42fafc0b" providerId="ADAL" clId="{026686F2-C96C-4140-B202-973BA1AA3C13}" dt="2021-04-04T23:25:49.606" v="3371"/>
          <ac:spMkLst>
            <pc:docMk/>
            <pc:sldMk cId="78789542" sldId="469"/>
            <ac:spMk id="42" creationId="{7A856AF9-497A-4E23-90F3-02D2A57508EC}"/>
          </ac:spMkLst>
        </pc:spChg>
        <pc:spChg chg="mod">
          <ac:chgData name="Ilse Elizabeth Gutierrez Soto" userId="59de3787-2fa5-42a6-bec9-097f42fafc0b" providerId="ADAL" clId="{026686F2-C96C-4140-B202-973BA1AA3C13}" dt="2021-04-04T23:25:49.606" v="3371"/>
          <ac:spMkLst>
            <pc:docMk/>
            <pc:sldMk cId="78789542" sldId="469"/>
            <ac:spMk id="43" creationId="{EF5BA006-869F-4CCC-AEA0-7FD0B69A298F}"/>
          </ac:spMkLst>
        </pc:spChg>
        <pc:spChg chg="mod">
          <ac:chgData name="Ilse Elizabeth Gutierrez Soto" userId="59de3787-2fa5-42a6-bec9-097f42fafc0b" providerId="ADAL" clId="{026686F2-C96C-4140-B202-973BA1AA3C13}" dt="2021-04-04T23:25:49.606" v="3371"/>
          <ac:spMkLst>
            <pc:docMk/>
            <pc:sldMk cId="78789542" sldId="469"/>
            <ac:spMk id="44" creationId="{FBA1B5FC-8BD1-4913-B09D-6B10FA97EE12}"/>
          </ac:spMkLst>
        </pc:spChg>
        <pc:spChg chg="mod">
          <ac:chgData name="Ilse Elizabeth Gutierrez Soto" userId="59de3787-2fa5-42a6-bec9-097f42fafc0b" providerId="ADAL" clId="{026686F2-C96C-4140-B202-973BA1AA3C13}" dt="2021-04-04T23:25:53.626" v="3373"/>
          <ac:spMkLst>
            <pc:docMk/>
            <pc:sldMk cId="78789542" sldId="469"/>
            <ac:spMk id="48" creationId="{047FC963-7F37-45B1-8A28-4F4B64F2A8D7}"/>
          </ac:spMkLst>
        </pc:spChg>
        <pc:spChg chg="mod">
          <ac:chgData name="Ilse Elizabeth Gutierrez Soto" userId="59de3787-2fa5-42a6-bec9-097f42fafc0b" providerId="ADAL" clId="{026686F2-C96C-4140-B202-973BA1AA3C13}" dt="2021-04-04T23:25:53.626" v="3373"/>
          <ac:spMkLst>
            <pc:docMk/>
            <pc:sldMk cId="78789542" sldId="469"/>
            <ac:spMk id="49" creationId="{B0343B12-3312-4818-A41F-7B74EA411AF7}"/>
          </ac:spMkLst>
        </pc:spChg>
        <pc:spChg chg="mod">
          <ac:chgData name="Ilse Elizabeth Gutierrez Soto" userId="59de3787-2fa5-42a6-bec9-097f42fafc0b" providerId="ADAL" clId="{026686F2-C96C-4140-B202-973BA1AA3C13}" dt="2021-04-04T23:25:53.626" v="3373"/>
          <ac:spMkLst>
            <pc:docMk/>
            <pc:sldMk cId="78789542" sldId="469"/>
            <ac:spMk id="50" creationId="{01E6D2B0-C5DF-4517-B39F-2CDC2EED5B11}"/>
          </ac:spMkLst>
        </pc:spChg>
        <pc:spChg chg="mod">
          <ac:chgData name="Ilse Elizabeth Gutierrez Soto" userId="59de3787-2fa5-42a6-bec9-097f42fafc0b" providerId="ADAL" clId="{026686F2-C96C-4140-B202-973BA1AA3C13}" dt="2021-04-04T23:25:53.626" v="3373"/>
          <ac:spMkLst>
            <pc:docMk/>
            <pc:sldMk cId="78789542" sldId="469"/>
            <ac:spMk id="51" creationId="{CA0572CB-61FC-4B43-ADAF-5D46DBE566CE}"/>
          </ac:spMkLst>
        </pc:spChg>
        <pc:spChg chg="mod">
          <ac:chgData name="Ilse Elizabeth Gutierrez Soto" userId="59de3787-2fa5-42a6-bec9-097f42fafc0b" providerId="ADAL" clId="{026686F2-C96C-4140-B202-973BA1AA3C13}" dt="2021-04-04T23:25:53.626" v="3373"/>
          <ac:spMkLst>
            <pc:docMk/>
            <pc:sldMk cId="78789542" sldId="469"/>
            <ac:spMk id="52" creationId="{EF9289C6-F4F5-4FE7-ACC9-F11DD5DD0570}"/>
          </ac:spMkLst>
        </pc:spChg>
        <pc:spChg chg="mod">
          <ac:chgData name="Ilse Elizabeth Gutierrez Soto" userId="59de3787-2fa5-42a6-bec9-097f42fafc0b" providerId="ADAL" clId="{026686F2-C96C-4140-B202-973BA1AA3C13}" dt="2021-04-04T23:25:53.626" v="3373"/>
          <ac:spMkLst>
            <pc:docMk/>
            <pc:sldMk cId="78789542" sldId="469"/>
            <ac:spMk id="53" creationId="{E2DFB86D-4974-4735-8276-30550F19DB27}"/>
          </ac:spMkLst>
        </pc:spChg>
        <pc:spChg chg="mod">
          <ac:chgData name="Ilse Elizabeth Gutierrez Soto" userId="59de3787-2fa5-42a6-bec9-097f42fafc0b" providerId="ADAL" clId="{026686F2-C96C-4140-B202-973BA1AA3C13}" dt="2021-04-04T23:25:53.626" v="3373"/>
          <ac:spMkLst>
            <pc:docMk/>
            <pc:sldMk cId="78789542" sldId="469"/>
            <ac:spMk id="54" creationId="{1A2B1E52-3F4C-497F-928C-A6EC5FFA4BAA}"/>
          </ac:spMkLst>
        </pc:spChg>
        <pc:spChg chg="mod">
          <ac:chgData name="Ilse Elizabeth Gutierrez Soto" userId="59de3787-2fa5-42a6-bec9-097f42fafc0b" providerId="ADAL" clId="{026686F2-C96C-4140-B202-973BA1AA3C13}" dt="2021-04-04T23:25:53.626" v="3373"/>
          <ac:spMkLst>
            <pc:docMk/>
            <pc:sldMk cId="78789542" sldId="469"/>
            <ac:spMk id="55" creationId="{993C7D77-E4BB-48A7-AC1A-8511D937AFD1}"/>
          </ac:spMkLst>
        </pc:spChg>
        <pc:spChg chg="mod">
          <ac:chgData name="Ilse Elizabeth Gutierrez Soto" userId="59de3787-2fa5-42a6-bec9-097f42fafc0b" providerId="ADAL" clId="{026686F2-C96C-4140-B202-973BA1AA3C13}" dt="2021-04-04T23:25:53.626" v="3373"/>
          <ac:spMkLst>
            <pc:docMk/>
            <pc:sldMk cId="78789542" sldId="469"/>
            <ac:spMk id="56" creationId="{23FA2647-52FF-47EF-872E-853F1D033F04}"/>
          </ac:spMkLst>
        </pc:spChg>
        <pc:spChg chg="mod">
          <ac:chgData name="Ilse Elizabeth Gutierrez Soto" userId="59de3787-2fa5-42a6-bec9-097f42fafc0b" providerId="ADAL" clId="{026686F2-C96C-4140-B202-973BA1AA3C13}" dt="2021-04-04T23:25:53.626" v="3373"/>
          <ac:spMkLst>
            <pc:docMk/>
            <pc:sldMk cId="78789542" sldId="469"/>
            <ac:spMk id="57" creationId="{A8360D2F-EB3E-4C85-82F9-CF6D9FA570C8}"/>
          </ac:spMkLst>
        </pc:spChg>
        <pc:spChg chg="mod">
          <ac:chgData name="Ilse Elizabeth Gutierrez Soto" userId="59de3787-2fa5-42a6-bec9-097f42fafc0b" providerId="ADAL" clId="{026686F2-C96C-4140-B202-973BA1AA3C13}" dt="2021-04-04T23:25:53.626" v="3373"/>
          <ac:spMkLst>
            <pc:docMk/>
            <pc:sldMk cId="78789542" sldId="469"/>
            <ac:spMk id="58" creationId="{F1AED73D-DFE7-48CC-86D8-8F0418D8C277}"/>
          </ac:spMkLst>
        </pc:spChg>
        <pc:spChg chg="mod">
          <ac:chgData name="Ilse Elizabeth Gutierrez Soto" userId="59de3787-2fa5-42a6-bec9-097f42fafc0b" providerId="ADAL" clId="{026686F2-C96C-4140-B202-973BA1AA3C13}" dt="2021-04-04T23:25:53.626" v="3373"/>
          <ac:spMkLst>
            <pc:docMk/>
            <pc:sldMk cId="78789542" sldId="469"/>
            <ac:spMk id="59" creationId="{FA9EEE75-7958-4B78-9912-9D9E09A48DD8}"/>
          </ac:spMkLst>
        </pc:spChg>
        <pc:spChg chg="mod">
          <ac:chgData name="Ilse Elizabeth Gutierrez Soto" userId="59de3787-2fa5-42a6-bec9-097f42fafc0b" providerId="ADAL" clId="{026686F2-C96C-4140-B202-973BA1AA3C13}" dt="2021-04-04T23:25:53.626" v="3373"/>
          <ac:spMkLst>
            <pc:docMk/>
            <pc:sldMk cId="78789542" sldId="469"/>
            <ac:spMk id="60" creationId="{62BF43EC-8917-40D2-8E8F-4A8C81CE045A}"/>
          </ac:spMkLst>
        </pc:spChg>
        <pc:spChg chg="mod">
          <ac:chgData name="Ilse Elizabeth Gutierrez Soto" userId="59de3787-2fa5-42a6-bec9-097f42fafc0b" providerId="ADAL" clId="{026686F2-C96C-4140-B202-973BA1AA3C13}" dt="2021-04-04T23:25:53.626" v="3373"/>
          <ac:spMkLst>
            <pc:docMk/>
            <pc:sldMk cId="78789542" sldId="469"/>
            <ac:spMk id="61" creationId="{990D8E63-60CE-458D-92FE-D3EDE8FE1B6E}"/>
          </ac:spMkLst>
        </pc:spChg>
        <pc:spChg chg="mod">
          <ac:chgData name="Ilse Elizabeth Gutierrez Soto" userId="59de3787-2fa5-42a6-bec9-097f42fafc0b" providerId="ADAL" clId="{026686F2-C96C-4140-B202-973BA1AA3C13}" dt="2021-04-04T23:25:53.626" v="3373"/>
          <ac:spMkLst>
            <pc:docMk/>
            <pc:sldMk cId="78789542" sldId="469"/>
            <ac:spMk id="62" creationId="{5FEEA780-1390-4ECB-BAB2-0679956E8179}"/>
          </ac:spMkLst>
        </pc:spChg>
        <pc:spChg chg="mod">
          <ac:chgData name="Ilse Elizabeth Gutierrez Soto" userId="59de3787-2fa5-42a6-bec9-097f42fafc0b" providerId="ADAL" clId="{026686F2-C96C-4140-B202-973BA1AA3C13}" dt="2021-04-04T23:25:53.626" v="3373"/>
          <ac:spMkLst>
            <pc:docMk/>
            <pc:sldMk cId="78789542" sldId="469"/>
            <ac:spMk id="63" creationId="{BFFE2162-D6E2-4081-8751-BFD37EA6343C}"/>
          </ac:spMkLst>
        </pc:spChg>
        <pc:spChg chg="mod">
          <ac:chgData name="Ilse Elizabeth Gutierrez Soto" userId="59de3787-2fa5-42a6-bec9-097f42fafc0b" providerId="ADAL" clId="{026686F2-C96C-4140-B202-973BA1AA3C13}" dt="2021-04-04T23:25:53.626" v="3373"/>
          <ac:spMkLst>
            <pc:docMk/>
            <pc:sldMk cId="78789542" sldId="469"/>
            <ac:spMk id="64" creationId="{39751DD6-2914-4F1E-8605-7F88BEC66DFC}"/>
          </ac:spMkLst>
        </pc:spChg>
        <pc:spChg chg="mod">
          <ac:chgData name="Ilse Elizabeth Gutierrez Soto" userId="59de3787-2fa5-42a6-bec9-097f42fafc0b" providerId="ADAL" clId="{026686F2-C96C-4140-B202-973BA1AA3C13}" dt="2021-04-04T23:25:53.626" v="3373"/>
          <ac:spMkLst>
            <pc:docMk/>
            <pc:sldMk cId="78789542" sldId="469"/>
            <ac:spMk id="65" creationId="{14497E7B-FBA7-4ED4-A53E-29DACC4E6028}"/>
          </ac:spMkLst>
        </pc:spChg>
        <pc:spChg chg="mod">
          <ac:chgData name="Ilse Elizabeth Gutierrez Soto" userId="59de3787-2fa5-42a6-bec9-097f42fafc0b" providerId="ADAL" clId="{026686F2-C96C-4140-B202-973BA1AA3C13}" dt="2021-04-04T23:25:53.626" v="3373"/>
          <ac:spMkLst>
            <pc:docMk/>
            <pc:sldMk cId="78789542" sldId="469"/>
            <ac:spMk id="66" creationId="{800DE7CE-60D4-4874-B1D3-57A560E01E74}"/>
          </ac:spMkLst>
        </pc:spChg>
        <pc:spChg chg="mod">
          <ac:chgData name="Ilse Elizabeth Gutierrez Soto" userId="59de3787-2fa5-42a6-bec9-097f42fafc0b" providerId="ADAL" clId="{026686F2-C96C-4140-B202-973BA1AA3C13}" dt="2021-04-04T23:25:53.626" v="3373"/>
          <ac:spMkLst>
            <pc:docMk/>
            <pc:sldMk cId="78789542" sldId="469"/>
            <ac:spMk id="67" creationId="{9B3DD2B3-606E-489B-A3CD-5DB6BA5539A6}"/>
          </ac:spMkLst>
        </pc:spChg>
        <pc:spChg chg="mod">
          <ac:chgData name="Ilse Elizabeth Gutierrez Soto" userId="59de3787-2fa5-42a6-bec9-097f42fafc0b" providerId="ADAL" clId="{026686F2-C96C-4140-B202-973BA1AA3C13}" dt="2021-04-04T23:25:53.626" v="3373"/>
          <ac:spMkLst>
            <pc:docMk/>
            <pc:sldMk cId="78789542" sldId="469"/>
            <ac:spMk id="68" creationId="{8FE72187-DD7A-48BA-AD2E-A483B72DE716}"/>
          </ac:spMkLst>
        </pc:spChg>
        <pc:spChg chg="mod">
          <ac:chgData name="Ilse Elizabeth Gutierrez Soto" userId="59de3787-2fa5-42a6-bec9-097f42fafc0b" providerId="ADAL" clId="{026686F2-C96C-4140-B202-973BA1AA3C13}" dt="2021-04-04T23:25:53.626" v="3373"/>
          <ac:spMkLst>
            <pc:docMk/>
            <pc:sldMk cId="78789542" sldId="469"/>
            <ac:spMk id="69" creationId="{45E17EFA-1673-4890-B0E0-C3E960BD8D51}"/>
          </ac:spMkLst>
        </pc:spChg>
        <pc:spChg chg="mod">
          <ac:chgData name="Ilse Elizabeth Gutierrez Soto" userId="59de3787-2fa5-42a6-bec9-097f42fafc0b" providerId="ADAL" clId="{026686F2-C96C-4140-B202-973BA1AA3C13}" dt="2021-04-04T23:25:53.626" v="3373"/>
          <ac:spMkLst>
            <pc:docMk/>
            <pc:sldMk cId="78789542" sldId="469"/>
            <ac:spMk id="70" creationId="{12C3F550-A52F-4DF9-8D56-F2FB23B3E7CF}"/>
          </ac:spMkLst>
        </pc:spChg>
        <pc:spChg chg="mod">
          <ac:chgData name="Ilse Elizabeth Gutierrez Soto" userId="59de3787-2fa5-42a6-bec9-097f42fafc0b" providerId="ADAL" clId="{026686F2-C96C-4140-B202-973BA1AA3C13}" dt="2021-04-04T23:25:53.626" v="3373"/>
          <ac:spMkLst>
            <pc:docMk/>
            <pc:sldMk cId="78789542" sldId="469"/>
            <ac:spMk id="71" creationId="{3E15DD3B-0D1B-4DA6-8C32-4B30C18F4D7E}"/>
          </ac:spMkLst>
        </pc:spChg>
        <pc:spChg chg="mod">
          <ac:chgData name="Ilse Elizabeth Gutierrez Soto" userId="59de3787-2fa5-42a6-bec9-097f42fafc0b" providerId="ADAL" clId="{026686F2-C96C-4140-B202-973BA1AA3C13}" dt="2021-04-04T23:25:53.626" v="3373"/>
          <ac:spMkLst>
            <pc:docMk/>
            <pc:sldMk cId="78789542" sldId="469"/>
            <ac:spMk id="72" creationId="{CAA93AC3-F1D0-4271-A19B-B8745C20D983}"/>
          </ac:spMkLst>
        </pc:spChg>
        <pc:spChg chg="mod">
          <ac:chgData name="Ilse Elizabeth Gutierrez Soto" userId="59de3787-2fa5-42a6-bec9-097f42fafc0b" providerId="ADAL" clId="{026686F2-C96C-4140-B202-973BA1AA3C13}" dt="2021-04-04T23:25:53.626" v="3373"/>
          <ac:spMkLst>
            <pc:docMk/>
            <pc:sldMk cId="78789542" sldId="469"/>
            <ac:spMk id="73" creationId="{AC8DA32E-4421-4F41-8191-04B9A304756A}"/>
          </ac:spMkLst>
        </pc:spChg>
        <pc:spChg chg="mod">
          <ac:chgData name="Ilse Elizabeth Gutierrez Soto" userId="59de3787-2fa5-42a6-bec9-097f42fafc0b" providerId="ADAL" clId="{026686F2-C96C-4140-B202-973BA1AA3C13}" dt="2021-04-04T23:25:53.626" v="3373"/>
          <ac:spMkLst>
            <pc:docMk/>
            <pc:sldMk cId="78789542" sldId="469"/>
            <ac:spMk id="74" creationId="{18D445EA-97E8-4BCD-81CF-1FB711586F43}"/>
          </ac:spMkLst>
        </pc:spChg>
        <pc:spChg chg="mod">
          <ac:chgData name="Ilse Elizabeth Gutierrez Soto" userId="59de3787-2fa5-42a6-bec9-097f42fafc0b" providerId="ADAL" clId="{026686F2-C96C-4140-B202-973BA1AA3C13}" dt="2021-04-04T23:25:53.626" v="3373"/>
          <ac:spMkLst>
            <pc:docMk/>
            <pc:sldMk cId="78789542" sldId="469"/>
            <ac:spMk id="75" creationId="{AE64C5A0-D994-4448-8A21-086B858A151D}"/>
          </ac:spMkLst>
        </pc:spChg>
        <pc:spChg chg="mod">
          <ac:chgData name="Ilse Elizabeth Gutierrez Soto" userId="59de3787-2fa5-42a6-bec9-097f42fafc0b" providerId="ADAL" clId="{026686F2-C96C-4140-B202-973BA1AA3C13}" dt="2021-04-04T23:25:53.626" v="3373"/>
          <ac:spMkLst>
            <pc:docMk/>
            <pc:sldMk cId="78789542" sldId="469"/>
            <ac:spMk id="76" creationId="{DDD55176-9425-41FD-91EF-3B40EBC32A4F}"/>
          </ac:spMkLst>
        </pc:spChg>
        <pc:spChg chg="mod">
          <ac:chgData name="Ilse Elizabeth Gutierrez Soto" userId="59de3787-2fa5-42a6-bec9-097f42fafc0b" providerId="ADAL" clId="{026686F2-C96C-4140-B202-973BA1AA3C13}" dt="2021-04-04T23:25:53.626" v="3373"/>
          <ac:spMkLst>
            <pc:docMk/>
            <pc:sldMk cId="78789542" sldId="469"/>
            <ac:spMk id="77" creationId="{57483A4F-28B7-429D-84C4-F65A4730818E}"/>
          </ac:spMkLst>
        </pc:spChg>
        <pc:spChg chg="mod">
          <ac:chgData name="Ilse Elizabeth Gutierrez Soto" userId="59de3787-2fa5-42a6-bec9-097f42fafc0b" providerId="ADAL" clId="{026686F2-C96C-4140-B202-973BA1AA3C13}" dt="2021-04-04T23:25:53.626" v="3373"/>
          <ac:spMkLst>
            <pc:docMk/>
            <pc:sldMk cId="78789542" sldId="469"/>
            <ac:spMk id="78" creationId="{9B974CD2-E2EC-46FF-8408-2937C482AF58}"/>
          </ac:spMkLst>
        </pc:spChg>
        <pc:grpChg chg="add del mod">
          <ac:chgData name="Ilse Elizabeth Gutierrez Soto" userId="59de3787-2fa5-42a6-bec9-097f42fafc0b" providerId="ADAL" clId="{026686F2-C96C-4140-B202-973BA1AA3C13}" dt="2021-04-04T23:25:52.216" v="3372"/>
          <ac:grpSpMkLst>
            <pc:docMk/>
            <pc:sldMk cId="78789542" sldId="469"/>
            <ac:grpSpMk id="11" creationId="{CF44B0B7-42EA-451A-9721-BC9DE59F3AA2}"/>
          </ac:grpSpMkLst>
        </pc:grpChg>
        <pc:grpChg chg="mod">
          <ac:chgData name="Ilse Elizabeth Gutierrez Soto" userId="59de3787-2fa5-42a6-bec9-097f42fafc0b" providerId="ADAL" clId="{026686F2-C96C-4140-B202-973BA1AA3C13}" dt="2021-04-04T23:25:49.606" v="3371"/>
          <ac:grpSpMkLst>
            <pc:docMk/>
            <pc:sldMk cId="78789542" sldId="469"/>
            <ac:grpSpMk id="12" creationId="{B4A3791E-C81B-451C-9EE6-69F36A8E8AC2}"/>
          </ac:grpSpMkLst>
        </pc:grpChg>
        <pc:grpChg chg="add mod">
          <ac:chgData name="Ilse Elizabeth Gutierrez Soto" userId="59de3787-2fa5-42a6-bec9-097f42fafc0b" providerId="ADAL" clId="{026686F2-C96C-4140-B202-973BA1AA3C13}" dt="2021-04-04T23:25:56.689" v="3374" actId="1076"/>
          <ac:grpSpMkLst>
            <pc:docMk/>
            <pc:sldMk cId="78789542" sldId="469"/>
            <ac:grpSpMk id="45" creationId="{4E2E48EF-D257-40B2-B3C9-49ADB6E63D38}"/>
          </ac:grpSpMkLst>
        </pc:grpChg>
        <pc:grpChg chg="mod">
          <ac:chgData name="Ilse Elizabeth Gutierrez Soto" userId="59de3787-2fa5-42a6-bec9-097f42fafc0b" providerId="ADAL" clId="{026686F2-C96C-4140-B202-973BA1AA3C13}" dt="2021-04-04T23:25:53.626" v="3373"/>
          <ac:grpSpMkLst>
            <pc:docMk/>
            <pc:sldMk cId="78789542" sldId="469"/>
            <ac:grpSpMk id="46" creationId="{47E4CD65-9E3B-4590-8D23-D65A1F0D4C0E}"/>
          </ac:grpSpMkLst>
        </pc:grpChg>
        <pc:picChg chg="del">
          <ac:chgData name="Ilse Elizabeth Gutierrez Soto" userId="59de3787-2fa5-42a6-bec9-097f42fafc0b" providerId="ADAL" clId="{026686F2-C96C-4140-B202-973BA1AA3C13}" dt="2021-04-04T23:22:54.625" v="3281" actId="478"/>
          <ac:picMkLst>
            <pc:docMk/>
            <pc:sldMk cId="78789542" sldId="469"/>
            <ac:picMk id="7" creationId="{2F897C1D-ED3B-4A37-9964-CFC2B8FBC45C}"/>
          </ac:picMkLst>
        </pc:picChg>
        <pc:picChg chg="del mod">
          <ac:chgData name="Ilse Elizabeth Gutierrez Soto" userId="59de3787-2fa5-42a6-bec9-097f42fafc0b" providerId="ADAL" clId="{026686F2-C96C-4140-B202-973BA1AA3C13}" dt="2021-04-04T23:22:58.463" v="3283" actId="478"/>
          <ac:picMkLst>
            <pc:docMk/>
            <pc:sldMk cId="78789542" sldId="469"/>
            <ac:picMk id="8" creationId="{C456687A-2FBE-48BE-86E3-27BC350D5759}"/>
          </ac:picMkLst>
        </pc:picChg>
        <pc:cxnChg chg="mod">
          <ac:chgData name="Ilse Elizabeth Gutierrez Soto" userId="59de3787-2fa5-42a6-bec9-097f42fafc0b" providerId="ADAL" clId="{026686F2-C96C-4140-B202-973BA1AA3C13}" dt="2021-04-04T23:25:49.606" v="3371"/>
          <ac:cxnSpMkLst>
            <pc:docMk/>
            <pc:sldMk cId="78789542" sldId="469"/>
            <ac:cxnSpMk id="13" creationId="{554BF856-4AF6-4361-8CC7-36ED0368F21C}"/>
          </ac:cxnSpMkLst>
        </pc:cxnChg>
        <pc:cxnChg chg="mod">
          <ac:chgData name="Ilse Elizabeth Gutierrez Soto" userId="59de3787-2fa5-42a6-bec9-097f42fafc0b" providerId="ADAL" clId="{026686F2-C96C-4140-B202-973BA1AA3C13}" dt="2021-04-04T23:25:53.626" v="3373"/>
          <ac:cxnSpMkLst>
            <pc:docMk/>
            <pc:sldMk cId="78789542" sldId="469"/>
            <ac:cxnSpMk id="47" creationId="{77EAEA03-D535-4B93-ADFB-BE1CB3CAD986}"/>
          </ac:cxnSpMkLst>
        </pc:cxnChg>
      </pc:sldChg>
      <pc:sldChg chg="addSp delSp modSp add mod">
        <pc:chgData name="Ilse Elizabeth Gutierrez Soto" userId="59de3787-2fa5-42a6-bec9-097f42fafc0b" providerId="ADAL" clId="{026686F2-C96C-4140-B202-973BA1AA3C13}" dt="2021-04-05T00:36:27.370" v="3409" actId="1076"/>
        <pc:sldMkLst>
          <pc:docMk/>
          <pc:sldMk cId="196719368" sldId="470"/>
        </pc:sldMkLst>
        <pc:spChg chg="mod">
          <ac:chgData name="Ilse Elizabeth Gutierrez Soto" userId="59de3787-2fa5-42a6-bec9-097f42fafc0b" providerId="ADAL" clId="{026686F2-C96C-4140-B202-973BA1AA3C13}" dt="2021-04-04T23:28:42.666" v="3404" actId="1076"/>
          <ac:spMkLst>
            <pc:docMk/>
            <pc:sldMk cId="196719368" sldId="470"/>
            <ac:spMk id="2" creationId="{C1371730-3364-4DFC-853D-0A48CD3FEAFA}"/>
          </ac:spMkLst>
        </pc:spChg>
        <pc:spChg chg="del">
          <ac:chgData name="Ilse Elizabeth Gutierrez Soto" userId="59de3787-2fa5-42a6-bec9-097f42fafc0b" providerId="ADAL" clId="{026686F2-C96C-4140-B202-973BA1AA3C13}" dt="2021-04-04T23:26:31.754" v="3385" actId="478"/>
          <ac:spMkLst>
            <pc:docMk/>
            <pc:sldMk cId="196719368" sldId="470"/>
            <ac:spMk id="10" creationId="{A2160293-CB7B-4189-BF67-E0F5349CC642}"/>
          </ac:spMkLst>
        </pc:spChg>
        <pc:spChg chg="add mod">
          <ac:chgData name="Ilse Elizabeth Gutierrez Soto" userId="59de3787-2fa5-42a6-bec9-097f42fafc0b" providerId="ADAL" clId="{026686F2-C96C-4140-B202-973BA1AA3C13}" dt="2021-04-04T23:26:37.306" v="3386"/>
          <ac:spMkLst>
            <pc:docMk/>
            <pc:sldMk cId="196719368" sldId="470"/>
            <ac:spMk id="39" creationId="{213B7905-C356-4C07-A2D7-81CA2CAE9730}"/>
          </ac:spMkLst>
        </pc:spChg>
        <pc:spChg chg="mod">
          <ac:chgData name="Ilse Elizabeth Gutierrez Soto" userId="59de3787-2fa5-42a6-bec9-097f42fafc0b" providerId="ADAL" clId="{026686F2-C96C-4140-B202-973BA1AA3C13}" dt="2021-04-04T23:27:03.888" v="3388" actId="165"/>
          <ac:spMkLst>
            <pc:docMk/>
            <pc:sldMk cId="196719368" sldId="470"/>
            <ac:spMk id="48" creationId="{047FC963-7F37-45B1-8A28-4F4B64F2A8D7}"/>
          </ac:spMkLst>
        </pc:spChg>
        <pc:spChg chg="mod">
          <ac:chgData name="Ilse Elizabeth Gutierrez Soto" userId="59de3787-2fa5-42a6-bec9-097f42fafc0b" providerId="ADAL" clId="{026686F2-C96C-4140-B202-973BA1AA3C13}" dt="2021-04-04T23:27:03.888" v="3388" actId="165"/>
          <ac:spMkLst>
            <pc:docMk/>
            <pc:sldMk cId="196719368" sldId="470"/>
            <ac:spMk id="49" creationId="{B0343B12-3312-4818-A41F-7B74EA411AF7}"/>
          </ac:spMkLst>
        </pc:spChg>
        <pc:spChg chg="mod">
          <ac:chgData name="Ilse Elizabeth Gutierrez Soto" userId="59de3787-2fa5-42a6-bec9-097f42fafc0b" providerId="ADAL" clId="{026686F2-C96C-4140-B202-973BA1AA3C13}" dt="2021-04-04T23:27:03.888" v="3388" actId="165"/>
          <ac:spMkLst>
            <pc:docMk/>
            <pc:sldMk cId="196719368" sldId="470"/>
            <ac:spMk id="50" creationId="{01E6D2B0-C5DF-4517-B39F-2CDC2EED5B11}"/>
          </ac:spMkLst>
        </pc:spChg>
        <pc:spChg chg="mod">
          <ac:chgData name="Ilse Elizabeth Gutierrez Soto" userId="59de3787-2fa5-42a6-bec9-097f42fafc0b" providerId="ADAL" clId="{026686F2-C96C-4140-B202-973BA1AA3C13}" dt="2021-04-04T23:27:03.888" v="3388" actId="165"/>
          <ac:spMkLst>
            <pc:docMk/>
            <pc:sldMk cId="196719368" sldId="470"/>
            <ac:spMk id="51" creationId="{CA0572CB-61FC-4B43-ADAF-5D46DBE566CE}"/>
          </ac:spMkLst>
        </pc:spChg>
        <pc:spChg chg="mod">
          <ac:chgData name="Ilse Elizabeth Gutierrez Soto" userId="59de3787-2fa5-42a6-bec9-097f42fafc0b" providerId="ADAL" clId="{026686F2-C96C-4140-B202-973BA1AA3C13}" dt="2021-04-04T23:27:03.888" v="3388" actId="165"/>
          <ac:spMkLst>
            <pc:docMk/>
            <pc:sldMk cId="196719368" sldId="470"/>
            <ac:spMk id="52" creationId="{EF9289C6-F4F5-4FE7-ACC9-F11DD5DD0570}"/>
          </ac:spMkLst>
        </pc:spChg>
        <pc:spChg chg="mod">
          <ac:chgData name="Ilse Elizabeth Gutierrez Soto" userId="59de3787-2fa5-42a6-bec9-097f42fafc0b" providerId="ADAL" clId="{026686F2-C96C-4140-B202-973BA1AA3C13}" dt="2021-04-04T23:27:29.485" v="3395" actId="1076"/>
          <ac:spMkLst>
            <pc:docMk/>
            <pc:sldMk cId="196719368" sldId="470"/>
            <ac:spMk id="53" creationId="{E2DFB86D-4974-4735-8276-30550F19DB27}"/>
          </ac:spMkLst>
        </pc:spChg>
        <pc:spChg chg="mod">
          <ac:chgData name="Ilse Elizabeth Gutierrez Soto" userId="59de3787-2fa5-42a6-bec9-097f42fafc0b" providerId="ADAL" clId="{026686F2-C96C-4140-B202-973BA1AA3C13}" dt="2021-04-04T23:27:27.108" v="3394" actId="1076"/>
          <ac:spMkLst>
            <pc:docMk/>
            <pc:sldMk cId="196719368" sldId="470"/>
            <ac:spMk id="54" creationId="{1A2B1E52-3F4C-497F-928C-A6EC5FFA4BAA}"/>
          </ac:spMkLst>
        </pc:spChg>
        <pc:spChg chg="mod">
          <ac:chgData name="Ilse Elizabeth Gutierrez Soto" userId="59de3787-2fa5-42a6-bec9-097f42fafc0b" providerId="ADAL" clId="{026686F2-C96C-4140-B202-973BA1AA3C13}" dt="2021-04-04T23:27:03.888" v="3388" actId="165"/>
          <ac:spMkLst>
            <pc:docMk/>
            <pc:sldMk cId="196719368" sldId="470"/>
            <ac:spMk id="55" creationId="{993C7D77-E4BB-48A7-AC1A-8511D937AFD1}"/>
          </ac:spMkLst>
        </pc:spChg>
        <pc:spChg chg="mod">
          <ac:chgData name="Ilse Elizabeth Gutierrez Soto" userId="59de3787-2fa5-42a6-bec9-097f42fafc0b" providerId="ADAL" clId="{026686F2-C96C-4140-B202-973BA1AA3C13}" dt="2021-04-04T23:27:03.888" v="3388" actId="165"/>
          <ac:spMkLst>
            <pc:docMk/>
            <pc:sldMk cId="196719368" sldId="470"/>
            <ac:spMk id="56" creationId="{23FA2647-52FF-47EF-872E-853F1D033F04}"/>
          </ac:spMkLst>
        </pc:spChg>
        <pc:spChg chg="mod">
          <ac:chgData name="Ilse Elizabeth Gutierrez Soto" userId="59de3787-2fa5-42a6-bec9-097f42fafc0b" providerId="ADAL" clId="{026686F2-C96C-4140-B202-973BA1AA3C13}" dt="2021-04-04T23:27:03.888" v="3388" actId="165"/>
          <ac:spMkLst>
            <pc:docMk/>
            <pc:sldMk cId="196719368" sldId="470"/>
            <ac:spMk id="57" creationId="{A8360D2F-EB3E-4C85-82F9-CF6D9FA570C8}"/>
          </ac:spMkLst>
        </pc:spChg>
        <pc:spChg chg="mod">
          <ac:chgData name="Ilse Elizabeth Gutierrez Soto" userId="59de3787-2fa5-42a6-bec9-097f42fafc0b" providerId="ADAL" clId="{026686F2-C96C-4140-B202-973BA1AA3C13}" dt="2021-04-04T23:27:03.888" v="3388" actId="165"/>
          <ac:spMkLst>
            <pc:docMk/>
            <pc:sldMk cId="196719368" sldId="470"/>
            <ac:spMk id="58" creationId="{F1AED73D-DFE7-48CC-86D8-8F0418D8C277}"/>
          </ac:spMkLst>
        </pc:spChg>
        <pc:spChg chg="mod">
          <ac:chgData name="Ilse Elizabeth Gutierrez Soto" userId="59de3787-2fa5-42a6-bec9-097f42fafc0b" providerId="ADAL" clId="{026686F2-C96C-4140-B202-973BA1AA3C13}" dt="2021-04-04T23:27:03.888" v="3388" actId="165"/>
          <ac:spMkLst>
            <pc:docMk/>
            <pc:sldMk cId="196719368" sldId="470"/>
            <ac:spMk id="59" creationId="{FA9EEE75-7958-4B78-9912-9D9E09A48DD8}"/>
          </ac:spMkLst>
        </pc:spChg>
        <pc:spChg chg="mod">
          <ac:chgData name="Ilse Elizabeth Gutierrez Soto" userId="59de3787-2fa5-42a6-bec9-097f42fafc0b" providerId="ADAL" clId="{026686F2-C96C-4140-B202-973BA1AA3C13}" dt="2021-04-04T23:27:03.888" v="3388" actId="165"/>
          <ac:spMkLst>
            <pc:docMk/>
            <pc:sldMk cId="196719368" sldId="470"/>
            <ac:spMk id="60" creationId="{62BF43EC-8917-40D2-8E8F-4A8C81CE045A}"/>
          </ac:spMkLst>
        </pc:spChg>
        <pc:spChg chg="mod">
          <ac:chgData name="Ilse Elizabeth Gutierrez Soto" userId="59de3787-2fa5-42a6-bec9-097f42fafc0b" providerId="ADAL" clId="{026686F2-C96C-4140-B202-973BA1AA3C13}" dt="2021-04-04T23:27:03.888" v="3388" actId="165"/>
          <ac:spMkLst>
            <pc:docMk/>
            <pc:sldMk cId="196719368" sldId="470"/>
            <ac:spMk id="61" creationId="{990D8E63-60CE-458D-92FE-D3EDE8FE1B6E}"/>
          </ac:spMkLst>
        </pc:spChg>
        <pc:spChg chg="mod">
          <ac:chgData name="Ilse Elizabeth Gutierrez Soto" userId="59de3787-2fa5-42a6-bec9-097f42fafc0b" providerId="ADAL" clId="{026686F2-C96C-4140-B202-973BA1AA3C13}" dt="2021-04-04T23:27:03.888" v="3388" actId="165"/>
          <ac:spMkLst>
            <pc:docMk/>
            <pc:sldMk cId="196719368" sldId="470"/>
            <ac:spMk id="62" creationId="{5FEEA780-1390-4ECB-BAB2-0679956E8179}"/>
          </ac:spMkLst>
        </pc:spChg>
        <pc:spChg chg="mod">
          <ac:chgData name="Ilse Elizabeth Gutierrez Soto" userId="59de3787-2fa5-42a6-bec9-097f42fafc0b" providerId="ADAL" clId="{026686F2-C96C-4140-B202-973BA1AA3C13}" dt="2021-04-04T23:27:03.888" v="3388" actId="165"/>
          <ac:spMkLst>
            <pc:docMk/>
            <pc:sldMk cId="196719368" sldId="470"/>
            <ac:spMk id="63" creationId="{BFFE2162-D6E2-4081-8751-BFD37EA6343C}"/>
          </ac:spMkLst>
        </pc:spChg>
        <pc:spChg chg="mod">
          <ac:chgData name="Ilse Elizabeth Gutierrez Soto" userId="59de3787-2fa5-42a6-bec9-097f42fafc0b" providerId="ADAL" clId="{026686F2-C96C-4140-B202-973BA1AA3C13}" dt="2021-04-04T23:27:03.888" v="3388" actId="165"/>
          <ac:spMkLst>
            <pc:docMk/>
            <pc:sldMk cId="196719368" sldId="470"/>
            <ac:spMk id="64" creationId="{39751DD6-2914-4F1E-8605-7F88BEC66DFC}"/>
          </ac:spMkLst>
        </pc:spChg>
        <pc:spChg chg="mod">
          <ac:chgData name="Ilse Elizabeth Gutierrez Soto" userId="59de3787-2fa5-42a6-bec9-097f42fafc0b" providerId="ADAL" clId="{026686F2-C96C-4140-B202-973BA1AA3C13}" dt="2021-04-04T23:27:03.888" v="3388" actId="165"/>
          <ac:spMkLst>
            <pc:docMk/>
            <pc:sldMk cId="196719368" sldId="470"/>
            <ac:spMk id="65" creationId="{14497E7B-FBA7-4ED4-A53E-29DACC4E6028}"/>
          </ac:spMkLst>
        </pc:spChg>
        <pc:spChg chg="mod">
          <ac:chgData name="Ilse Elizabeth Gutierrez Soto" userId="59de3787-2fa5-42a6-bec9-097f42fafc0b" providerId="ADAL" clId="{026686F2-C96C-4140-B202-973BA1AA3C13}" dt="2021-04-04T23:27:03.888" v="3388" actId="165"/>
          <ac:spMkLst>
            <pc:docMk/>
            <pc:sldMk cId="196719368" sldId="470"/>
            <ac:spMk id="66" creationId="{800DE7CE-60D4-4874-B1D3-57A560E01E74}"/>
          </ac:spMkLst>
        </pc:spChg>
        <pc:spChg chg="mod">
          <ac:chgData name="Ilse Elizabeth Gutierrez Soto" userId="59de3787-2fa5-42a6-bec9-097f42fafc0b" providerId="ADAL" clId="{026686F2-C96C-4140-B202-973BA1AA3C13}" dt="2021-04-04T23:27:03.888" v="3388" actId="165"/>
          <ac:spMkLst>
            <pc:docMk/>
            <pc:sldMk cId="196719368" sldId="470"/>
            <ac:spMk id="67" creationId="{9B3DD2B3-606E-489B-A3CD-5DB6BA5539A6}"/>
          </ac:spMkLst>
        </pc:spChg>
        <pc:spChg chg="mod">
          <ac:chgData name="Ilse Elizabeth Gutierrez Soto" userId="59de3787-2fa5-42a6-bec9-097f42fafc0b" providerId="ADAL" clId="{026686F2-C96C-4140-B202-973BA1AA3C13}" dt="2021-04-04T23:27:23.441" v="3393" actId="1076"/>
          <ac:spMkLst>
            <pc:docMk/>
            <pc:sldMk cId="196719368" sldId="470"/>
            <ac:spMk id="68" creationId="{8FE72187-DD7A-48BA-AD2E-A483B72DE716}"/>
          </ac:spMkLst>
        </pc:spChg>
        <pc:spChg chg="mod">
          <ac:chgData name="Ilse Elizabeth Gutierrez Soto" userId="59de3787-2fa5-42a6-bec9-097f42fafc0b" providerId="ADAL" clId="{026686F2-C96C-4140-B202-973BA1AA3C13}" dt="2021-04-04T23:27:33.136" v="3396" actId="1076"/>
          <ac:spMkLst>
            <pc:docMk/>
            <pc:sldMk cId="196719368" sldId="470"/>
            <ac:spMk id="69" creationId="{45E17EFA-1673-4890-B0E0-C3E960BD8D51}"/>
          </ac:spMkLst>
        </pc:spChg>
        <pc:spChg chg="mod">
          <ac:chgData name="Ilse Elizabeth Gutierrez Soto" userId="59de3787-2fa5-42a6-bec9-097f42fafc0b" providerId="ADAL" clId="{026686F2-C96C-4140-B202-973BA1AA3C13}" dt="2021-04-04T23:27:03.888" v="3388" actId="165"/>
          <ac:spMkLst>
            <pc:docMk/>
            <pc:sldMk cId="196719368" sldId="470"/>
            <ac:spMk id="70" creationId="{12C3F550-A52F-4DF9-8D56-F2FB23B3E7CF}"/>
          </ac:spMkLst>
        </pc:spChg>
        <pc:spChg chg="mod">
          <ac:chgData name="Ilse Elizabeth Gutierrez Soto" userId="59de3787-2fa5-42a6-bec9-097f42fafc0b" providerId="ADAL" clId="{026686F2-C96C-4140-B202-973BA1AA3C13}" dt="2021-04-04T23:27:03.888" v="3388" actId="165"/>
          <ac:spMkLst>
            <pc:docMk/>
            <pc:sldMk cId="196719368" sldId="470"/>
            <ac:spMk id="71" creationId="{3E15DD3B-0D1B-4DA6-8C32-4B30C18F4D7E}"/>
          </ac:spMkLst>
        </pc:spChg>
        <pc:spChg chg="mod">
          <ac:chgData name="Ilse Elizabeth Gutierrez Soto" userId="59de3787-2fa5-42a6-bec9-097f42fafc0b" providerId="ADAL" clId="{026686F2-C96C-4140-B202-973BA1AA3C13}" dt="2021-04-04T23:27:03.888" v="3388" actId="165"/>
          <ac:spMkLst>
            <pc:docMk/>
            <pc:sldMk cId="196719368" sldId="470"/>
            <ac:spMk id="72" creationId="{CAA93AC3-F1D0-4271-A19B-B8745C20D983}"/>
          </ac:spMkLst>
        </pc:spChg>
        <pc:spChg chg="mod">
          <ac:chgData name="Ilse Elizabeth Gutierrez Soto" userId="59de3787-2fa5-42a6-bec9-097f42fafc0b" providerId="ADAL" clId="{026686F2-C96C-4140-B202-973BA1AA3C13}" dt="2021-04-04T23:27:42.258" v="3399" actId="14100"/>
          <ac:spMkLst>
            <pc:docMk/>
            <pc:sldMk cId="196719368" sldId="470"/>
            <ac:spMk id="73" creationId="{AC8DA32E-4421-4F41-8191-04B9A304756A}"/>
          </ac:spMkLst>
        </pc:spChg>
        <pc:spChg chg="mod">
          <ac:chgData name="Ilse Elizabeth Gutierrez Soto" userId="59de3787-2fa5-42a6-bec9-097f42fafc0b" providerId="ADAL" clId="{026686F2-C96C-4140-B202-973BA1AA3C13}" dt="2021-04-04T23:27:16.495" v="3391" actId="14100"/>
          <ac:spMkLst>
            <pc:docMk/>
            <pc:sldMk cId="196719368" sldId="470"/>
            <ac:spMk id="74" creationId="{18D445EA-97E8-4BCD-81CF-1FB711586F43}"/>
          </ac:spMkLst>
        </pc:spChg>
        <pc:spChg chg="mod">
          <ac:chgData name="Ilse Elizabeth Gutierrez Soto" userId="59de3787-2fa5-42a6-bec9-097f42fafc0b" providerId="ADAL" clId="{026686F2-C96C-4140-B202-973BA1AA3C13}" dt="2021-04-04T23:27:03.888" v="3388" actId="165"/>
          <ac:spMkLst>
            <pc:docMk/>
            <pc:sldMk cId="196719368" sldId="470"/>
            <ac:spMk id="75" creationId="{AE64C5A0-D994-4448-8A21-086B858A151D}"/>
          </ac:spMkLst>
        </pc:spChg>
        <pc:spChg chg="mod">
          <ac:chgData name="Ilse Elizabeth Gutierrez Soto" userId="59de3787-2fa5-42a6-bec9-097f42fafc0b" providerId="ADAL" clId="{026686F2-C96C-4140-B202-973BA1AA3C13}" dt="2021-04-04T23:27:03.888" v="3388" actId="165"/>
          <ac:spMkLst>
            <pc:docMk/>
            <pc:sldMk cId="196719368" sldId="470"/>
            <ac:spMk id="76" creationId="{DDD55176-9425-41FD-91EF-3B40EBC32A4F}"/>
          </ac:spMkLst>
        </pc:spChg>
        <pc:spChg chg="mod">
          <ac:chgData name="Ilse Elizabeth Gutierrez Soto" userId="59de3787-2fa5-42a6-bec9-097f42fafc0b" providerId="ADAL" clId="{026686F2-C96C-4140-B202-973BA1AA3C13}" dt="2021-04-04T23:27:03.888" v="3388" actId="165"/>
          <ac:spMkLst>
            <pc:docMk/>
            <pc:sldMk cId="196719368" sldId="470"/>
            <ac:spMk id="77" creationId="{57483A4F-28B7-429D-84C4-F65A4730818E}"/>
          </ac:spMkLst>
        </pc:spChg>
        <pc:spChg chg="mod">
          <ac:chgData name="Ilse Elizabeth Gutierrez Soto" userId="59de3787-2fa5-42a6-bec9-097f42fafc0b" providerId="ADAL" clId="{026686F2-C96C-4140-B202-973BA1AA3C13}" dt="2021-04-04T23:27:03.888" v="3388" actId="165"/>
          <ac:spMkLst>
            <pc:docMk/>
            <pc:sldMk cId="196719368" sldId="470"/>
            <ac:spMk id="78" creationId="{9B974CD2-E2EC-46FF-8408-2937C482AF58}"/>
          </ac:spMkLst>
        </pc:spChg>
        <pc:grpChg chg="add mod">
          <ac:chgData name="Ilse Elizabeth Gutierrez Soto" userId="59de3787-2fa5-42a6-bec9-097f42fafc0b" providerId="ADAL" clId="{026686F2-C96C-4140-B202-973BA1AA3C13}" dt="2021-04-04T23:28:45.505" v="3405" actId="1076"/>
          <ac:grpSpMkLst>
            <pc:docMk/>
            <pc:sldMk cId="196719368" sldId="470"/>
            <ac:grpSpMk id="3" creationId="{CD95D237-A03B-484E-B137-C9E4BDFFB262}"/>
          </ac:grpSpMkLst>
        </pc:grpChg>
        <pc:grpChg chg="del mod">
          <ac:chgData name="Ilse Elizabeth Gutierrez Soto" userId="59de3787-2fa5-42a6-bec9-097f42fafc0b" providerId="ADAL" clId="{026686F2-C96C-4140-B202-973BA1AA3C13}" dt="2021-04-04T23:27:03.888" v="3388" actId="165"/>
          <ac:grpSpMkLst>
            <pc:docMk/>
            <pc:sldMk cId="196719368" sldId="470"/>
            <ac:grpSpMk id="45" creationId="{4E2E48EF-D257-40B2-B3C9-49ADB6E63D38}"/>
          </ac:grpSpMkLst>
        </pc:grpChg>
        <pc:grpChg chg="mod topLvl">
          <ac:chgData name="Ilse Elizabeth Gutierrez Soto" userId="59de3787-2fa5-42a6-bec9-097f42fafc0b" providerId="ADAL" clId="{026686F2-C96C-4140-B202-973BA1AA3C13}" dt="2021-04-04T23:28:39.067" v="3402" actId="164"/>
          <ac:grpSpMkLst>
            <pc:docMk/>
            <pc:sldMk cId="196719368" sldId="470"/>
            <ac:grpSpMk id="46" creationId="{47E4CD65-9E3B-4590-8D23-D65A1F0D4C0E}"/>
          </ac:grpSpMkLst>
        </pc:grpChg>
        <pc:picChg chg="add mod">
          <ac:chgData name="Ilse Elizabeth Gutierrez Soto" userId="59de3787-2fa5-42a6-bec9-097f42fafc0b" providerId="ADAL" clId="{026686F2-C96C-4140-B202-973BA1AA3C13}" dt="2021-04-05T00:36:27.370" v="3409" actId="1076"/>
          <ac:picMkLst>
            <pc:docMk/>
            <pc:sldMk cId="196719368" sldId="470"/>
            <ac:picMk id="40" creationId="{0A512A95-3645-4B7F-83DC-7E760AEBA53D}"/>
          </ac:picMkLst>
        </pc:picChg>
        <pc:cxnChg chg="mod topLvl">
          <ac:chgData name="Ilse Elizabeth Gutierrez Soto" userId="59de3787-2fa5-42a6-bec9-097f42fafc0b" providerId="ADAL" clId="{026686F2-C96C-4140-B202-973BA1AA3C13}" dt="2021-04-04T23:28:39.067" v="3402" actId="164"/>
          <ac:cxnSpMkLst>
            <pc:docMk/>
            <pc:sldMk cId="196719368" sldId="470"/>
            <ac:cxnSpMk id="47" creationId="{77EAEA03-D535-4B93-ADFB-BE1CB3CAD986}"/>
          </ac:cxnSpMkLst>
        </pc:cxnChg>
      </pc:sldChg>
      <pc:sldChg chg="addSp delSp modSp add mod">
        <pc:chgData name="Ilse Elizabeth Gutierrez Soto" userId="59de3787-2fa5-42a6-bec9-097f42fafc0b" providerId="ADAL" clId="{026686F2-C96C-4140-B202-973BA1AA3C13}" dt="2021-04-05T00:38:39.882" v="3432" actId="208"/>
        <pc:sldMkLst>
          <pc:docMk/>
          <pc:sldMk cId="755378727" sldId="471"/>
        </pc:sldMkLst>
        <pc:spChg chg="mod">
          <ac:chgData name="Ilse Elizabeth Gutierrez Soto" userId="59de3787-2fa5-42a6-bec9-097f42fafc0b" providerId="ADAL" clId="{026686F2-C96C-4140-B202-973BA1AA3C13}" dt="2021-04-05T00:37:10.813" v="3411" actId="14100"/>
          <ac:spMkLst>
            <pc:docMk/>
            <pc:sldMk cId="755378727" sldId="471"/>
            <ac:spMk id="2" creationId="{C1371730-3364-4DFC-853D-0A48CD3FEAFA}"/>
          </ac:spMkLst>
        </pc:spChg>
        <pc:spChg chg="del">
          <ac:chgData name="Ilse Elizabeth Gutierrez Soto" userId="59de3787-2fa5-42a6-bec9-097f42fafc0b" providerId="ADAL" clId="{026686F2-C96C-4140-B202-973BA1AA3C13}" dt="2021-04-05T00:37:42.784" v="3417" actId="478"/>
          <ac:spMkLst>
            <pc:docMk/>
            <pc:sldMk cId="755378727" sldId="471"/>
            <ac:spMk id="39" creationId="{213B7905-C356-4C07-A2D7-81CA2CAE9730}"/>
          </ac:spMkLst>
        </pc:spChg>
        <pc:spChg chg="mod">
          <ac:chgData name="Ilse Elizabeth Gutierrez Soto" userId="59de3787-2fa5-42a6-bec9-097f42fafc0b" providerId="ADAL" clId="{026686F2-C96C-4140-B202-973BA1AA3C13}" dt="2021-04-05T00:37:28.102" v="3414"/>
          <ac:spMkLst>
            <pc:docMk/>
            <pc:sldMk cId="755378727" sldId="471"/>
            <ac:spMk id="42" creationId="{D0E2EE32-E301-4CF5-A45C-59E433AC82A7}"/>
          </ac:spMkLst>
        </pc:spChg>
        <pc:spChg chg="mod">
          <ac:chgData name="Ilse Elizabeth Gutierrez Soto" userId="59de3787-2fa5-42a6-bec9-097f42fafc0b" providerId="ADAL" clId="{026686F2-C96C-4140-B202-973BA1AA3C13}" dt="2021-04-05T00:37:28.102" v="3414"/>
          <ac:spMkLst>
            <pc:docMk/>
            <pc:sldMk cId="755378727" sldId="471"/>
            <ac:spMk id="43" creationId="{63D101BD-986E-476E-8624-7D45D88DE1A4}"/>
          </ac:spMkLst>
        </pc:spChg>
        <pc:spChg chg="mod">
          <ac:chgData name="Ilse Elizabeth Gutierrez Soto" userId="59de3787-2fa5-42a6-bec9-097f42fafc0b" providerId="ADAL" clId="{026686F2-C96C-4140-B202-973BA1AA3C13}" dt="2021-04-05T00:37:28.102" v="3414"/>
          <ac:spMkLst>
            <pc:docMk/>
            <pc:sldMk cId="755378727" sldId="471"/>
            <ac:spMk id="44" creationId="{4BF00C10-97B3-4987-AF10-B87A8F63CA58}"/>
          </ac:spMkLst>
        </pc:spChg>
        <pc:spChg chg="mod">
          <ac:chgData name="Ilse Elizabeth Gutierrez Soto" userId="59de3787-2fa5-42a6-bec9-097f42fafc0b" providerId="ADAL" clId="{026686F2-C96C-4140-B202-973BA1AA3C13}" dt="2021-04-05T00:37:28.102" v="3414"/>
          <ac:spMkLst>
            <pc:docMk/>
            <pc:sldMk cId="755378727" sldId="471"/>
            <ac:spMk id="45" creationId="{E48C872D-B4D7-449A-8618-A85AFB042E9E}"/>
          </ac:spMkLst>
        </pc:spChg>
        <pc:spChg chg="mod">
          <ac:chgData name="Ilse Elizabeth Gutierrez Soto" userId="59de3787-2fa5-42a6-bec9-097f42fafc0b" providerId="ADAL" clId="{026686F2-C96C-4140-B202-973BA1AA3C13}" dt="2021-04-05T00:37:28.102" v="3414"/>
          <ac:spMkLst>
            <pc:docMk/>
            <pc:sldMk cId="755378727" sldId="471"/>
            <ac:spMk id="79" creationId="{1BF873C8-7FC2-4527-990F-36A598D34442}"/>
          </ac:spMkLst>
        </pc:spChg>
        <pc:spChg chg="mod">
          <ac:chgData name="Ilse Elizabeth Gutierrez Soto" userId="59de3787-2fa5-42a6-bec9-097f42fafc0b" providerId="ADAL" clId="{026686F2-C96C-4140-B202-973BA1AA3C13}" dt="2021-04-05T00:37:28.102" v="3414"/>
          <ac:spMkLst>
            <pc:docMk/>
            <pc:sldMk cId="755378727" sldId="471"/>
            <ac:spMk id="80" creationId="{A0F50A7B-E6FE-403D-B669-311B7CD36CAB}"/>
          </ac:spMkLst>
        </pc:spChg>
        <pc:spChg chg="mod">
          <ac:chgData name="Ilse Elizabeth Gutierrez Soto" userId="59de3787-2fa5-42a6-bec9-097f42fafc0b" providerId="ADAL" clId="{026686F2-C96C-4140-B202-973BA1AA3C13}" dt="2021-04-05T00:37:28.102" v="3414"/>
          <ac:spMkLst>
            <pc:docMk/>
            <pc:sldMk cId="755378727" sldId="471"/>
            <ac:spMk id="81" creationId="{AA4523BA-078A-4F9C-BD16-A9D75AF96B17}"/>
          </ac:spMkLst>
        </pc:spChg>
        <pc:spChg chg="mod">
          <ac:chgData name="Ilse Elizabeth Gutierrez Soto" userId="59de3787-2fa5-42a6-bec9-097f42fafc0b" providerId="ADAL" clId="{026686F2-C96C-4140-B202-973BA1AA3C13}" dt="2021-04-05T00:37:28.102" v="3414"/>
          <ac:spMkLst>
            <pc:docMk/>
            <pc:sldMk cId="755378727" sldId="471"/>
            <ac:spMk id="82" creationId="{4C44A5EF-7974-406A-87E0-B3046D567108}"/>
          </ac:spMkLst>
        </pc:spChg>
        <pc:spChg chg="mod">
          <ac:chgData name="Ilse Elizabeth Gutierrez Soto" userId="59de3787-2fa5-42a6-bec9-097f42fafc0b" providerId="ADAL" clId="{026686F2-C96C-4140-B202-973BA1AA3C13}" dt="2021-04-05T00:38:39.882" v="3432" actId="208"/>
          <ac:spMkLst>
            <pc:docMk/>
            <pc:sldMk cId="755378727" sldId="471"/>
            <ac:spMk id="84" creationId="{F92F21AC-AFE3-402B-B6BE-B5D879EE77DF}"/>
          </ac:spMkLst>
        </pc:spChg>
        <pc:spChg chg="mod">
          <ac:chgData name="Ilse Elizabeth Gutierrez Soto" userId="59de3787-2fa5-42a6-bec9-097f42fafc0b" providerId="ADAL" clId="{026686F2-C96C-4140-B202-973BA1AA3C13}" dt="2021-04-05T00:37:28.102" v="3414"/>
          <ac:spMkLst>
            <pc:docMk/>
            <pc:sldMk cId="755378727" sldId="471"/>
            <ac:spMk id="85" creationId="{63804571-3640-4151-BDBA-0651D0779F97}"/>
          </ac:spMkLst>
        </pc:spChg>
        <pc:spChg chg="mod">
          <ac:chgData name="Ilse Elizabeth Gutierrez Soto" userId="59de3787-2fa5-42a6-bec9-097f42fafc0b" providerId="ADAL" clId="{026686F2-C96C-4140-B202-973BA1AA3C13}" dt="2021-04-05T00:38:39.882" v="3432" actId="208"/>
          <ac:spMkLst>
            <pc:docMk/>
            <pc:sldMk cId="755378727" sldId="471"/>
            <ac:spMk id="86" creationId="{B2DCB5E5-5548-43B3-85F0-8598AC301D94}"/>
          </ac:spMkLst>
        </pc:spChg>
        <pc:spChg chg="mod">
          <ac:chgData name="Ilse Elizabeth Gutierrez Soto" userId="59de3787-2fa5-42a6-bec9-097f42fafc0b" providerId="ADAL" clId="{026686F2-C96C-4140-B202-973BA1AA3C13}" dt="2021-04-05T00:38:39.882" v="3432" actId="208"/>
          <ac:spMkLst>
            <pc:docMk/>
            <pc:sldMk cId="755378727" sldId="471"/>
            <ac:spMk id="87" creationId="{D3B6831E-3C2B-4ADB-B1F2-95109F500B47}"/>
          </ac:spMkLst>
        </pc:spChg>
        <pc:spChg chg="mod">
          <ac:chgData name="Ilse Elizabeth Gutierrez Soto" userId="59de3787-2fa5-42a6-bec9-097f42fafc0b" providerId="ADAL" clId="{026686F2-C96C-4140-B202-973BA1AA3C13}" dt="2021-04-05T00:37:28.102" v="3414"/>
          <ac:spMkLst>
            <pc:docMk/>
            <pc:sldMk cId="755378727" sldId="471"/>
            <ac:spMk id="89" creationId="{ABE3C9EA-F641-48D1-8906-E2C14D410874}"/>
          </ac:spMkLst>
        </pc:spChg>
        <pc:spChg chg="mod">
          <ac:chgData name="Ilse Elizabeth Gutierrez Soto" userId="59de3787-2fa5-42a6-bec9-097f42fafc0b" providerId="ADAL" clId="{026686F2-C96C-4140-B202-973BA1AA3C13}" dt="2021-04-05T00:38:39.882" v="3432" actId="208"/>
          <ac:spMkLst>
            <pc:docMk/>
            <pc:sldMk cId="755378727" sldId="471"/>
            <ac:spMk id="90" creationId="{22D494A9-8529-4038-A57E-0D0075C44F5A}"/>
          </ac:spMkLst>
        </pc:spChg>
        <pc:spChg chg="mod">
          <ac:chgData name="Ilse Elizabeth Gutierrez Soto" userId="59de3787-2fa5-42a6-bec9-097f42fafc0b" providerId="ADAL" clId="{026686F2-C96C-4140-B202-973BA1AA3C13}" dt="2021-04-05T00:37:28.102" v="3414"/>
          <ac:spMkLst>
            <pc:docMk/>
            <pc:sldMk cId="755378727" sldId="471"/>
            <ac:spMk id="91" creationId="{D40CFA60-52B9-441C-9D5B-C6BED01DEDE9}"/>
          </ac:spMkLst>
        </pc:spChg>
        <pc:spChg chg="mod">
          <ac:chgData name="Ilse Elizabeth Gutierrez Soto" userId="59de3787-2fa5-42a6-bec9-097f42fafc0b" providerId="ADAL" clId="{026686F2-C96C-4140-B202-973BA1AA3C13}" dt="2021-04-05T00:37:28.102" v="3414"/>
          <ac:spMkLst>
            <pc:docMk/>
            <pc:sldMk cId="755378727" sldId="471"/>
            <ac:spMk id="92" creationId="{768FAD8C-D8EE-4C8A-A108-9942540876C5}"/>
          </ac:spMkLst>
        </pc:spChg>
        <pc:spChg chg="mod">
          <ac:chgData name="Ilse Elizabeth Gutierrez Soto" userId="59de3787-2fa5-42a6-bec9-097f42fafc0b" providerId="ADAL" clId="{026686F2-C96C-4140-B202-973BA1AA3C13}" dt="2021-04-05T00:37:28.102" v="3414"/>
          <ac:spMkLst>
            <pc:docMk/>
            <pc:sldMk cId="755378727" sldId="471"/>
            <ac:spMk id="93" creationId="{F9293589-937B-4265-896D-84A66F929730}"/>
          </ac:spMkLst>
        </pc:spChg>
        <pc:spChg chg="mod">
          <ac:chgData name="Ilse Elizabeth Gutierrez Soto" userId="59de3787-2fa5-42a6-bec9-097f42fafc0b" providerId="ADAL" clId="{026686F2-C96C-4140-B202-973BA1AA3C13}" dt="2021-04-05T00:37:28.102" v="3414"/>
          <ac:spMkLst>
            <pc:docMk/>
            <pc:sldMk cId="755378727" sldId="471"/>
            <ac:spMk id="94" creationId="{E930F7E8-FA98-4888-B098-C3A1644B55D8}"/>
          </ac:spMkLst>
        </pc:spChg>
        <pc:spChg chg="mod">
          <ac:chgData name="Ilse Elizabeth Gutierrez Soto" userId="59de3787-2fa5-42a6-bec9-097f42fafc0b" providerId="ADAL" clId="{026686F2-C96C-4140-B202-973BA1AA3C13}" dt="2021-04-05T00:37:28.102" v="3414"/>
          <ac:spMkLst>
            <pc:docMk/>
            <pc:sldMk cId="755378727" sldId="471"/>
            <ac:spMk id="95" creationId="{84387557-1774-4CCE-8B0D-DE5E8D4823DD}"/>
          </ac:spMkLst>
        </pc:spChg>
        <pc:spChg chg="mod">
          <ac:chgData name="Ilse Elizabeth Gutierrez Soto" userId="59de3787-2fa5-42a6-bec9-097f42fafc0b" providerId="ADAL" clId="{026686F2-C96C-4140-B202-973BA1AA3C13}" dt="2021-04-05T00:37:28.102" v="3414"/>
          <ac:spMkLst>
            <pc:docMk/>
            <pc:sldMk cId="755378727" sldId="471"/>
            <ac:spMk id="96" creationId="{386E8FBC-9188-4C75-9CF6-AF37285C0AE4}"/>
          </ac:spMkLst>
        </pc:spChg>
        <pc:spChg chg="mod">
          <ac:chgData name="Ilse Elizabeth Gutierrez Soto" userId="59de3787-2fa5-42a6-bec9-097f42fafc0b" providerId="ADAL" clId="{026686F2-C96C-4140-B202-973BA1AA3C13}" dt="2021-04-05T00:38:39.882" v="3432" actId="208"/>
          <ac:spMkLst>
            <pc:docMk/>
            <pc:sldMk cId="755378727" sldId="471"/>
            <ac:spMk id="97" creationId="{2C8E8951-AFDD-4A57-B2FB-C9798A7CD917}"/>
          </ac:spMkLst>
        </pc:spChg>
        <pc:spChg chg="mod">
          <ac:chgData name="Ilse Elizabeth Gutierrez Soto" userId="59de3787-2fa5-42a6-bec9-097f42fafc0b" providerId="ADAL" clId="{026686F2-C96C-4140-B202-973BA1AA3C13}" dt="2021-04-05T00:38:39.882" v="3432" actId="208"/>
          <ac:spMkLst>
            <pc:docMk/>
            <pc:sldMk cId="755378727" sldId="471"/>
            <ac:spMk id="98" creationId="{509D5AA4-1BBC-4E7C-9FBB-2C2EC57D698A}"/>
          </ac:spMkLst>
        </pc:spChg>
        <pc:spChg chg="mod">
          <ac:chgData name="Ilse Elizabeth Gutierrez Soto" userId="59de3787-2fa5-42a6-bec9-097f42fafc0b" providerId="ADAL" clId="{026686F2-C96C-4140-B202-973BA1AA3C13}" dt="2021-04-05T00:37:28.102" v="3414"/>
          <ac:spMkLst>
            <pc:docMk/>
            <pc:sldMk cId="755378727" sldId="471"/>
            <ac:spMk id="99" creationId="{41275720-20B2-4BC9-8893-8A0950582735}"/>
          </ac:spMkLst>
        </pc:spChg>
        <pc:spChg chg="mod">
          <ac:chgData name="Ilse Elizabeth Gutierrez Soto" userId="59de3787-2fa5-42a6-bec9-097f42fafc0b" providerId="ADAL" clId="{026686F2-C96C-4140-B202-973BA1AA3C13}" dt="2021-04-05T00:37:28.102" v="3414"/>
          <ac:spMkLst>
            <pc:docMk/>
            <pc:sldMk cId="755378727" sldId="471"/>
            <ac:spMk id="100" creationId="{0FE32E3A-F854-46C8-B7AD-DAE68DB14E74}"/>
          </ac:spMkLst>
        </pc:spChg>
        <pc:spChg chg="mod">
          <ac:chgData name="Ilse Elizabeth Gutierrez Soto" userId="59de3787-2fa5-42a6-bec9-097f42fafc0b" providerId="ADAL" clId="{026686F2-C96C-4140-B202-973BA1AA3C13}" dt="2021-04-05T00:37:28.102" v="3414"/>
          <ac:spMkLst>
            <pc:docMk/>
            <pc:sldMk cId="755378727" sldId="471"/>
            <ac:spMk id="101" creationId="{3E4F4409-5B59-45FE-BC62-AEEF8C8CF525}"/>
          </ac:spMkLst>
        </pc:spChg>
        <pc:spChg chg="mod">
          <ac:chgData name="Ilse Elizabeth Gutierrez Soto" userId="59de3787-2fa5-42a6-bec9-097f42fafc0b" providerId="ADAL" clId="{026686F2-C96C-4140-B202-973BA1AA3C13}" dt="2021-04-05T00:37:28.102" v="3414"/>
          <ac:spMkLst>
            <pc:docMk/>
            <pc:sldMk cId="755378727" sldId="471"/>
            <ac:spMk id="102" creationId="{A80D65C9-32BE-40BE-A757-01A8020D59AC}"/>
          </ac:spMkLst>
        </pc:spChg>
        <pc:spChg chg="mod">
          <ac:chgData name="Ilse Elizabeth Gutierrez Soto" userId="59de3787-2fa5-42a6-bec9-097f42fafc0b" providerId="ADAL" clId="{026686F2-C96C-4140-B202-973BA1AA3C13}" dt="2021-04-05T00:37:28.102" v="3414"/>
          <ac:spMkLst>
            <pc:docMk/>
            <pc:sldMk cId="755378727" sldId="471"/>
            <ac:spMk id="103" creationId="{1F9BD914-8BE8-47BD-9B5B-4F14DDE866C5}"/>
          </ac:spMkLst>
        </pc:spChg>
        <pc:spChg chg="mod">
          <ac:chgData name="Ilse Elizabeth Gutierrez Soto" userId="59de3787-2fa5-42a6-bec9-097f42fafc0b" providerId="ADAL" clId="{026686F2-C96C-4140-B202-973BA1AA3C13}" dt="2021-04-05T00:37:28.102" v="3414"/>
          <ac:spMkLst>
            <pc:docMk/>
            <pc:sldMk cId="755378727" sldId="471"/>
            <ac:spMk id="104" creationId="{3DEB247F-9080-4CEC-88F7-6552259F93C4}"/>
          </ac:spMkLst>
        </pc:spChg>
        <pc:spChg chg="mod">
          <ac:chgData name="Ilse Elizabeth Gutierrez Soto" userId="59de3787-2fa5-42a6-bec9-097f42fafc0b" providerId="ADAL" clId="{026686F2-C96C-4140-B202-973BA1AA3C13}" dt="2021-04-05T00:37:28.102" v="3414"/>
          <ac:spMkLst>
            <pc:docMk/>
            <pc:sldMk cId="755378727" sldId="471"/>
            <ac:spMk id="105" creationId="{9132521A-B1E9-4648-8E4C-A370F27B6BEE}"/>
          </ac:spMkLst>
        </pc:spChg>
        <pc:spChg chg="mod">
          <ac:chgData name="Ilse Elizabeth Gutierrez Soto" userId="59de3787-2fa5-42a6-bec9-097f42fafc0b" providerId="ADAL" clId="{026686F2-C96C-4140-B202-973BA1AA3C13}" dt="2021-04-05T00:37:28.102" v="3414"/>
          <ac:spMkLst>
            <pc:docMk/>
            <pc:sldMk cId="755378727" sldId="471"/>
            <ac:spMk id="106" creationId="{5F2D97CE-3EA6-4D98-B7F9-864B4243A905}"/>
          </ac:spMkLst>
        </pc:spChg>
        <pc:spChg chg="mod">
          <ac:chgData name="Ilse Elizabeth Gutierrez Soto" userId="59de3787-2fa5-42a6-bec9-097f42fafc0b" providerId="ADAL" clId="{026686F2-C96C-4140-B202-973BA1AA3C13}" dt="2021-04-05T00:38:39.882" v="3432" actId="208"/>
          <ac:spMkLst>
            <pc:docMk/>
            <pc:sldMk cId="755378727" sldId="471"/>
            <ac:spMk id="107" creationId="{0E8B82DB-F2A0-4F25-8548-CEA2E3872E4D}"/>
          </ac:spMkLst>
        </pc:spChg>
        <pc:spChg chg="mod">
          <ac:chgData name="Ilse Elizabeth Gutierrez Soto" userId="59de3787-2fa5-42a6-bec9-097f42fafc0b" providerId="ADAL" clId="{026686F2-C96C-4140-B202-973BA1AA3C13}" dt="2021-04-05T00:38:39.882" v="3432" actId="208"/>
          <ac:spMkLst>
            <pc:docMk/>
            <pc:sldMk cId="755378727" sldId="471"/>
            <ac:spMk id="108" creationId="{02C41F06-80DA-43F3-B394-75ED6CC78626}"/>
          </ac:spMkLst>
        </pc:spChg>
        <pc:spChg chg="mod">
          <ac:chgData name="Ilse Elizabeth Gutierrez Soto" userId="59de3787-2fa5-42a6-bec9-097f42fafc0b" providerId="ADAL" clId="{026686F2-C96C-4140-B202-973BA1AA3C13}" dt="2021-04-05T00:38:39.882" v="3432" actId="208"/>
          <ac:spMkLst>
            <pc:docMk/>
            <pc:sldMk cId="755378727" sldId="471"/>
            <ac:spMk id="109" creationId="{E8248528-9088-4496-85E8-81A3BE960FCA}"/>
          </ac:spMkLst>
        </pc:spChg>
        <pc:spChg chg="add mod">
          <ac:chgData name="Ilse Elizabeth Gutierrez Soto" userId="59de3787-2fa5-42a6-bec9-097f42fafc0b" providerId="ADAL" clId="{026686F2-C96C-4140-B202-973BA1AA3C13}" dt="2021-04-05T00:37:54.125" v="3423" actId="27636"/>
          <ac:spMkLst>
            <pc:docMk/>
            <pc:sldMk cId="755378727" sldId="471"/>
            <ac:spMk id="110" creationId="{AD1FFF3F-6C4E-4DE2-BA2A-5720FE8A3587}"/>
          </ac:spMkLst>
        </pc:spChg>
        <pc:spChg chg="add mod">
          <ac:chgData name="Ilse Elizabeth Gutierrez Soto" userId="59de3787-2fa5-42a6-bec9-097f42fafc0b" providerId="ADAL" clId="{026686F2-C96C-4140-B202-973BA1AA3C13}" dt="2021-04-05T00:38:21.977" v="3431" actId="404"/>
          <ac:spMkLst>
            <pc:docMk/>
            <pc:sldMk cId="755378727" sldId="471"/>
            <ac:spMk id="111" creationId="{654BB368-07A6-45CA-A63B-30E4D289E0B7}"/>
          </ac:spMkLst>
        </pc:spChg>
        <pc:grpChg chg="del">
          <ac:chgData name="Ilse Elizabeth Gutierrez Soto" userId="59de3787-2fa5-42a6-bec9-097f42fafc0b" providerId="ADAL" clId="{026686F2-C96C-4140-B202-973BA1AA3C13}" dt="2021-04-05T00:37:26.713" v="3413" actId="478"/>
          <ac:grpSpMkLst>
            <pc:docMk/>
            <pc:sldMk cId="755378727" sldId="471"/>
            <ac:grpSpMk id="3" creationId="{CD95D237-A03B-484E-B137-C9E4BDFFB262}"/>
          </ac:grpSpMkLst>
        </pc:grpChg>
        <pc:grpChg chg="add mod">
          <ac:chgData name="Ilse Elizabeth Gutierrez Soto" userId="59de3787-2fa5-42a6-bec9-097f42fafc0b" providerId="ADAL" clId="{026686F2-C96C-4140-B202-973BA1AA3C13}" dt="2021-04-05T00:37:31.858" v="3415" actId="1076"/>
          <ac:grpSpMkLst>
            <pc:docMk/>
            <pc:sldMk cId="755378727" sldId="471"/>
            <ac:grpSpMk id="41" creationId="{D0B0FE09-67FF-4DAD-A913-9E91892BEA16}"/>
          </ac:grpSpMkLst>
        </pc:grpChg>
        <pc:grpChg chg="mod">
          <ac:chgData name="Ilse Elizabeth Gutierrez Soto" userId="59de3787-2fa5-42a6-bec9-097f42fafc0b" providerId="ADAL" clId="{026686F2-C96C-4140-B202-973BA1AA3C13}" dt="2021-04-05T00:37:28.102" v="3414"/>
          <ac:grpSpMkLst>
            <pc:docMk/>
            <pc:sldMk cId="755378727" sldId="471"/>
            <ac:grpSpMk id="83" creationId="{28EC0A93-A303-4A34-96EF-A87D9252B0B6}"/>
          </ac:grpSpMkLst>
        </pc:grpChg>
        <pc:grpChg chg="mod">
          <ac:chgData name="Ilse Elizabeth Gutierrez Soto" userId="59de3787-2fa5-42a6-bec9-097f42fafc0b" providerId="ADAL" clId="{026686F2-C96C-4140-B202-973BA1AA3C13}" dt="2021-04-05T00:37:28.102" v="3414"/>
          <ac:grpSpMkLst>
            <pc:docMk/>
            <pc:sldMk cId="755378727" sldId="471"/>
            <ac:grpSpMk id="88" creationId="{79E54107-EB26-48D7-B66B-3C9035C0D45D}"/>
          </ac:grpSpMkLst>
        </pc:grpChg>
        <pc:picChg chg="del">
          <ac:chgData name="Ilse Elizabeth Gutierrez Soto" userId="59de3787-2fa5-42a6-bec9-097f42fafc0b" providerId="ADAL" clId="{026686F2-C96C-4140-B202-973BA1AA3C13}" dt="2021-04-05T00:37:33.623" v="3416" actId="478"/>
          <ac:picMkLst>
            <pc:docMk/>
            <pc:sldMk cId="755378727" sldId="471"/>
            <ac:picMk id="40" creationId="{0A512A95-3645-4B7F-83DC-7E760AEBA53D}"/>
          </ac:picMkLst>
        </pc:picChg>
        <pc:cxnChg chg="mod">
          <ac:chgData name="Ilse Elizabeth Gutierrez Soto" userId="59de3787-2fa5-42a6-bec9-097f42fafc0b" providerId="ADAL" clId="{026686F2-C96C-4140-B202-973BA1AA3C13}" dt="2021-04-05T00:37:26.713" v="3413" actId="478"/>
          <ac:cxnSpMkLst>
            <pc:docMk/>
            <pc:sldMk cId="755378727" sldId="471"/>
            <ac:cxnSpMk id="47" creationId="{77EAEA03-D535-4B93-ADFB-BE1CB3CAD986}"/>
          </ac:cxnSpMkLst>
        </pc:cxnChg>
      </pc:sldChg>
      <pc:sldChg chg="addSp delSp modSp add mod">
        <pc:chgData name="Ilse Elizabeth Gutierrez Soto" userId="59de3787-2fa5-42a6-bec9-097f42fafc0b" providerId="ADAL" clId="{026686F2-C96C-4140-B202-973BA1AA3C13}" dt="2021-04-05T00:40:16.441" v="3450" actId="1076"/>
        <pc:sldMkLst>
          <pc:docMk/>
          <pc:sldMk cId="1962680473" sldId="472"/>
        </pc:sldMkLst>
        <pc:spChg chg="add mod">
          <ac:chgData name="Ilse Elizabeth Gutierrez Soto" userId="59de3787-2fa5-42a6-bec9-097f42fafc0b" providerId="ADAL" clId="{026686F2-C96C-4140-B202-973BA1AA3C13}" dt="2021-04-05T00:40:04.243" v="3447" actId="6549"/>
          <ac:spMkLst>
            <pc:docMk/>
            <pc:sldMk cId="1962680473" sldId="472"/>
            <ac:spMk id="46" creationId="{774F8E54-791D-4C82-9E4F-8046C7B2963A}"/>
          </ac:spMkLst>
        </pc:spChg>
        <pc:spChg chg="mod">
          <ac:chgData name="Ilse Elizabeth Gutierrez Soto" userId="59de3787-2fa5-42a6-bec9-097f42fafc0b" providerId="ADAL" clId="{026686F2-C96C-4140-B202-973BA1AA3C13}" dt="2021-04-05T00:40:13.683" v="3449"/>
          <ac:spMkLst>
            <pc:docMk/>
            <pc:sldMk cId="1962680473" sldId="472"/>
            <ac:spMk id="49" creationId="{4590FB3A-A661-4487-88B4-A147DB8DA083}"/>
          </ac:spMkLst>
        </pc:spChg>
        <pc:spChg chg="mod">
          <ac:chgData name="Ilse Elizabeth Gutierrez Soto" userId="59de3787-2fa5-42a6-bec9-097f42fafc0b" providerId="ADAL" clId="{026686F2-C96C-4140-B202-973BA1AA3C13}" dt="2021-04-05T00:40:13.683" v="3449"/>
          <ac:spMkLst>
            <pc:docMk/>
            <pc:sldMk cId="1962680473" sldId="472"/>
            <ac:spMk id="50" creationId="{5A451F21-06E2-4213-BED0-50A1B6D75547}"/>
          </ac:spMkLst>
        </pc:spChg>
        <pc:spChg chg="mod">
          <ac:chgData name="Ilse Elizabeth Gutierrez Soto" userId="59de3787-2fa5-42a6-bec9-097f42fafc0b" providerId="ADAL" clId="{026686F2-C96C-4140-B202-973BA1AA3C13}" dt="2021-04-05T00:40:13.683" v="3449"/>
          <ac:spMkLst>
            <pc:docMk/>
            <pc:sldMk cId="1962680473" sldId="472"/>
            <ac:spMk id="51" creationId="{DF877CA5-D0A9-4758-8BD9-95C7BAAAAC93}"/>
          </ac:spMkLst>
        </pc:spChg>
        <pc:spChg chg="mod">
          <ac:chgData name="Ilse Elizabeth Gutierrez Soto" userId="59de3787-2fa5-42a6-bec9-097f42fafc0b" providerId="ADAL" clId="{026686F2-C96C-4140-B202-973BA1AA3C13}" dt="2021-04-05T00:40:13.683" v="3449"/>
          <ac:spMkLst>
            <pc:docMk/>
            <pc:sldMk cId="1962680473" sldId="472"/>
            <ac:spMk id="52" creationId="{BAF71BC0-981F-47B4-ACCE-F8CF98EFC394}"/>
          </ac:spMkLst>
        </pc:spChg>
        <pc:spChg chg="mod">
          <ac:chgData name="Ilse Elizabeth Gutierrez Soto" userId="59de3787-2fa5-42a6-bec9-097f42fafc0b" providerId="ADAL" clId="{026686F2-C96C-4140-B202-973BA1AA3C13}" dt="2021-04-05T00:40:13.683" v="3449"/>
          <ac:spMkLst>
            <pc:docMk/>
            <pc:sldMk cId="1962680473" sldId="472"/>
            <ac:spMk id="53" creationId="{09B361E4-A963-4AEE-AA2C-E5738531DD6F}"/>
          </ac:spMkLst>
        </pc:spChg>
        <pc:spChg chg="mod">
          <ac:chgData name="Ilse Elizabeth Gutierrez Soto" userId="59de3787-2fa5-42a6-bec9-097f42fafc0b" providerId="ADAL" clId="{026686F2-C96C-4140-B202-973BA1AA3C13}" dt="2021-04-05T00:40:13.683" v="3449"/>
          <ac:spMkLst>
            <pc:docMk/>
            <pc:sldMk cId="1962680473" sldId="472"/>
            <ac:spMk id="54" creationId="{51A62BA3-3495-41D4-A6CA-63A8C020628F}"/>
          </ac:spMkLst>
        </pc:spChg>
        <pc:spChg chg="mod">
          <ac:chgData name="Ilse Elizabeth Gutierrez Soto" userId="59de3787-2fa5-42a6-bec9-097f42fafc0b" providerId="ADAL" clId="{026686F2-C96C-4140-B202-973BA1AA3C13}" dt="2021-04-05T00:40:13.683" v="3449"/>
          <ac:spMkLst>
            <pc:docMk/>
            <pc:sldMk cId="1962680473" sldId="472"/>
            <ac:spMk id="55" creationId="{0F7A5293-6478-40AB-A22F-959FC7992A55}"/>
          </ac:spMkLst>
        </pc:spChg>
        <pc:spChg chg="mod">
          <ac:chgData name="Ilse Elizabeth Gutierrez Soto" userId="59de3787-2fa5-42a6-bec9-097f42fafc0b" providerId="ADAL" clId="{026686F2-C96C-4140-B202-973BA1AA3C13}" dt="2021-04-05T00:40:13.683" v="3449"/>
          <ac:spMkLst>
            <pc:docMk/>
            <pc:sldMk cId="1962680473" sldId="472"/>
            <ac:spMk id="56" creationId="{2984BF8A-841D-4B96-830D-9FFA06FAD0A6}"/>
          </ac:spMkLst>
        </pc:spChg>
        <pc:spChg chg="mod">
          <ac:chgData name="Ilse Elizabeth Gutierrez Soto" userId="59de3787-2fa5-42a6-bec9-097f42fafc0b" providerId="ADAL" clId="{026686F2-C96C-4140-B202-973BA1AA3C13}" dt="2021-04-05T00:40:13.683" v="3449"/>
          <ac:spMkLst>
            <pc:docMk/>
            <pc:sldMk cId="1962680473" sldId="472"/>
            <ac:spMk id="57" creationId="{9CB57D2F-CC12-4684-ACCC-51325C88F28A}"/>
          </ac:spMkLst>
        </pc:spChg>
        <pc:spChg chg="mod">
          <ac:chgData name="Ilse Elizabeth Gutierrez Soto" userId="59de3787-2fa5-42a6-bec9-097f42fafc0b" providerId="ADAL" clId="{026686F2-C96C-4140-B202-973BA1AA3C13}" dt="2021-04-05T00:40:13.683" v="3449"/>
          <ac:spMkLst>
            <pc:docMk/>
            <pc:sldMk cId="1962680473" sldId="472"/>
            <ac:spMk id="59" creationId="{6CF83D87-5ED0-4B96-BE3E-90ABAACC3A7E}"/>
          </ac:spMkLst>
        </pc:spChg>
        <pc:spChg chg="mod">
          <ac:chgData name="Ilse Elizabeth Gutierrez Soto" userId="59de3787-2fa5-42a6-bec9-097f42fafc0b" providerId="ADAL" clId="{026686F2-C96C-4140-B202-973BA1AA3C13}" dt="2021-04-05T00:40:13.683" v="3449"/>
          <ac:spMkLst>
            <pc:docMk/>
            <pc:sldMk cId="1962680473" sldId="472"/>
            <ac:spMk id="60" creationId="{4804C049-A8DD-480B-804F-7D62231B5773}"/>
          </ac:spMkLst>
        </pc:spChg>
        <pc:spChg chg="mod">
          <ac:chgData name="Ilse Elizabeth Gutierrez Soto" userId="59de3787-2fa5-42a6-bec9-097f42fafc0b" providerId="ADAL" clId="{026686F2-C96C-4140-B202-973BA1AA3C13}" dt="2021-04-05T00:40:13.683" v="3449"/>
          <ac:spMkLst>
            <pc:docMk/>
            <pc:sldMk cId="1962680473" sldId="472"/>
            <ac:spMk id="62" creationId="{58C499CA-4A48-4A0A-87EC-98431F0ACBFC}"/>
          </ac:spMkLst>
        </pc:spChg>
        <pc:spChg chg="mod">
          <ac:chgData name="Ilse Elizabeth Gutierrez Soto" userId="59de3787-2fa5-42a6-bec9-097f42fafc0b" providerId="ADAL" clId="{026686F2-C96C-4140-B202-973BA1AA3C13}" dt="2021-04-05T00:40:13.683" v="3449"/>
          <ac:spMkLst>
            <pc:docMk/>
            <pc:sldMk cId="1962680473" sldId="472"/>
            <ac:spMk id="63" creationId="{1A38014F-59D6-47CD-8FC7-4E9593C082A4}"/>
          </ac:spMkLst>
        </pc:spChg>
        <pc:spChg chg="mod">
          <ac:chgData name="Ilse Elizabeth Gutierrez Soto" userId="59de3787-2fa5-42a6-bec9-097f42fafc0b" providerId="ADAL" clId="{026686F2-C96C-4140-B202-973BA1AA3C13}" dt="2021-04-05T00:40:13.683" v="3449"/>
          <ac:spMkLst>
            <pc:docMk/>
            <pc:sldMk cId="1962680473" sldId="472"/>
            <ac:spMk id="64" creationId="{91C2DCD7-E939-432D-9B99-6D119E379028}"/>
          </ac:spMkLst>
        </pc:spChg>
        <pc:spChg chg="mod">
          <ac:chgData name="Ilse Elizabeth Gutierrez Soto" userId="59de3787-2fa5-42a6-bec9-097f42fafc0b" providerId="ADAL" clId="{026686F2-C96C-4140-B202-973BA1AA3C13}" dt="2021-04-05T00:40:13.683" v="3449"/>
          <ac:spMkLst>
            <pc:docMk/>
            <pc:sldMk cId="1962680473" sldId="472"/>
            <ac:spMk id="65" creationId="{8B36EDFD-2F9B-474D-81BB-DB20AC8A3D88}"/>
          </ac:spMkLst>
        </pc:spChg>
        <pc:spChg chg="mod">
          <ac:chgData name="Ilse Elizabeth Gutierrez Soto" userId="59de3787-2fa5-42a6-bec9-097f42fafc0b" providerId="ADAL" clId="{026686F2-C96C-4140-B202-973BA1AA3C13}" dt="2021-04-05T00:40:13.683" v="3449"/>
          <ac:spMkLst>
            <pc:docMk/>
            <pc:sldMk cId="1962680473" sldId="472"/>
            <ac:spMk id="66" creationId="{6943BD4D-AAD5-42CD-BED3-A9924931B786}"/>
          </ac:spMkLst>
        </pc:spChg>
        <pc:spChg chg="mod">
          <ac:chgData name="Ilse Elizabeth Gutierrez Soto" userId="59de3787-2fa5-42a6-bec9-097f42fafc0b" providerId="ADAL" clId="{026686F2-C96C-4140-B202-973BA1AA3C13}" dt="2021-04-05T00:40:13.683" v="3449"/>
          <ac:spMkLst>
            <pc:docMk/>
            <pc:sldMk cId="1962680473" sldId="472"/>
            <ac:spMk id="67" creationId="{802461A1-A8CC-48B2-83B6-C4E2CBF4CCE0}"/>
          </ac:spMkLst>
        </pc:spChg>
        <pc:spChg chg="mod">
          <ac:chgData name="Ilse Elizabeth Gutierrez Soto" userId="59de3787-2fa5-42a6-bec9-097f42fafc0b" providerId="ADAL" clId="{026686F2-C96C-4140-B202-973BA1AA3C13}" dt="2021-04-05T00:40:13.683" v="3449"/>
          <ac:spMkLst>
            <pc:docMk/>
            <pc:sldMk cId="1962680473" sldId="472"/>
            <ac:spMk id="68" creationId="{BD304208-DF35-4AD5-8EAF-223B042F06F1}"/>
          </ac:spMkLst>
        </pc:spChg>
        <pc:spChg chg="mod">
          <ac:chgData name="Ilse Elizabeth Gutierrez Soto" userId="59de3787-2fa5-42a6-bec9-097f42fafc0b" providerId="ADAL" clId="{026686F2-C96C-4140-B202-973BA1AA3C13}" dt="2021-04-05T00:40:13.683" v="3449"/>
          <ac:spMkLst>
            <pc:docMk/>
            <pc:sldMk cId="1962680473" sldId="472"/>
            <ac:spMk id="69" creationId="{859800B0-8C04-48F2-ABD1-64B54910D023}"/>
          </ac:spMkLst>
        </pc:spChg>
        <pc:spChg chg="mod">
          <ac:chgData name="Ilse Elizabeth Gutierrez Soto" userId="59de3787-2fa5-42a6-bec9-097f42fafc0b" providerId="ADAL" clId="{026686F2-C96C-4140-B202-973BA1AA3C13}" dt="2021-04-05T00:40:13.683" v="3449"/>
          <ac:spMkLst>
            <pc:docMk/>
            <pc:sldMk cId="1962680473" sldId="472"/>
            <ac:spMk id="70" creationId="{B14AB3CB-C61B-43A8-870E-09CA3F2689BD}"/>
          </ac:spMkLst>
        </pc:spChg>
        <pc:spChg chg="mod">
          <ac:chgData name="Ilse Elizabeth Gutierrez Soto" userId="59de3787-2fa5-42a6-bec9-097f42fafc0b" providerId="ADAL" clId="{026686F2-C96C-4140-B202-973BA1AA3C13}" dt="2021-04-05T00:40:13.683" v="3449"/>
          <ac:spMkLst>
            <pc:docMk/>
            <pc:sldMk cId="1962680473" sldId="472"/>
            <ac:spMk id="71" creationId="{29C38A34-1010-4A61-B561-B93164666478}"/>
          </ac:spMkLst>
        </pc:spChg>
        <pc:spChg chg="mod">
          <ac:chgData name="Ilse Elizabeth Gutierrez Soto" userId="59de3787-2fa5-42a6-bec9-097f42fafc0b" providerId="ADAL" clId="{026686F2-C96C-4140-B202-973BA1AA3C13}" dt="2021-04-05T00:40:13.683" v="3449"/>
          <ac:spMkLst>
            <pc:docMk/>
            <pc:sldMk cId="1962680473" sldId="472"/>
            <ac:spMk id="72" creationId="{7993FE29-CDAB-43E3-940C-35C439C67476}"/>
          </ac:spMkLst>
        </pc:spChg>
        <pc:spChg chg="mod">
          <ac:chgData name="Ilse Elizabeth Gutierrez Soto" userId="59de3787-2fa5-42a6-bec9-097f42fafc0b" providerId="ADAL" clId="{026686F2-C96C-4140-B202-973BA1AA3C13}" dt="2021-04-05T00:40:13.683" v="3449"/>
          <ac:spMkLst>
            <pc:docMk/>
            <pc:sldMk cId="1962680473" sldId="472"/>
            <ac:spMk id="73" creationId="{30FA47AB-E4F0-442E-B450-86072113A449}"/>
          </ac:spMkLst>
        </pc:spChg>
        <pc:spChg chg="mod">
          <ac:chgData name="Ilse Elizabeth Gutierrez Soto" userId="59de3787-2fa5-42a6-bec9-097f42fafc0b" providerId="ADAL" clId="{026686F2-C96C-4140-B202-973BA1AA3C13}" dt="2021-04-05T00:40:13.683" v="3449"/>
          <ac:spMkLst>
            <pc:docMk/>
            <pc:sldMk cId="1962680473" sldId="472"/>
            <ac:spMk id="74" creationId="{EF08C1E5-8805-4456-932F-9B769FC18684}"/>
          </ac:spMkLst>
        </pc:spChg>
        <pc:spChg chg="mod">
          <ac:chgData name="Ilse Elizabeth Gutierrez Soto" userId="59de3787-2fa5-42a6-bec9-097f42fafc0b" providerId="ADAL" clId="{026686F2-C96C-4140-B202-973BA1AA3C13}" dt="2021-04-05T00:40:13.683" v="3449"/>
          <ac:spMkLst>
            <pc:docMk/>
            <pc:sldMk cId="1962680473" sldId="472"/>
            <ac:spMk id="75" creationId="{B0419C64-4F9F-414D-9C4D-4C73037DCCEA}"/>
          </ac:spMkLst>
        </pc:spChg>
        <pc:spChg chg="mod">
          <ac:chgData name="Ilse Elizabeth Gutierrez Soto" userId="59de3787-2fa5-42a6-bec9-097f42fafc0b" providerId="ADAL" clId="{026686F2-C96C-4140-B202-973BA1AA3C13}" dt="2021-04-05T00:40:13.683" v="3449"/>
          <ac:spMkLst>
            <pc:docMk/>
            <pc:sldMk cId="1962680473" sldId="472"/>
            <ac:spMk id="76" creationId="{DD162FB6-A367-4D1A-B5D5-6E86F32D02DF}"/>
          </ac:spMkLst>
        </pc:spChg>
        <pc:spChg chg="mod">
          <ac:chgData name="Ilse Elizabeth Gutierrez Soto" userId="59de3787-2fa5-42a6-bec9-097f42fafc0b" providerId="ADAL" clId="{026686F2-C96C-4140-B202-973BA1AA3C13}" dt="2021-04-05T00:40:13.683" v="3449"/>
          <ac:spMkLst>
            <pc:docMk/>
            <pc:sldMk cId="1962680473" sldId="472"/>
            <ac:spMk id="77" creationId="{C0A41CCF-A75A-4953-9CC9-B0BD4EDCFF65}"/>
          </ac:spMkLst>
        </pc:spChg>
        <pc:spChg chg="mod">
          <ac:chgData name="Ilse Elizabeth Gutierrez Soto" userId="59de3787-2fa5-42a6-bec9-097f42fafc0b" providerId="ADAL" clId="{026686F2-C96C-4140-B202-973BA1AA3C13}" dt="2021-04-05T00:40:13.683" v="3449"/>
          <ac:spMkLst>
            <pc:docMk/>
            <pc:sldMk cId="1962680473" sldId="472"/>
            <ac:spMk id="78" creationId="{8C241C27-3829-4A95-A9AA-E02F64F376EA}"/>
          </ac:spMkLst>
        </pc:spChg>
        <pc:spChg chg="del">
          <ac:chgData name="Ilse Elizabeth Gutierrez Soto" userId="59de3787-2fa5-42a6-bec9-097f42fafc0b" providerId="ADAL" clId="{026686F2-C96C-4140-B202-973BA1AA3C13}" dt="2021-04-05T00:39:51.742" v="3437" actId="478"/>
          <ac:spMkLst>
            <pc:docMk/>
            <pc:sldMk cId="1962680473" sldId="472"/>
            <ac:spMk id="110" creationId="{AD1FFF3F-6C4E-4DE2-BA2A-5720FE8A3587}"/>
          </ac:spMkLst>
        </pc:spChg>
        <pc:spChg chg="del">
          <ac:chgData name="Ilse Elizabeth Gutierrez Soto" userId="59de3787-2fa5-42a6-bec9-097f42fafc0b" providerId="ADAL" clId="{026686F2-C96C-4140-B202-973BA1AA3C13}" dt="2021-04-05T00:39:53.037" v="3438" actId="478"/>
          <ac:spMkLst>
            <pc:docMk/>
            <pc:sldMk cId="1962680473" sldId="472"/>
            <ac:spMk id="111" creationId="{654BB368-07A6-45CA-A63B-30E4D289E0B7}"/>
          </ac:spMkLst>
        </pc:spChg>
        <pc:spChg chg="mod">
          <ac:chgData name="Ilse Elizabeth Gutierrez Soto" userId="59de3787-2fa5-42a6-bec9-097f42fafc0b" providerId="ADAL" clId="{026686F2-C96C-4140-B202-973BA1AA3C13}" dt="2021-04-05T00:40:13.683" v="3449"/>
          <ac:spMkLst>
            <pc:docMk/>
            <pc:sldMk cId="1962680473" sldId="472"/>
            <ac:spMk id="112" creationId="{D063DCC0-FD8D-40F6-A10A-669DD1CD35C9}"/>
          </ac:spMkLst>
        </pc:spChg>
        <pc:spChg chg="mod">
          <ac:chgData name="Ilse Elizabeth Gutierrez Soto" userId="59de3787-2fa5-42a6-bec9-097f42fafc0b" providerId="ADAL" clId="{026686F2-C96C-4140-B202-973BA1AA3C13}" dt="2021-04-05T00:40:13.683" v="3449"/>
          <ac:spMkLst>
            <pc:docMk/>
            <pc:sldMk cId="1962680473" sldId="472"/>
            <ac:spMk id="113" creationId="{9D996460-B161-49D1-91CB-56A1098C8B4E}"/>
          </ac:spMkLst>
        </pc:spChg>
        <pc:spChg chg="mod">
          <ac:chgData name="Ilse Elizabeth Gutierrez Soto" userId="59de3787-2fa5-42a6-bec9-097f42fafc0b" providerId="ADAL" clId="{026686F2-C96C-4140-B202-973BA1AA3C13}" dt="2021-04-05T00:40:13.683" v="3449"/>
          <ac:spMkLst>
            <pc:docMk/>
            <pc:sldMk cId="1962680473" sldId="472"/>
            <ac:spMk id="114" creationId="{9C3F199A-2A3B-407F-8C9A-197691DA0AAB}"/>
          </ac:spMkLst>
        </pc:spChg>
        <pc:spChg chg="mod">
          <ac:chgData name="Ilse Elizabeth Gutierrez Soto" userId="59de3787-2fa5-42a6-bec9-097f42fafc0b" providerId="ADAL" clId="{026686F2-C96C-4140-B202-973BA1AA3C13}" dt="2021-04-05T00:40:13.683" v="3449"/>
          <ac:spMkLst>
            <pc:docMk/>
            <pc:sldMk cId="1962680473" sldId="472"/>
            <ac:spMk id="115" creationId="{37361DBE-4582-4239-A11E-F8F34F4CCD6D}"/>
          </ac:spMkLst>
        </pc:spChg>
        <pc:spChg chg="mod">
          <ac:chgData name="Ilse Elizabeth Gutierrez Soto" userId="59de3787-2fa5-42a6-bec9-097f42fafc0b" providerId="ADAL" clId="{026686F2-C96C-4140-B202-973BA1AA3C13}" dt="2021-04-05T00:40:13.683" v="3449"/>
          <ac:spMkLst>
            <pc:docMk/>
            <pc:sldMk cId="1962680473" sldId="472"/>
            <ac:spMk id="116" creationId="{5E5A336D-925C-4B01-9E68-BE7270ED54A8}"/>
          </ac:spMkLst>
        </pc:spChg>
        <pc:spChg chg="mod">
          <ac:chgData name="Ilse Elizabeth Gutierrez Soto" userId="59de3787-2fa5-42a6-bec9-097f42fafc0b" providerId="ADAL" clId="{026686F2-C96C-4140-B202-973BA1AA3C13}" dt="2021-04-05T00:40:13.683" v="3449"/>
          <ac:spMkLst>
            <pc:docMk/>
            <pc:sldMk cId="1962680473" sldId="472"/>
            <ac:spMk id="117" creationId="{01CFB9C6-25FB-4ACE-ADD5-7F8C861C6723}"/>
          </ac:spMkLst>
        </pc:spChg>
        <pc:spChg chg="mod">
          <ac:chgData name="Ilse Elizabeth Gutierrez Soto" userId="59de3787-2fa5-42a6-bec9-097f42fafc0b" providerId="ADAL" clId="{026686F2-C96C-4140-B202-973BA1AA3C13}" dt="2021-04-05T00:40:13.683" v="3449"/>
          <ac:spMkLst>
            <pc:docMk/>
            <pc:sldMk cId="1962680473" sldId="472"/>
            <ac:spMk id="118" creationId="{3E7842E5-E903-4909-99D8-C3CAD5F11DE9}"/>
          </ac:spMkLst>
        </pc:spChg>
        <pc:spChg chg="mod">
          <ac:chgData name="Ilse Elizabeth Gutierrez Soto" userId="59de3787-2fa5-42a6-bec9-097f42fafc0b" providerId="ADAL" clId="{026686F2-C96C-4140-B202-973BA1AA3C13}" dt="2021-04-05T00:40:13.683" v="3449"/>
          <ac:spMkLst>
            <pc:docMk/>
            <pc:sldMk cId="1962680473" sldId="472"/>
            <ac:spMk id="119" creationId="{E765D2DB-1850-41C5-967C-7478DEF26893}"/>
          </ac:spMkLst>
        </pc:spChg>
        <pc:grpChg chg="del">
          <ac:chgData name="Ilse Elizabeth Gutierrez Soto" userId="59de3787-2fa5-42a6-bec9-097f42fafc0b" providerId="ADAL" clId="{026686F2-C96C-4140-B202-973BA1AA3C13}" dt="2021-04-05T00:39:54.616" v="3439" actId="478"/>
          <ac:grpSpMkLst>
            <pc:docMk/>
            <pc:sldMk cId="1962680473" sldId="472"/>
            <ac:grpSpMk id="41" creationId="{D0B0FE09-67FF-4DAD-A913-9E91892BEA16}"/>
          </ac:grpSpMkLst>
        </pc:grpChg>
        <pc:grpChg chg="add mod">
          <ac:chgData name="Ilse Elizabeth Gutierrez Soto" userId="59de3787-2fa5-42a6-bec9-097f42fafc0b" providerId="ADAL" clId="{026686F2-C96C-4140-B202-973BA1AA3C13}" dt="2021-04-05T00:40:16.441" v="3450" actId="1076"/>
          <ac:grpSpMkLst>
            <pc:docMk/>
            <pc:sldMk cId="1962680473" sldId="472"/>
            <ac:grpSpMk id="47" creationId="{A6B78C70-7090-4A6B-9AE4-D183921A8ADE}"/>
          </ac:grpSpMkLst>
        </pc:grpChg>
        <pc:grpChg chg="mod">
          <ac:chgData name="Ilse Elizabeth Gutierrez Soto" userId="59de3787-2fa5-42a6-bec9-097f42fafc0b" providerId="ADAL" clId="{026686F2-C96C-4140-B202-973BA1AA3C13}" dt="2021-04-05T00:40:13.683" v="3449"/>
          <ac:grpSpMkLst>
            <pc:docMk/>
            <pc:sldMk cId="1962680473" sldId="472"/>
            <ac:grpSpMk id="48" creationId="{B73517F0-4488-4FF5-9C03-0612FFD81197}"/>
          </ac:grpSpMkLst>
        </pc:grpChg>
        <pc:grpChg chg="mod">
          <ac:chgData name="Ilse Elizabeth Gutierrez Soto" userId="59de3787-2fa5-42a6-bec9-097f42fafc0b" providerId="ADAL" clId="{026686F2-C96C-4140-B202-973BA1AA3C13}" dt="2021-04-05T00:40:13.683" v="3449"/>
          <ac:grpSpMkLst>
            <pc:docMk/>
            <pc:sldMk cId="1962680473" sldId="472"/>
            <ac:grpSpMk id="58" creationId="{1BC0C7F0-F6AB-45EB-B8A4-FF95FDAFC565}"/>
          </ac:grpSpMkLst>
        </pc:grpChg>
        <pc:grpChg chg="mod">
          <ac:chgData name="Ilse Elizabeth Gutierrez Soto" userId="59de3787-2fa5-42a6-bec9-097f42fafc0b" providerId="ADAL" clId="{026686F2-C96C-4140-B202-973BA1AA3C13}" dt="2021-04-05T00:40:13.683" v="3449"/>
          <ac:grpSpMkLst>
            <pc:docMk/>
            <pc:sldMk cId="1962680473" sldId="472"/>
            <ac:grpSpMk id="61" creationId="{D4A718C7-FE96-44E0-BD32-3F4D7C99CFE5}"/>
          </ac:grpSpMkLst>
        </pc:grpChg>
      </pc:sldChg>
      <pc:sldChg chg="addSp delSp modSp add mod ord modNotesTx">
        <pc:chgData name="Ilse Elizabeth Gutierrez Soto" userId="59de3787-2fa5-42a6-bec9-097f42fafc0b" providerId="ADAL" clId="{026686F2-C96C-4140-B202-973BA1AA3C13}" dt="2021-04-05T00:44:47.369" v="3510" actId="20577"/>
        <pc:sldMkLst>
          <pc:docMk/>
          <pc:sldMk cId="1968914797" sldId="473"/>
        </pc:sldMkLst>
        <pc:spChg chg="mod">
          <ac:chgData name="Ilse Elizabeth Gutierrez Soto" userId="59de3787-2fa5-42a6-bec9-097f42fafc0b" providerId="ADAL" clId="{026686F2-C96C-4140-B202-973BA1AA3C13}" dt="2021-04-05T00:41:49.992" v="3477" actId="20577"/>
          <ac:spMkLst>
            <pc:docMk/>
            <pc:sldMk cId="1968914797" sldId="473"/>
            <ac:spMk id="2" creationId="{C1371730-3364-4DFC-853D-0A48CD3FEAFA}"/>
          </ac:spMkLst>
        </pc:spChg>
        <pc:spChg chg="mod">
          <ac:chgData name="Ilse Elizabeth Gutierrez Soto" userId="59de3787-2fa5-42a6-bec9-097f42fafc0b" providerId="ADAL" clId="{026686F2-C96C-4140-B202-973BA1AA3C13}" dt="2021-04-05T00:43:42.426" v="3501"/>
          <ac:spMkLst>
            <pc:docMk/>
            <pc:sldMk cId="1968914797" sldId="473"/>
            <ac:spMk id="8" creationId="{0F12F4DC-6354-41B8-9084-0AD3C7DC0A95}"/>
          </ac:spMkLst>
        </pc:spChg>
        <pc:spChg chg="mod">
          <ac:chgData name="Ilse Elizabeth Gutierrez Soto" userId="59de3787-2fa5-42a6-bec9-097f42fafc0b" providerId="ADAL" clId="{026686F2-C96C-4140-B202-973BA1AA3C13}" dt="2021-04-05T00:43:42.426" v="3501"/>
          <ac:spMkLst>
            <pc:docMk/>
            <pc:sldMk cId="1968914797" sldId="473"/>
            <ac:spMk id="9" creationId="{D7D50C96-236B-4E19-A56E-7E7468738020}"/>
          </ac:spMkLst>
        </pc:spChg>
        <pc:spChg chg="mod">
          <ac:chgData name="Ilse Elizabeth Gutierrez Soto" userId="59de3787-2fa5-42a6-bec9-097f42fafc0b" providerId="ADAL" clId="{026686F2-C96C-4140-B202-973BA1AA3C13}" dt="2021-04-05T00:43:42.426" v="3501"/>
          <ac:spMkLst>
            <pc:docMk/>
            <pc:sldMk cId="1968914797" sldId="473"/>
            <ac:spMk id="10" creationId="{CA32EEE6-F1C1-4CD6-A182-B62B5340E058}"/>
          </ac:spMkLst>
        </pc:spChg>
        <pc:spChg chg="mod">
          <ac:chgData name="Ilse Elizabeth Gutierrez Soto" userId="59de3787-2fa5-42a6-bec9-097f42fafc0b" providerId="ADAL" clId="{026686F2-C96C-4140-B202-973BA1AA3C13}" dt="2021-04-05T00:43:42.426" v="3501"/>
          <ac:spMkLst>
            <pc:docMk/>
            <pc:sldMk cId="1968914797" sldId="473"/>
            <ac:spMk id="11" creationId="{FD671A7E-9AE0-4B83-9A68-8C14E2758291}"/>
          </ac:spMkLst>
        </pc:spChg>
        <pc:spChg chg="mod">
          <ac:chgData name="Ilse Elizabeth Gutierrez Soto" userId="59de3787-2fa5-42a6-bec9-097f42fafc0b" providerId="ADAL" clId="{026686F2-C96C-4140-B202-973BA1AA3C13}" dt="2021-04-05T00:43:42.426" v="3501"/>
          <ac:spMkLst>
            <pc:docMk/>
            <pc:sldMk cId="1968914797" sldId="473"/>
            <ac:spMk id="12" creationId="{CB093A7A-C751-43C6-B1BB-C76A1960A0C5}"/>
          </ac:spMkLst>
        </pc:spChg>
        <pc:spChg chg="mod">
          <ac:chgData name="Ilse Elizabeth Gutierrez Soto" userId="59de3787-2fa5-42a6-bec9-097f42fafc0b" providerId="ADAL" clId="{026686F2-C96C-4140-B202-973BA1AA3C13}" dt="2021-04-05T00:43:42.426" v="3501"/>
          <ac:spMkLst>
            <pc:docMk/>
            <pc:sldMk cId="1968914797" sldId="473"/>
            <ac:spMk id="13" creationId="{ABB149E9-11AC-449C-9C4A-631F6E5959D6}"/>
          </ac:spMkLst>
        </pc:spChg>
        <pc:spChg chg="mod">
          <ac:chgData name="Ilse Elizabeth Gutierrez Soto" userId="59de3787-2fa5-42a6-bec9-097f42fafc0b" providerId="ADAL" clId="{026686F2-C96C-4140-B202-973BA1AA3C13}" dt="2021-04-05T00:43:42.426" v="3501"/>
          <ac:spMkLst>
            <pc:docMk/>
            <pc:sldMk cId="1968914797" sldId="473"/>
            <ac:spMk id="14" creationId="{02470C82-A3B8-4936-A492-3BBDCC321493}"/>
          </ac:spMkLst>
        </pc:spChg>
        <pc:spChg chg="mod">
          <ac:chgData name="Ilse Elizabeth Gutierrez Soto" userId="59de3787-2fa5-42a6-bec9-097f42fafc0b" providerId="ADAL" clId="{026686F2-C96C-4140-B202-973BA1AA3C13}" dt="2021-04-05T00:43:42.426" v="3501"/>
          <ac:spMkLst>
            <pc:docMk/>
            <pc:sldMk cId="1968914797" sldId="473"/>
            <ac:spMk id="15" creationId="{F3F28710-7621-4BA3-B7C6-E9B9A22F8764}"/>
          </ac:spMkLst>
        </pc:spChg>
        <pc:spChg chg="mod">
          <ac:chgData name="Ilse Elizabeth Gutierrez Soto" userId="59de3787-2fa5-42a6-bec9-097f42fafc0b" providerId="ADAL" clId="{026686F2-C96C-4140-B202-973BA1AA3C13}" dt="2021-04-05T00:43:42.426" v="3501"/>
          <ac:spMkLst>
            <pc:docMk/>
            <pc:sldMk cId="1968914797" sldId="473"/>
            <ac:spMk id="16" creationId="{0A5070CE-51A6-4F79-A3C3-546D8BC4CBC3}"/>
          </ac:spMkLst>
        </pc:spChg>
        <pc:spChg chg="mod">
          <ac:chgData name="Ilse Elizabeth Gutierrez Soto" userId="59de3787-2fa5-42a6-bec9-097f42fafc0b" providerId="ADAL" clId="{026686F2-C96C-4140-B202-973BA1AA3C13}" dt="2021-04-05T00:43:42.426" v="3501"/>
          <ac:spMkLst>
            <pc:docMk/>
            <pc:sldMk cId="1968914797" sldId="473"/>
            <ac:spMk id="17" creationId="{3F4993F7-70E3-44D5-AA36-9E345BC3E6D5}"/>
          </ac:spMkLst>
        </pc:spChg>
        <pc:spChg chg="mod">
          <ac:chgData name="Ilse Elizabeth Gutierrez Soto" userId="59de3787-2fa5-42a6-bec9-097f42fafc0b" providerId="ADAL" clId="{026686F2-C96C-4140-B202-973BA1AA3C13}" dt="2021-04-05T00:43:42.426" v="3501"/>
          <ac:spMkLst>
            <pc:docMk/>
            <pc:sldMk cId="1968914797" sldId="473"/>
            <ac:spMk id="18" creationId="{D0E144ED-957C-45F4-8D47-5A56224666B5}"/>
          </ac:spMkLst>
        </pc:spChg>
        <pc:spChg chg="mod">
          <ac:chgData name="Ilse Elizabeth Gutierrez Soto" userId="59de3787-2fa5-42a6-bec9-097f42fafc0b" providerId="ADAL" clId="{026686F2-C96C-4140-B202-973BA1AA3C13}" dt="2021-04-05T00:43:42.426" v="3501"/>
          <ac:spMkLst>
            <pc:docMk/>
            <pc:sldMk cId="1968914797" sldId="473"/>
            <ac:spMk id="19" creationId="{E69EC501-F1F1-4FE9-A344-08CD9DAB9910}"/>
          </ac:spMkLst>
        </pc:spChg>
        <pc:spChg chg="mod">
          <ac:chgData name="Ilse Elizabeth Gutierrez Soto" userId="59de3787-2fa5-42a6-bec9-097f42fafc0b" providerId="ADAL" clId="{026686F2-C96C-4140-B202-973BA1AA3C13}" dt="2021-04-05T00:43:42.426" v="3501"/>
          <ac:spMkLst>
            <pc:docMk/>
            <pc:sldMk cId="1968914797" sldId="473"/>
            <ac:spMk id="20" creationId="{69494ABA-F039-4B73-BA76-DECC6B98DAB1}"/>
          </ac:spMkLst>
        </pc:spChg>
        <pc:spChg chg="mod">
          <ac:chgData name="Ilse Elizabeth Gutierrez Soto" userId="59de3787-2fa5-42a6-bec9-097f42fafc0b" providerId="ADAL" clId="{026686F2-C96C-4140-B202-973BA1AA3C13}" dt="2021-04-05T00:43:42.426" v="3501"/>
          <ac:spMkLst>
            <pc:docMk/>
            <pc:sldMk cId="1968914797" sldId="473"/>
            <ac:spMk id="21" creationId="{60DEABC1-6365-4525-BF8E-3E42F883E4AF}"/>
          </ac:spMkLst>
        </pc:spChg>
        <pc:spChg chg="mod">
          <ac:chgData name="Ilse Elizabeth Gutierrez Soto" userId="59de3787-2fa5-42a6-bec9-097f42fafc0b" providerId="ADAL" clId="{026686F2-C96C-4140-B202-973BA1AA3C13}" dt="2021-04-05T00:43:42.426" v="3501"/>
          <ac:spMkLst>
            <pc:docMk/>
            <pc:sldMk cId="1968914797" sldId="473"/>
            <ac:spMk id="22" creationId="{D112C847-6765-4A43-B589-47B9CB2711D4}"/>
          </ac:spMkLst>
        </pc:spChg>
        <pc:spChg chg="mod">
          <ac:chgData name="Ilse Elizabeth Gutierrez Soto" userId="59de3787-2fa5-42a6-bec9-097f42fafc0b" providerId="ADAL" clId="{026686F2-C96C-4140-B202-973BA1AA3C13}" dt="2021-04-05T00:43:42.426" v="3501"/>
          <ac:spMkLst>
            <pc:docMk/>
            <pc:sldMk cId="1968914797" sldId="473"/>
            <ac:spMk id="23" creationId="{3D9E74D7-285F-4807-BB55-C2693193BABA}"/>
          </ac:spMkLst>
        </pc:spChg>
        <pc:spChg chg="mod">
          <ac:chgData name="Ilse Elizabeth Gutierrez Soto" userId="59de3787-2fa5-42a6-bec9-097f42fafc0b" providerId="ADAL" clId="{026686F2-C96C-4140-B202-973BA1AA3C13}" dt="2021-04-05T00:43:42.426" v="3501"/>
          <ac:spMkLst>
            <pc:docMk/>
            <pc:sldMk cId="1968914797" sldId="473"/>
            <ac:spMk id="24" creationId="{926B7295-7056-4E54-980B-AB75145E04E7}"/>
          </ac:spMkLst>
        </pc:spChg>
        <pc:spChg chg="mod">
          <ac:chgData name="Ilse Elizabeth Gutierrez Soto" userId="59de3787-2fa5-42a6-bec9-097f42fafc0b" providerId="ADAL" clId="{026686F2-C96C-4140-B202-973BA1AA3C13}" dt="2021-04-05T00:43:42.426" v="3501"/>
          <ac:spMkLst>
            <pc:docMk/>
            <pc:sldMk cId="1968914797" sldId="473"/>
            <ac:spMk id="25" creationId="{706EB2AF-681B-4C79-B524-38BB8AA9FB8B}"/>
          </ac:spMkLst>
        </pc:spChg>
        <pc:spChg chg="mod">
          <ac:chgData name="Ilse Elizabeth Gutierrez Soto" userId="59de3787-2fa5-42a6-bec9-097f42fafc0b" providerId="ADAL" clId="{026686F2-C96C-4140-B202-973BA1AA3C13}" dt="2021-04-05T00:43:42.426" v="3501"/>
          <ac:spMkLst>
            <pc:docMk/>
            <pc:sldMk cId="1968914797" sldId="473"/>
            <ac:spMk id="26" creationId="{A64E97BB-6A14-463B-8151-08E3CDFF341C}"/>
          </ac:spMkLst>
        </pc:spChg>
        <pc:spChg chg="mod">
          <ac:chgData name="Ilse Elizabeth Gutierrez Soto" userId="59de3787-2fa5-42a6-bec9-097f42fafc0b" providerId="ADAL" clId="{026686F2-C96C-4140-B202-973BA1AA3C13}" dt="2021-04-05T00:43:53.548" v="3502" actId="208"/>
          <ac:spMkLst>
            <pc:docMk/>
            <pc:sldMk cId="1968914797" sldId="473"/>
            <ac:spMk id="27" creationId="{802E4FE0-4A23-4619-BD1D-D7E19BF568F9}"/>
          </ac:spMkLst>
        </pc:spChg>
        <pc:spChg chg="mod">
          <ac:chgData name="Ilse Elizabeth Gutierrez Soto" userId="59de3787-2fa5-42a6-bec9-097f42fafc0b" providerId="ADAL" clId="{026686F2-C96C-4140-B202-973BA1AA3C13}" dt="2021-04-05T00:43:53.548" v="3502" actId="208"/>
          <ac:spMkLst>
            <pc:docMk/>
            <pc:sldMk cId="1968914797" sldId="473"/>
            <ac:spMk id="28" creationId="{8725EA7D-B622-4B43-BF95-ED255FC22476}"/>
          </ac:spMkLst>
        </pc:spChg>
        <pc:spChg chg="mod">
          <ac:chgData name="Ilse Elizabeth Gutierrez Soto" userId="59de3787-2fa5-42a6-bec9-097f42fafc0b" providerId="ADAL" clId="{026686F2-C96C-4140-B202-973BA1AA3C13}" dt="2021-04-05T00:43:53.548" v="3502" actId="208"/>
          <ac:spMkLst>
            <pc:docMk/>
            <pc:sldMk cId="1968914797" sldId="473"/>
            <ac:spMk id="29" creationId="{71C00C53-145E-4898-AC95-E7AB7567860A}"/>
          </ac:spMkLst>
        </pc:spChg>
        <pc:spChg chg="mod">
          <ac:chgData name="Ilse Elizabeth Gutierrez Soto" userId="59de3787-2fa5-42a6-bec9-097f42fafc0b" providerId="ADAL" clId="{026686F2-C96C-4140-B202-973BA1AA3C13}" dt="2021-04-05T00:43:53.548" v="3502" actId="208"/>
          <ac:spMkLst>
            <pc:docMk/>
            <pc:sldMk cId="1968914797" sldId="473"/>
            <ac:spMk id="30" creationId="{B23AD578-6292-4A96-B7FB-E53278EA91F7}"/>
          </ac:spMkLst>
        </pc:spChg>
        <pc:spChg chg="mod">
          <ac:chgData name="Ilse Elizabeth Gutierrez Soto" userId="59de3787-2fa5-42a6-bec9-097f42fafc0b" providerId="ADAL" clId="{026686F2-C96C-4140-B202-973BA1AA3C13}" dt="2021-04-05T00:43:53.548" v="3502" actId="208"/>
          <ac:spMkLst>
            <pc:docMk/>
            <pc:sldMk cId="1968914797" sldId="473"/>
            <ac:spMk id="31" creationId="{AE0F01E4-469F-4BAF-B6D7-4B3AEEF5C972}"/>
          </ac:spMkLst>
        </pc:spChg>
        <pc:spChg chg="mod">
          <ac:chgData name="Ilse Elizabeth Gutierrez Soto" userId="59de3787-2fa5-42a6-bec9-097f42fafc0b" providerId="ADAL" clId="{026686F2-C96C-4140-B202-973BA1AA3C13}" dt="2021-04-05T00:43:53.548" v="3502" actId="208"/>
          <ac:spMkLst>
            <pc:docMk/>
            <pc:sldMk cId="1968914797" sldId="473"/>
            <ac:spMk id="32" creationId="{B562D388-FAC4-4479-AEFB-50CD731ECB07}"/>
          </ac:spMkLst>
        </pc:spChg>
        <pc:spChg chg="mod">
          <ac:chgData name="Ilse Elizabeth Gutierrez Soto" userId="59de3787-2fa5-42a6-bec9-097f42fafc0b" providerId="ADAL" clId="{026686F2-C96C-4140-B202-973BA1AA3C13}" dt="2021-04-05T00:43:53.548" v="3502" actId="208"/>
          <ac:spMkLst>
            <pc:docMk/>
            <pc:sldMk cId="1968914797" sldId="473"/>
            <ac:spMk id="33" creationId="{E237FEC8-16C1-4887-BB92-E7A3B3D0982A}"/>
          </ac:spMkLst>
        </pc:spChg>
        <pc:spChg chg="mod">
          <ac:chgData name="Ilse Elizabeth Gutierrez Soto" userId="59de3787-2fa5-42a6-bec9-097f42fafc0b" providerId="ADAL" clId="{026686F2-C96C-4140-B202-973BA1AA3C13}" dt="2021-04-05T00:44:01.225" v="3503" actId="208"/>
          <ac:spMkLst>
            <pc:docMk/>
            <pc:sldMk cId="1968914797" sldId="473"/>
            <ac:spMk id="34" creationId="{D493A50F-1926-4969-A303-4C1C4740FFA5}"/>
          </ac:spMkLst>
        </pc:spChg>
        <pc:spChg chg="mod">
          <ac:chgData name="Ilse Elizabeth Gutierrez Soto" userId="59de3787-2fa5-42a6-bec9-097f42fafc0b" providerId="ADAL" clId="{026686F2-C96C-4140-B202-973BA1AA3C13}" dt="2021-04-05T00:43:10.971" v="3496" actId="1076"/>
          <ac:spMkLst>
            <pc:docMk/>
            <pc:sldMk cId="1968914797" sldId="473"/>
            <ac:spMk id="116" creationId="{419DC6D7-213A-4BE2-9F4F-900C9DF5D580}"/>
          </ac:spMkLst>
        </pc:spChg>
        <pc:grpChg chg="add mod">
          <ac:chgData name="Ilse Elizabeth Gutierrez Soto" userId="59de3787-2fa5-42a6-bec9-097f42fafc0b" providerId="ADAL" clId="{026686F2-C96C-4140-B202-973BA1AA3C13}" dt="2021-04-05T00:43:42.426" v="3501"/>
          <ac:grpSpMkLst>
            <pc:docMk/>
            <pc:sldMk cId="1968914797" sldId="473"/>
            <ac:grpSpMk id="7" creationId="{E145D24E-B71A-4969-8C81-9342E9BC9B86}"/>
          </ac:grpSpMkLst>
        </pc:grpChg>
        <pc:picChg chg="del">
          <ac:chgData name="Ilse Elizabeth Gutierrez Soto" userId="59de3787-2fa5-42a6-bec9-097f42fafc0b" providerId="ADAL" clId="{026686F2-C96C-4140-B202-973BA1AA3C13}" dt="2021-04-05T00:42:05.150" v="3480" actId="478"/>
          <ac:picMkLst>
            <pc:docMk/>
            <pc:sldMk cId="1968914797" sldId="473"/>
            <ac:picMk id="68" creationId="{717618D2-16FA-408F-B445-9D2E1F4014B8}"/>
          </ac:picMkLst>
        </pc:picChg>
        <pc:inkChg chg="del">
          <ac:chgData name="Ilse Elizabeth Gutierrez Soto" userId="59de3787-2fa5-42a6-bec9-097f42fafc0b" providerId="ADAL" clId="{026686F2-C96C-4140-B202-973BA1AA3C13}" dt="2021-04-05T00:42:04.127" v="3479" actId="478"/>
          <ac:inkMkLst>
            <pc:docMk/>
            <pc:sldMk cId="1968914797" sldId="473"/>
            <ac:inkMk id="67" creationId="{C2F6D25B-F8DA-4158-B283-AE0CDF606826}"/>
          </ac:inkMkLst>
        </pc:inkChg>
      </pc:sldChg>
      <pc:sldChg chg="add del modNotesTx">
        <pc:chgData name="Ilse Elizabeth Gutierrez Soto" userId="59de3787-2fa5-42a6-bec9-097f42fafc0b" providerId="ADAL" clId="{026686F2-C96C-4140-B202-973BA1AA3C13}" dt="2021-04-05T02:45:34.524" v="8611" actId="47"/>
        <pc:sldMkLst>
          <pc:docMk/>
          <pc:sldMk cId="1918380009" sldId="474"/>
        </pc:sldMkLst>
      </pc:sldChg>
      <pc:sldChg chg="modSp add del mod modNotesTx">
        <pc:chgData name="Ilse Elizabeth Gutierrez Soto" userId="59de3787-2fa5-42a6-bec9-097f42fafc0b" providerId="ADAL" clId="{026686F2-C96C-4140-B202-973BA1AA3C13}" dt="2021-04-05T00:44:21.881" v="3506" actId="2696"/>
        <pc:sldMkLst>
          <pc:docMk/>
          <pc:sldMk cId="3370043858" sldId="474"/>
        </pc:sldMkLst>
        <pc:spChg chg="mod">
          <ac:chgData name="Ilse Elizabeth Gutierrez Soto" userId="59de3787-2fa5-42a6-bec9-097f42fafc0b" providerId="ADAL" clId="{026686F2-C96C-4140-B202-973BA1AA3C13}" dt="2021-04-05T00:43:33.888" v="3500" actId="114"/>
          <ac:spMkLst>
            <pc:docMk/>
            <pc:sldMk cId="3370043858" sldId="474"/>
            <ac:spMk id="116" creationId="{419DC6D7-213A-4BE2-9F4F-900C9DF5D580}"/>
          </ac:spMkLst>
        </pc:spChg>
      </pc:sldChg>
      <pc:sldMasterChg chg="delSldLayout">
        <pc:chgData name="Ilse Elizabeth Gutierrez Soto" userId="59de3787-2fa5-42a6-bec9-097f42fafc0b" providerId="ADAL" clId="{026686F2-C96C-4140-B202-973BA1AA3C13}" dt="2021-04-05T02:46:07.632" v="8614" actId="47"/>
        <pc:sldMasterMkLst>
          <pc:docMk/>
          <pc:sldMasterMk cId="0" sldId="2147483658"/>
        </pc:sldMasterMkLst>
        <pc:sldLayoutChg chg="del">
          <pc:chgData name="Ilse Elizabeth Gutierrez Soto" userId="59de3787-2fa5-42a6-bec9-097f42fafc0b" providerId="ADAL" clId="{026686F2-C96C-4140-B202-973BA1AA3C13}" dt="2021-04-04T22:20:56.309" v="2750" actId="47"/>
          <pc:sldLayoutMkLst>
            <pc:docMk/>
            <pc:sldMasterMk cId="0" sldId="2147483658"/>
            <pc:sldLayoutMk cId="1974887180" sldId="2147483659"/>
          </pc:sldLayoutMkLst>
        </pc:sldLayoutChg>
        <pc:sldLayoutChg chg="del">
          <pc:chgData name="Ilse Elizabeth Gutierrez Soto" userId="59de3787-2fa5-42a6-bec9-097f42fafc0b" providerId="ADAL" clId="{026686F2-C96C-4140-B202-973BA1AA3C13}" dt="2021-04-05T02:46:07.632" v="8614" actId="47"/>
          <pc:sldLayoutMkLst>
            <pc:docMk/>
            <pc:sldMasterMk cId="0" sldId="2147483658"/>
            <pc:sldLayoutMk cId="1817555364" sldId="2147483660"/>
          </pc:sldLayoutMkLst>
        </pc:sldLayoutChg>
        <pc:sldLayoutChg chg="del">
          <pc:chgData name="Ilse Elizabeth Gutierrez Soto" userId="59de3787-2fa5-42a6-bec9-097f42fafc0b" providerId="ADAL" clId="{026686F2-C96C-4140-B202-973BA1AA3C13}" dt="2021-04-05T00:40:45.260" v="3452" actId="47"/>
          <pc:sldLayoutMkLst>
            <pc:docMk/>
            <pc:sldMasterMk cId="0" sldId="2147483658"/>
            <pc:sldLayoutMk cId="3278745238"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dirty="0"/>
          </a:p>
        </p:txBody>
      </p:sp>
    </p:spTree>
    <p:extLst>
      <p:ext uri="{BB962C8B-B14F-4D97-AF65-F5344CB8AC3E}">
        <p14:creationId xmlns:p14="http://schemas.microsoft.com/office/powerpoint/2010/main" val="2497991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3714499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424644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279718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179380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3985330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spcBef>
                <a:spcPts val="375"/>
              </a:spcBef>
              <a:spcAft>
                <a:spcPts val="375"/>
              </a:spcAft>
            </a:pPr>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244709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851801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413922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924481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346123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820868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155706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362606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771081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133413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3190616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319927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2775253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2675017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37164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211716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2593459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1551906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2174970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ltLang="es-CL" dirty="0">
              <a:cs typeface="Calibri Light" panose="020F0302020204030204" pitchFamily="34" charset="0"/>
            </a:endParaRPr>
          </a:p>
          <a:p>
            <a:pPr marL="139700" indent="0">
              <a:buNone/>
            </a:pPr>
            <a:endParaRPr lang="es-CL" dirty="0"/>
          </a:p>
        </p:txBody>
      </p:sp>
    </p:spTree>
    <p:extLst>
      <p:ext uri="{BB962C8B-B14F-4D97-AF65-F5344CB8AC3E}">
        <p14:creationId xmlns:p14="http://schemas.microsoft.com/office/powerpoint/2010/main" val="3789549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CL" dirty="0"/>
          </a:p>
        </p:txBody>
      </p:sp>
    </p:spTree>
    <p:extLst>
      <p:ext uri="{BB962C8B-B14F-4D97-AF65-F5344CB8AC3E}">
        <p14:creationId xmlns:p14="http://schemas.microsoft.com/office/powerpoint/2010/main" val="4149880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972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73713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171018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s-CL" dirty="0"/>
          </a:p>
        </p:txBody>
      </p:sp>
    </p:spTree>
    <p:extLst>
      <p:ext uri="{BB962C8B-B14F-4D97-AF65-F5344CB8AC3E}">
        <p14:creationId xmlns:p14="http://schemas.microsoft.com/office/powerpoint/2010/main" val="313978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68044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149444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39700" indent="0">
              <a:buNone/>
            </a:pPr>
            <a:endParaRPr lang="es-CL" dirty="0"/>
          </a:p>
        </p:txBody>
      </p:sp>
    </p:spTree>
    <p:extLst>
      <p:ext uri="{BB962C8B-B14F-4D97-AF65-F5344CB8AC3E}">
        <p14:creationId xmlns:p14="http://schemas.microsoft.com/office/powerpoint/2010/main" val="224325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691912" y="802113"/>
            <a:ext cx="3370629" cy="3441319"/>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9102" y="1863239"/>
            <a:ext cx="4762810" cy="2380193"/>
          </a:xfrm>
          <a:prstGeom prst="rect">
            <a:avLst/>
          </a:prstGeom>
        </p:spPr>
        <p:txBody>
          <a:bodyPr spcFirstLastPara="1" wrap="square" lIns="0" tIns="0" rIns="0" bIns="0" anchor="ctr" anchorCtr="0">
            <a:noAutofit/>
          </a:bodyPr>
          <a:lstStyle/>
          <a:p>
            <a:r>
              <a:rPr lang="es-ES" sz="2800" b="1" dirty="0">
                <a:latin typeface="+mj-lt"/>
              </a:rPr>
              <a:t>Tecnologías de Información</a:t>
            </a:r>
            <a:br>
              <a:rPr lang="es-ES" sz="2800" b="1" dirty="0">
                <a:latin typeface="+mj-lt"/>
              </a:rPr>
            </a:br>
            <a:r>
              <a:rPr lang="es-ES" sz="2800" b="1" dirty="0">
                <a:latin typeface="+mj-lt"/>
              </a:rPr>
              <a:t/>
            </a:r>
            <a:br>
              <a:rPr lang="es-ES" sz="2800" b="1" dirty="0">
                <a:latin typeface="+mj-lt"/>
              </a:rPr>
            </a:br>
            <a:r>
              <a:rPr lang="es-ES" sz="2800" b="1" dirty="0">
                <a:latin typeface="+mj-lt"/>
              </a:rPr>
              <a:t/>
            </a:r>
            <a:br>
              <a:rPr lang="es-ES" sz="2800" b="1" dirty="0">
                <a:latin typeface="+mj-lt"/>
              </a:rPr>
            </a:br>
            <a:r>
              <a:rPr lang="es-ES" sz="2000" dirty="0"/>
              <a:t>Departamento de Ingeniería Informática y Ciencias de la Computación</a:t>
            </a:r>
            <a:r>
              <a:rPr lang="es-ES" sz="2800" dirty="0"/>
              <a:t/>
            </a:r>
            <a:br>
              <a:rPr lang="es-ES" sz="2800" dirty="0"/>
            </a:br>
            <a:endParaRPr sz="2800" dirty="0"/>
          </a:p>
        </p:txBody>
      </p:sp>
      <p:pic>
        <p:nvPicPr>
          <p:cNvPr id="339" name="Imagen 338" descr="marcaderecha.png">
            <a:extLst>
              <a:ext uri="{FF2B5EF4-FFF2-40B4-BE49-F238E27FC236}">
                <a16:creationId xmlns:a16="http://schemas.microsoft.com/office/drawing/2014/main" id="{D3C48CCC-4208-4D2E-8D14-515B69C8E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02" y="221616"/>
            <a:ext cx="1595599" cy="628869"/>
          </a:xfrm>
          <a:prstGeom prst="rect">
            <a:avLst/>
          </a:prstGeom>
        </p:spPr>
      </p:pic>
      <p:pic>
        <p:nvPicPr>
          <p:cNvPr id="5" name="Imagen 4" descr="Imagen que contiene Logotipo&#10;&#10;Descripción generada automáticamente">
            <a:extLst>
              <a:ext uri="{FF2B5EF4-FFF2-40B4-BE49-F238E27FC236}">
                <a16:creationId xmlns:a16="http://schemas.microsoft.com/office/drawing/2014/main" id="{1518AD2D-4748-4219-B2B3-840B8B5E9B61}"/>
              </a:ext>
            </a:extLst>
          </p:cNvPr>
          <p:cNvPicPr>
            <a:picLocks noChangeAspect="1"/>
          </p:cNvPicPr>
          <p:nvPr/>
        </p:nvPicPr>
        <p:blipFill rotWithShape="1">
          <a:blip r:embed="rId4"/>
          <a:srcRect b="34416"/>
          <a:stretch/>
        </p:blipFill>
        <p:spPr>
          <a:xfrm>
            <a:off x="-335594" y="173244"/>
            <a:ext cx="1678038" cy="628869"/>
          </a:xfrm>
          <a:prstGeom prst="rect">
            <a:avLst/>
          </a:prstGeom>
        </p:spPr>
      </p:pic>
    </p:spTree>
    <p:extLst>
      <p:ext uri="{BB962C8B-B14F-4D97-AF65-F5344CB8AC3E}">
        <p14:creationId xmlns:p14="http://schemas.microsoft.com/office/powerpoint/2010/main" val="974395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Relaciones y Tipo de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10</a:t>
            </a:fld>
            <a:endParaRPr lang="es-CL"/>
          </a:p>
        </p:txBody>
      </p:sp>
      <p:grpSp>
        <p:nvGrpSpPr>
          <p:cNvPr id="7" name="Group 52">
            <a:extLst>
              <a:ext uri="{FF2B5EF4-FFF2-40B4-BE49-F238E27FC236}">
                <a16:creationId xmlns:a16="http://schemas.microsoft.com/office/drawing/2014/main" id="{23B1C7EF-AD8A-43A1-8BE6-C6B30A417FD2}"/>
              </a:ext>
            </a:extLst>
          </p:cNvPr>
          <p:cNvGrpSpPr>
            <a:grpSpLocks/>
          </p:cNvGrpSpPr>
          <p:nvPr/>
        </p:nvGrpSpPr>
        <p:grpSpPr bwMode="auto">
          <a:xfrm>
            <a:off x="5708590" y="2216943"/>
            <a:ext cx="2755102" cy="2325295"/>
            <a:chOff x="3789" y="166"/>
            <a:chExt cx="2314" cy="1953"/>
          </a:xfrm>
        </p:grpSpPr>
        <p:sp>
          <p:nvSpPr>
            <p:cNvPr id="8" name="Rectangle 35">
              <a:extLst>
                <a:ext uri="{FF2B5EF4-FFF2-40B4-BE49-F238E27FC236}">
                  <a16:creationId xmlns:a16="http://schemas.microsoft.com/office/drawing/2014/main" id="{9B6D0DCF-C088-4ABB-9EE9-06280B6B1F37}"/>
                </a:ext>
              </a:extLst>
            </p:cNvPr>
            <p:cNvSpPr>
              <a:spLocks noChangeArrowheads="1"/>
            </p:cNvSpPr>
            <p:nvPr/>
          </p:nvSpPr>
          <p:spPr bwMode="auto">
            <a:xfrm>
              <a:off x="4536" y="1755"/>
              <a:ext cx="74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Reporta_a</a:t>
              </a:r>
              <a:endParaRPr lang="en-US" altLang="es-CL" sz="1200" b="1" dirty="0">
                <a:solidFill>
                  <a:srgbClr val="000000"/>
                </a:solidFill>
              </a:endParaRPr>
            </a:p>
          </p:txBody>
        </p:sp>
        <p:sp>
          <p:nvSpPr>
            <p:cNvPr id="10" name="Freeform 36">
              <a:extLst>
                <a:ext uri="{FF2B5EF4-FFF2-40B4-BE49-F238E27FC236}">
                  <a16:creationId xmlns:a16="http://schemas.microsoft.com/office/drawing/2014/main" id="{1B91B9F6-4A1C-4ADC-9A2F-9A6374BF7C37}"/>
                </a:ext>
              </a:extLst>
            </p:cNvPr>
            <p:cNvSpPr>
              <a:spLocks/>
            </p:cNvSpPr>
            <p:nvPr/>
          </p:nvSpPr>
          <p:spPr bwMode="auto">
            <a:xfrm>
              <a:off x="4563" y="166"/>
              <a:ext cx="570" cy="334"/>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 name="Freeform 37">
              <a:extLst>
                <a:ext uri="{FF2B5EF4-FFF2-40B4-BE49-F238E27FC236}">
                  <a16:creationId xmlns:a16="http://schemas.microsoft.com/office/drawing/2014/main" id="{83A1822B-7212-493E-87B9-23345488098E}"/>
                </a:ext>
              </a:extLst>
            </p:cNvPr>
            <p:cNvSpPr>
              <a:spLocks/>
            </p:cNvSpPr>
            <p:nvPr/>
          </p:nvSpPr>
          <p:spPr bwMode="auto">
            <a:xfrm>
              <a:off x="4228" y="412"/>
              <a:ext cx="374" cy="334"/>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 name="Freeform 38">
              <a:extLst>
                <a:ext uri="{FF2B5EF4-FFF2-40B4-BE49-F238E27FC236}">
                  <a16:creationId xmlns:a16="http://schemas.microsoft.com/office/drawing/2014/main" id="{B7ED8216-CB67-4F0C-A4B9-FCA18856AB0E}"/>
                </a:ext>
              </a:extLst>
            </p:cNvPr>
            <p:cNvSpPr>
              <a:spLocks/>
            </p:cNvSpPr>
            <p:nvPr/>
          </p:nvSpPr>
          <p:spPr bwMode="auto">
            <a:xfrm>
              <a:off x="4984" y="420"/>
              <a:ext cx="373" cy="334"/>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3" name="Freeform 39">
              <a:extLst>
                <a:ext uri="{FF2B5EF4-FFF2-40B4-BE49-F238E27FC236}">
                  <a16:creationId xmlns:a16="http://schemas.microsoft.com/office/drawing/2014/main" id="{2F004A74-1C88-43B5-A5C6-9FC3CB950D09}"/>
                </a:ext>
              </a:extLst>
            </p:cNvPr>
            <p:cNvSpPr>
              <a:spLocks/>
            </p:cNvSpPr>
            <p:nvPr/>
          </p:nvSpPr>
          <p:spPr bwMode="auto">
            <a:xfrm>
              <a:off x="4563" y="949"/>
              <a:ext cx="743" cy="345"/>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4" name="Freeform 40">
              <a:extLst>
                <a:ext uri="{FF2B5EF4-FFF2-40B4-BE49-F238E27FC236}">
                  <a16:creationId xmlns:a16="http://schemas.microsoft.com/office/drawing/2014/main" id="{02E59531-86F0-4D77-9DD5-0C914806F341}"/>
                </a:ext>
              </a:extLst>
            </p:cNvPr>
            <p:cNvSpPr>
              <a:spLocks/>
            </p:cNvSpPr>
            <p:nvPr/>
          </p:nvSpPr>
          <p:spPr bwMode="auto">
            <a:xfrm>
              <a:off x="4462" y="1569"/>
              <a:ext cx="931" cy="550"/>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5" name="Rectangle 41">
              <a:extLst>
                <a:ext uri="{FF2B5EF4-FFF2-40B4-BE49-F238E27FC236}">
                  <a16:creationId xmlns:a16="http://schemas.microsoft.com/office/drawing/2014/main" id="{762B2FBD-706E-4749-B40E-6D2632F05F04}"/>
                </a:ext>
              </a:extLst>
            </p:cNvPr>
            <p:cNvSpPr>
              <a:spLocks noChangeArrowheads="1"/>
            </p:cNvSpPr>
            <p:nvPr/>
          </p:nvSpPr>
          <p:spPr bwMode="auto">
            <a:xfrm>
              <a:off x="4951" y="490"/>
              <a:ext cx="41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16" name="Rectangle 42">
              <a:extLst>
                <a:ext uri="{FF2B5EF4-FFF2-40B4-BE49-F238E27FC236}">
                  <a16:creationId xmlns:a16="http://schemas.microsoft.com/office/drawing/2014/main" id="{143AB6A0-54CC-4827-8CFB-5E0B074AC113}"/>
                </a:ext>
              </a:extLst>
            </p:cNvPr>
            <p:cNvSpPr>
              <a:spLocks noChangeArrowheads="1"/>
            </p:cNvSpPr>
            <p:nvPr/>
          </p:nvSpPr>
          <p:spPr bwMode="auto">
            <a:xfrm>
              <a:off x="4531" y="211"/>
              <a:ext cx="61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Nombre</a:t>
              </a:r>
              <a:endParaRPr lang="en-US" altLang="es-CL" sz="1200" b="1" dirty="0">
                <a:solidFill>
                  <a:srgbClr val="000000"/>
                </a:solidFill>
              </a:endParaRPr>
            </a:p>
          </p:txBody>
        </p:sp>
        <p:sp>
          <p:nvSpPr>
            <p:cNvPr id="17" name="Rectangle 43">
              <a:extLst>
                <a:ext uri="{FF2B5EF4-FFF2-40B4-BE49-F238E27FC236}">
                  <a16:creationId xmlns:a16="http://schemas.microsoft.com/office/drawing/2014/main" id="{91CD151F-A6BA-470D-AF9B-9E872BA0FAD6}"/>
                </a:ext>
              </a:extLst>
            </p:cNvPr>
            <p:cNvSpPr>
              <a:spLocks noChangeArrowheads="1"/>
            </p:cNvSpPr>
            <p:nvPr/>
          </p:nvSpPr>
          <p:spPr bwMode="auto">
            <a:xfrm>
              <a:off x="4574" y="1010"/>
              <a:ext cx="7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18" name="Rectangle 44">
              <a:extLst>
                <a:ext uri="{FF2B5EF4-FFF2-40B4-BE49-F238E27FC236}">
                  <a16:creationId xmlns:a16="http://schemas.microsoft.com/office/drawing/2014/main" id="{CD3DB654-FC03-4285-90AD-0D1B50D6F994}"/>
                </a:ext>
              </a:extLst>
            </p:cNvPr>
            <p:cNvSpPr>
              <a:spLocks noChangeArrowheads="1"/>
            </p:cNvSpPr>
            <p:nvPr/>
          </p:nvSpPr>
          <p:spPr bwMode="auto">
            <a:xfrm>
              <a:off x="5172" y="1348"/>
              <a:ext cx="931" cy="231"/>
            </a:xfrm>
            <a:prstGeom prst="rect">
              <a:avLst/>
            </a:prstGeom>
            <a:noFill/>
            <a:ln>
              <a:noFill/>
            </a:ln>
            <a:effectLst/>
          </p:spPr>
          <p:txBody>
            <a:bodyPr wrap="square" lIns="67866" tIns="33338" rIns="67866" bIns="33338">
              <a:spAutoFit/>
            </a:bodyPr>
            <a:lstStyle/>
            <a:p>
              <a:pPr>
                <a:defRPr/>
              </a:pPr>
              <a:r>
                <a:rPr lang="en-US" sz="1350" i="1" dirty="0" err="1">
                  <a:solidFill>
                    <a:schemeClr val="accent1"/>
                  </a:solidFill>
                </a:rPr>
                <a:t>subodinado</a:t>
              </a:r>
              <a:endParaRPr lang="en-US" sz="1350" i="1" dirty="0">
                <a:solidFill>
                  <a:schemeClr val="accent1"/>
                </a:solidFill>
              </a:endParaRPr>
            </a:p>
          </p:txBody>
        </p:sp>
        <p:sp>
          <p:nvSpPr>
            <p:cNvPr id="19" name="Rectangle 45">
              <a:extLst>
                <a:ext uri="{FF2B5EF4-FFF2-40B4-BE49-F238E27FC236}">
                  <a16:creationId xmlns:a16="http://schemas.microsoft.com/office/drawing/2014/main" id="{D170D9D5-5E56-497D-A965-10AFAE9919DC}"/>
                </a:ext>
              </a:extLst>
            </p:cNvPr>
            <p:cNvSpPr>
              <a:spLocks noChangeArrowheads="1"/>
            </p:cNvSpPr>
            <p:nvPr/>
          </p:nvSpPr>
          <p:spPr bwMode="auto">
            <a:xfrm>
              <a:off x="3789" y="1398"/>
              <a:ext cx="924" cy="250"/>
            </a:xfrm>
            <a:prstGeom prst="rect">
              <a:avLst/>
            </a:prstGeom>
            <a:noFill/>
            <a:ln>
              <a:noFill/>
            </a:ln>
            <a:effectLst/>
          </p:spPr>
          <p:txBody>
            <a:bodyPr wrap="square" lIns="67866" tIns="33338" rIns="67866" bIns="33338">
              <a:spAutoFit/>
            </a:bodyPr>
            <a:lstStyle/>
            <a:p>
              <a:pPr>
                <a:defRPr/>
              </a:pPr>
              <a:r>
                <a:rPr lang="en-US" sz="1500" i="1" dirty="0" err="1">
                  <a:solidFill>
                    <a:schemeClr val="accent1"/>
                  </a:solidFill>
                </a:rPr>
                <a:t>supervisa</a:t>
              </a:r>
              <a:endParaRPr lang="en-US" i="1" dirty="0">
                <a:solidFill>
                  <a:schemeClr val="accent1"/>
                </a:solidFill>
              </a:endParaRPr>
            </a:p>
          </p:txBody>
        </p:sp>
        <p:sp>
          <p:nvSpPr>
            <p:cNvPr id="22" name="Rectangle 46">
              <a:extLst>
                <a:ext uri="{FF2B5EF4-FFF2-40B4-BE49-F238E27FC236}">
                  <a16:creationId xmlns:a16="http://schemas.microsoft.com/office/drawing/2014/main" id="{627780C1-7528-49CC-ACEE-BC544F183A3A}"/>
                </a:ext>
              </a:extLst>
            </p:cNvPr>
            <p:cNvSpPr>
              <a:spLocks noChangeArrowheads="1"/>
            </p:cNvSpPr>
            <p:nvPr/>
          </p:nvSpPr>
          <p:spPr bwMode="auto">
            <a:xfrm>
              <a:off x="4248" y="482"/>
              <a:ext cx="3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23" name="Line 47">
              <a:extLst>
                <a:ext uri="{FF2B5EF4-FFF2-40B4-BE49-F238E27FC236}">
                  <a16:creationId xmlns:a16="http://schemas.microsoft.com/office/drawing/2014/main" id="{86632671-F465-4CF7-901F-F06DD2490923}"/>
                </a:ext>
              </a:extLst>
            </p:cNvPr>
            <p:cNvSpPr>
              <a:spLocks noChangeShapeType="1"/>
            </p:cNvSpPr>
            <p:nvPr/>
          </p:nvSpPr>
          <p:spPr bwMode="auto">
            <a:xfrm>
              <a:off x="4713" y="1320"/>
              <a:ext cx="0" cy="34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4" name="Line 48">
              <a:extLst>
                <a:ext uri="{FF2B5EF4-FFF2-40B4-BE49-F238E27FC236}">
                  <a16:creationId xmlns:a16="http://schemas.microsoft.com/office/drawing/2014/main" id="{95505F5F-47D1-4805-A3BB-BAD62C3C6EE8}"/>
                </a:ext>
              </a:extLst>
            </p:cNvPr>
            <p:cNvSpPr>
              <a:spLocks noChangeShapeType="1"/>
            </p:cNvSpPr>
            <p:nvPr/>
          </p:nvSpPr>
          <p:spPr bwMode="auto">
            <a:xfrm>
              <a:off x="5133" y="1308"/>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5" name="Line 49">
              <a:extLst>
                <a:ext uri="{FF2B5EF4-FFF2-40B4-BE49-F238E27FC236}">
                  <a16:creationId xmlns:a16="http://schemas.microsoft.com/office/drawing/2014/main" id="{A07D5A38-E58F-4476-9B82-40B7C2AC05DD}"/>
                </a:ext>
              </a:extLst>
            </p:cNvPr>
            <p:cNvSpPr>
              <a:spLocks noChangeShapeType="1"/>
            </p:cNvSpPr>
            <p:nvPr/>
          </p:nvSpPr>
          <p:spPr bwMode="auto">
            <a:xfrm>
              <a:off x="4412" y="736"/>
              <a:ext cx="252" cy="2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6" name="Line 50">
              <a:extLst>
                <a:ext uri="{FF2B5EF4-FFF2-40B4-BE49-F238E27FC236}">
                  <a16:creationId xmlns:a16="http://schemas.microsoft.com/office/drawing/2014/main" id="{8A5F124A-BF77-43D7-836E-805390C7F41F}"/>
                </a:ext>
              </a:extLst>
            </p:cNvPr>
            <p:cNvSpPr>
              <a:spLocks noChangeShapeType="1"/>
            </p:cNvSpPr>
            <p:nvPr/>
          </p:nvSpPr>
          <p:spPr bwMode="auto">
            <a:xfrm>
              <a:off x="4750" y="509"/>
              <a:ext cx="74" cy="45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7" name="Line 51">
              <a:extLst>
                <a:ext uri="{FF2B5EF4-FFF2-40B4-BE49-F238E27FC236}">
                  <a16:creationId xmlns:a16="http://schemas.microsoft.com/office/drawing/2014/main" id="{7818A209-5DC0-4C6A-99D5-673BA3001D79}"/>
                </a:ext>
              </a:extLst>
            </p:cNvPr>
            <p:cNvSpPr>
              <a:spLocks noChangeShapeType="1"/>
            </p:cNvSpPr>
            <p:nvPr/>
          </p:nvSpPr>
          <p:spPr bwMode="auto">
            <a:xfrm flipH="1">
              <a:off x="4969" y="766"/>
              <a:ext cx="132" cy="18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grpSp>
        <p:nvGrpSpPr>
          <p:cNvPr id="28" name="Grupo 27">
            <a:extLst>
              <a:ext uri="{FF2B5EF4-FFF2-40B4-BE49-F238E27FC236}">
                <a16:creationId xmlns:a16="http://schemas.microsoft.com/office/drawing/2014/main" id="{EB05004A-66F9-4F16-AF82-8D90497933DA}"/>
              </a:ext>
            </a:extLst>
          </p:cNvPr>
          <p:cNvGrpSpPr/>
          <p:nvPr/>
        </p:nvGrpSpPr>
        <p:grpSpPr>
          <a:xfrm>
            <a:off x="550553" y="1416843"/>
            <a:ext cx="4688421" cy="1606056"/>
            <a:chOff x="2002196" y="2838106"/>
            <a:chExt cx="4275535" cy="1154907"/>
          </a:xfrm>
        </p:grpSpPr>
        <p:sp>
          <p:nvSpPr>
            <p:cNvPr id="29" name="Freeform 6">
              <a:extLst>
                <a:ext uri="{FF2B5EF4-FFF2-40B4-BE49-F238E27FC236}">
                  <a16:creationId xmlns:a16="http://schemas.microsoft.com/office/drawing/2014/main" id="{A01DEC94-9856-412F-89C8-950B6C27101E}"/>
                </a:ext>
              </a:extLst>
            </p:cNvPr>
            <p:cNvSpPr>
              <a:spLocks/>
            </p:cNvSpPr>
            <p:nvPr/>
          </p:nvSpPr>
          <p:spPr bwMode="auto">
            <a:xfrm>
              <a:off x="2564171" y="2838106"/>
              <a:ext cx="628650" cy="321469"/>
            </a:xfrm>
            <a:custGeom>
              <a:avLst/>
              <a:gdLst>
                <a:gd name="T0" fmla="*/ 1323082610 w 528"/>
                <a:gd name="T1" fmla="*/ 309978384 h 270"/>
                <a:gd name="T2" fmla="*/ 1302921369 w 528"/>
                <a:gd name="T3" fmla="*/ 252015610 h 270"/>
                <a:gd name="T4" fmla="*/ 1262597301 w 528"/>
                <a:gd name="T5" fmla="*/ 196572148 h 270"/>
                <a:gd name="T6" fmla="*/ 1204634527 w 528"/>
                <a:gd name="T7" fmla="*/ 143648097 h 270"/>
                <a:gd name="T8" fmla="*/ 1131549236 w 528"/>
                <a:gd name="T9" fmla="*/ 100806229 h 270"/>
                <a:gd name="T10" fmla="*/ 1043344602 w 528"/>
                <a:gd name="T11" fmla="*/ 60483747 h 270"/>
                <a:gd name="T12" fmla="*/ 942538399 w 528"/>
                <a:gd name="T13" fmla="*/ 35282184 h 270"/>
                <a:gd name="T14" fmla="*/ 834170936 w 528"/>
                <a:gd name="T15" fmla="*/ 12599985 h 270"/>
                <a:gd name="T16" fmla="*/ 720764553 w 528"/>
                <a:gd name="T17" fmla="*/ 2520950 h 270"/>
                <a:gd name="T18" fmla="*/ 604837419 w 528"/>
                <a:gd name="T19" fmla="*/ 2520950 h 270"/>
                <a:gd name="T20" fmla="*/ 491429646 w 528"/>
                <a:gd name="T21" fmla="*/ 12599985 h 270"/>
                <a:gd name="T22" fmla="*/ 383063672 w 528"/>
                <a:gd name="T23" fmla="*/ 35282184 h 270"/>
                <a:gd name="T24" fmla="*/ 282257469 w 528"/>
                <a:gd name="T25" fmla="*/ 60483747 h 270"/>
                <a:gd name="T26" fmla="*/ 194051197 w 528"/>
                <a:gd name="T27" fmla="*/ 100806229 h 270"/>
                <a:gd name="T28" fmla="*/ 120967494 w 528"/>
                <a:gd name="T29" fmla="*/ 143648097 h 270"/>
                <a:gd name="T30" fmla="*/ 63003108 w 528"/>
                <a:gd name="T31" fmla="*/ 196572148 h 270"/>
                <a:gd name="T32" fmla="*/ 22680608 w 528"/>
                <a:gd name="T33" fmla="*/ 252015610 h 270"/>
                <a:gd name="T34" fmla="*/ 2520950 w 528"/>
                <a:gd name="T35" fmla="*/ 309978384 h 270"/>
                <a:gd name="T36" fmla="*/ 2520950 w 528"/>
                <a:gd name="T37" fmla="*/ 365421797 h 270"/>
                <a:gd name="T38" fmla="*/ 22680608 w 528"/>
                <a:gd name="T39" fmla="*/ 423386257 h 270"/>
                <a:gd name="T40" fmla="*/ 63003108 w 528"/>
                <a:gd name="T41" fmla="*/ 478829669 h 270"/>
                <a:gd name="T42" fmla="*/ 120967494 w 528"/>
                <a:gd name="T43" fmla="*/ 531752133 h 270"/>
                <a:gd name="T44" fmla="*/ 194051197 w 528"/>
                <a:gd name="T45" fmla="*/ 574595564 h 270"/>
                <a:gd name="T46" fmla="*/ 282257469 w 528"/>
                <a:gd name="T47" fmla="*/ 614918045 h 270"/>
                <a:gd name="T48" fmla="*/ 383063672 w 528"/>
                <a:gd name="T49" fmla="*/ 645159907 h 270"/>
                <a:gd name="T50" fmla="*/ 491429646 w 528"/>
                <a:gd name="T51" fmla="*/ 665321148 h 270"/>
                <a:gd name="T52" fmla="*/ 604837419 w 528"/>
                <a:gd name="T53" fmla="*/ 672882407 h 270"/>
                <a:gd name="T54" fmla="*/ 720764553 w 528"/>
                <a:gd name="T55" fmla="*/ 672882407 h 270"/>
                <a:gd name="T56" fmla="*/ 834170936 w 528"/>
                <a:gd name="T57" fmla="*/ 665321148 h 270"/>
                <a:gd name="T58" fmla="*/ 942538399 w 528"/>
                <a:gd name="T59" fmla="*/ 645159907 h 270"/>
                <a:gd name="T60" fmla="*/ 1043344602 w 528"/>
                <a:gd name="T61" fmla="*/ 614918045 h 270"/>
                <a:gd name="T62" fmla="*/ 1131549236 w 528"/>
                <a:gd name="T63" fmla="*/ 574595564 h 270"/>
                <a:gd name="T64" fmla="*/ 1204634527 w 528"/>
                <a:gd name="T65" fmla="*/ 531752133 h 270"/>
                <a:gd name="T66" fmla="*/ 1262597301 w 528"/>
                <a:gd name="T67" fmla="*/ 478829669 h 270"/>
                <a:gd name="T68" fmla="*/ 1302921369 w 528"/>
                <a:gd name="T69" fmla="*/ 423386257 h 270"/>
                <a:gd name="T70" fmla="*/ 1323082610 w 528"/>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0" name="Freeform 7">
              <a:extLst>
                <a:ext uri="{FF2B5EF4-FFF2-40B4-BE49-F238E27FC236}">
                  <a16:creationId xmlns:a16="http://schemas.microsoft.com/office/drawing/2014/main" id="{A0B65CBC-13CD-4C22-B3D3-F705845D1E92}"/>
                </a:ext>
              </a:extLst>
            </p:cNvPr>
            <p:cNvSpPr>
              <a:spLocks/>
            </p:cNvSpPr>
            <p:nvPr/>
          </p:nvSpPr>
          <p:spPr bwMode="auto">
            <a:xfrm>
              <a:off x="4503700" y="3083375"/>
              <a:ext cx="625078" cy="320279"/>
            </a:xfrm>
            <a:custGeom>
              <a:avLst/>
              <a:gdLst>
                <a:gd name="T0" fmla="*/ 1315520558 w 525"/>
                <a:gd name="T1" fmla="*/ 304940018 h 269"/>
                <a:gd name="T2" fmla="*/ 1297878690 w 525"/>
                <a:gd name="T3" fmla="*/ 246975589 h 269"/>
                <a:gd name="T4" fmla="*/ 1260075592 w 525"/>
                <a:gd name="T5" fmla="*/ 194053014 h 269"/>
                <a:gd name="T6" fmla="*/ 1199591907 w 525"/>
                <a:gd name="T7" fmla="*/ 143649853 h 269"/>
                <a:gd name="T8" fmla="*/ 1123987300 w 525"/>
                <a:gd name="T9" fmla="*/ 95766031 h 269"/>
                <a:gd name="T10" fmla="*/ 1038302079 w 525"/>
                <a:gd name="T11" fmla="*/ 60483818 h 269"/>
                <a:gd name="T12" fmla="*/ 937497523 w 525"/>
                <a:gd name="T13" fmla="*/ 30241909 h 269"/>
                <a:gd name="T14" fmla="*/ 829129928 w 525"/>
                <a:gd name="T15" fmla="*/ 10080635 h 269"/>
                <a:gd name="T16" fmla="*/ 715723811 w 525"/>
                <a:gd name="T17" fmla="*/ 0 h 269"/>
                <a:gd name="T18" fmla="*/ 602316107 w 525"/>
                <a:gd name="T19" fmla="*/ 0 h 269"/>
                <a:gd name="T20" fmla="*/ 488909990 w 525"/>
                <a:gd name="T21" fmla="*/ 10080635 h 269"/>
                <a:gd name="T22" fmla="*/ 380542494 w 525"/>
                <a:gd name="T23" fmla="*/ 30241909 h 269"/>
                <a:gd name="T24" fmla="*/ 279736351 w 525"/>
                <a:gd name="T25" fmla="*/ 60483818 h 269"/>
                <a:gd name="T26" fmla="*/ 191531721 w 525"/>
                <a:gd name="T27" fmla="*/ 95766031 h 269"/>
                <a:gd name="T28" fmla="*/ 115927114 w 525"/>
                <a:gd name="T29" fmla="*/ 143649853 h 269"/>
                <a:gd name="T30" fmla="*/ 57962763 w 525"/>
                <a:gd name="T31" fmla="*/ 194053014 h 269"/>
                <a:gd name="T32" fmla="*/ 20161235 w 525"/>
                <a:gd name="T33" fmla="*/ 246975589 h 269"/>
                <a:gd name="T34" fmla="*/ 2519361 w 525"/>
                <a:gd name="T35" fmla="*/ 304940018 h 269"/>
                <a:gd name="T36" fmla="*/ 2519361 w 525"/>
                <a:gd name="T37" fmla="*/ 362902859 h 269"/>
                <a:gd name="T38" fmla="*/ 20161235 w 525"/>
                <a:gd name="T39" fmla="*/ 420867388 h 269"/>
                <a:gd name="T40" fmla="*/ 57962763 w 525"/>
                <a:gd name="T41" fmla="*/ 478830229 h 269"/>
                <a:gd name="T42" fmla="*/ 115927114 w 525"/>
                <a:gd name="T43" fmla="*/ 529233390 h 269"/>
                <a:gd name="T44" fmla="*/ 191531721 w 525"/>
                <a:gd name="T45" fmla="*/ 572076871 h 269"/>
                <a:gd name="T46" fmla="*/ 279736351 w 525"/>
                <a:gd name="T47" fmla="*/ 612399400 h 269"/>
                <a:gd name="T48" fmla="*/ 380542494 w 525"/>
                <a:gd name="T49" fmla="*/ 642641297 h 269"/>
                <a:gd name="T50" fmla="*/ 488909990 w 525"/>
                <a:gd name="T51" fmla="*/ 662802561 h 269"/>
                <a:gd name="T52" fmla="*/ 602316107 w 525"/>
                <a:gd name="T53" fmla="*/ 675402558 h 269"/>
                <a:gd name="T54" fmla="*/ 715723811 w 525"/>
                <a:gd name="T55" fmla="*/ 675402558 h 269"/>
                <a:gd name="T56" fmla="*/ 829129928 w 525"/>
                <a:gd name="T57" fmla="*/ 662802561 h 269"/>
                <a:gd name="T58" fmla="*/ 937497523 w 525"/>
                <a:gd name="T59" fmla="*/ 642641297 h 269"/>
                <a:gd name="T60" fmla="*/ 1038302079 w 525"/>
                <a:gd name="T61" fmla="*/ 612399400 h 269"/>
                <a:gd name="T62" fmla="*/ 1123987300 w 525"/>
                <a:gd name="T63" fmla="*/ 572076871 h 269"/>
                <a:gd name="T64" fmla="*/ 1199591907 w 525"/>
                <a:gd name="T65" fmla="*/ 529233390 h 269"/>
                <a:gd name="T66" fmla="*/ 1260075592 w 525"/>
                <a:gd name="T67" fmla="*/ 478830229 h 269"/>
                <a:gd name="T68" fmla="*/ 1297878690 w 525"/>
                <a:gd name="T69" fmla="*/ 420867388 h 269"/>
                <a:gd name="T70" fmla="*/ 1315520558 w 525"/>
                <a:gd name="T71" fmla="*/ 362902859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1" name="Freeform 8">
              <a:extLst>
                <a:ext uri="{FF2B5EF4-FFF2-40B4-BE49-F238E27FC236}">
                  <a16:creationId xmlns:a16="http://schemas.microsoft.com/office/drawing/2014/main" id="{D2BF6B08-A4E9-425C-B64B-AFECA9002796}"/>
                </a:ext>
              </a:extLst>
            </p:cNvPr>
            <p:cNvSpPr>
              <a:spLocks/>
            </p:cNvSpPr>
            <p:nvPr/>
          </p:nvSpPr>
          <p:spPr bwMode="auto">
            <a:xfrm>
              <a:off x="5652652" y="3083375"/>
              <a:ext cx="625079" cy="320279"/>
            </a:xfrm>
            <a:custGeom>
              <a:avLst/>
              <a:gdLst>
                <a:gd name="T0" fmla="*/ 2520951 w 525"/>
                <a:gd name="T1" fmla="*/ 362902859 h 269"/>
                <a:gd name="T2" fmla="*/ 20161259 w 525"/>
                <a:gd name="T3" fmla="*/ 420867388 h 269"/>
                <a:gd name="T4" fmla="*/ 63004733 w 525"/>
                <a:gd name="T5" fmla="*/ 478830229 h 269"/>
                <a:gd name="T6" fmla="*/ 118448203 w 525"/>
                <a:gd name="T7" fmla="*/ 529233390 h 269"/>
                <a:gd name="T8" fmla="*/ 194052901 w 525"/>
                <a:gd name="T9" fmla="*/ 572076871 h 269"/>
                <a:gd name="T10" fmla="*/ 279738274 w 525"/>
                <a:gd name="T11" fmla="*/ 612399400 h 269"/>
                <a:gd name="T12" fmla="*/ 380544538 w 525"/>
                <a:gd name="T13" fmla="*/ 642641297 h 269"/>
                <a:gd name="T14" fmla="*/ 488910577 w 525"/>
                <a:gd name="T15" fmla="*/ 662802561 h 269"/>
                <a:gd name="T16" fmla="*/ 602318417 w 525"/>
                <a:gd name="T17" fmla="*/ 675402558 h 269"/>
                <a:gd name="T18" fmla="*/ 715724670 w 525"/>
                <a:gd name="T19" fmla="*/ 675402558 h 269"/>
                <a:gd name="T20" fmla="*/ 831651873 w 525"/>
                <a:gd name="T21" fmla="*/ 662802561 h 269"/>
                <a:gd name="T22" fmla="*/ 937498648 w 525"/>
                <a:gd name="T23" fmla="*/ 642641297 h 269"/>
                <a:gd name="T24" fmla="*/ 1038304912 w 525"/>
                <a:gd name="T25" fmla="*/ 612399400 h 269"/>
                <a:gd name="T26" fmla="*/ 1126511186 w 525"/>
                <a:gd name="T27" fmla="*/ 572076871 h 269"/>
                <a:gd name="T28" fmla="*/ 1202115884 w 525"/>
                <a:gd name="T29" fmla="*/ 529233390 h 269"/>
                <a:gd name="T30" fmla="*/ 1260078692 w 525"/>
                <a:gd name="T31" fmla="*/ 478830229 h 269"/>
                <a:gd name="T32" fmla="*/ 1297881834 w 525"/>
                <a:gd name="T33" fmla="*/ 420867388 h 269"/>
                <a:gd name="T34" fmla="*/ 1315522137 w 525"/>
                <a:gd name="T35" fmla="*/ 362902859 h 269"/>
                <a:gd name="T36" fmla="*/ 1315522137 w 525"/>
                <a:gd name="T37" fmla="*/ 304940018 h 269"/>
                <a:gd name="T38" fmla="*/ 1297881834 w 525"/>
                <a:gd name="T39" fmla="*/ 246975589 h 269"/>
                <a:gd name="T40" fmla="*/ 1260078692 w 525"/>
                <a:gd name="T41" fmla="*/ 194053014 h 269"/>
                <a:gd name="T42" fmla="*/ 1202115884 w 525"/>
                <a:gd name="T43" fmla="*/ 138609537 h 269"/>
                <a:gd name="T44" fmla="*/ 1126511186 w 525"/>
                <a:gd name="T45" fmla="*/ 95766031 h 269"/>
                <a:gd name="T46" fmla="*/ 1038304912 w 525"/>
                <a:gd name="T47" fmla="*/ 55443502 h 269"/>
                <a:gd name="T48" fmla="*/ 937498648 w 525"/>
                <a:gd name="T49" fmla="*/ 30241909 h 269"/>
                <a:gd name="T50" fmla="*/ 829132510 w 525"/>
                <a:gd name="T51" fmla="*/ 10080635 h 269"/>
                <a:gd name="T52" fmla="*/ 715724670 w 525"/>
                <a:gd name="T53" fmla="*/ 0 h 269"/>
                <a:gd name="T54" fmla="*/ 602318417 w 525"/>
                <a:gd name="T55" fmla="*/ 0 h 269"/>
                <a:gd name="T56" fmla="*/ 488910577 w 525"/>
                <a:gd name="T57" fmla="*/ 10080635 h 269"/>
                <a:gd name="T58" fmla="*/ 380544538 w 525"/>
                <a:gd name="T59" fmla="*/ 30241909 h 269"/>
                <a:gd name="T60" fmla="*/ 279738274 w 525"/>
                <a:gd name="T61" fmla="*/ 60483818 h 269"/>
                <a:gd name="T62" fmla="*/ 194052901 w 525"/>
                <a:gd name="T63" fmla="*/ 95766031 h 269"/>
                <a:gd name="T64" fmla="*/ 118448203 w 525"/>
                <a:gd name="T65" fmla="*/ 143649853 h 269"/>
                <a:gd name="T66" fmla="*/ 63004733 w 525"/>
                <a:gd name="T67" fmla="*/ 194053014 h 269"/>
                <a:gd name="T68" fmla="*/ 20161259 w 525"/>
                <a:gd name="T69" fmla="*/ 246975589 h 269"/>
                <a:gd name="T70" fmla="*/ 2520951 w 525"/>
                <a:gd name="T71" fmla="*/ 30494001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2" name="Freeform 10">
              <a:extLst>
                <a:ext uri="{FF2B5EF4-FFF2-40B4-BE49-F238E27FC236}">
                  <a16:creationId xmlns:a16="http://schemas.microsoft.com/office/drawing/2014/main" id="{02127ECD-F30D-48E1-99A3-61FB3BF501CD}"/>
                </a:ext>
              </a:extLst>
            </p:cNvPr>
            <p:cNvSpPr>
              <a:spLocks/>
            </p:cNvSpPr>
            <p:nvPr/>
          </p:nvSpPr>
          <p:spPr bwMode="auto">
            <a:xfrm>
              <a:off x="2002196" y="3073850"/>
              <a:ext cx="626269" cy="321469"/>
            </a:xfrm>
            <a:custGeom>
              <a:avLst/>
              <a:gdLst>
                <a:gd name="T0" fmla="*/ 1318042298 w 526"/>
                <a:gd name="T1" fmla="*/ 309978384 h 270"/>
                <a:gd name="T2" fmla="*/ 1300400418 w 526"/>
                <a:gd name="T3" fmla="*/ 252015610 h 270"/>
                <a:gd name="T4" fmla="*/ 1260077937 w 526"/>
                <a:gd name="T5" fmla="*/ 194051199 h 270"/>
                <a:gd name="T6" fmla="*/ 1202113576 w 526"/>
                <a:gd name="T7" fmla="*/ 143648097 h 270"/>
                <a:gd name="T8" fmla="*/ 1126508924 w 526"/>
                <a:gd name="T9" fmla="*/ 100806229 h 270"/>
                <a:gd name="T10" fmla="*/ 1040823651 w 526"/>
                <a:gd name="T11" fmla="*/ 60483747 h 270"/>
                <a:gd name="T12" fmla="*/ 940017448 w 526"/>
                <a:gd name="T13" fmla="*/ 30241874 h 270"/>
                <a:gd name="T14" fmla="*/ 831651375 w 526"/>
                <a:gd name="T15" fmla="*/ 10080624 h 270"/>
                <a:gd name="T16" fmla="*/ 715724241 w 526"/>
                <a:gd name="T17" fmla="*/ 2520950 h 270"/>
                <a:gd name="T18" fmla="*/ 604837418 w 526"/>
                <a:gd name="T19" fmla="*/ 2520950 h 270"/>
                <a:gd name="T20" fmla="*/ 488910284 w 526"/>
                <a:gd name="T21" fmla="*/ 10080624 h 270"/>
                <a:gd name="T22" fmla="*/ 380542723 w 526"/>
                <a:gd name="T23" fmla="*/ 30241874 h 270"/>
                <a:gd name="T24" fmla="*/ 279736519 w 526"/>
                <a:gd name="T25" fmla="*/ 60483747 h 270"/>
                <a:gd name="T26" fmla="*/ 194051197 w 526"/>
                <a:gd name="T27" fmla="*/ 100806229 h 270"/>
                <a:gd name="T28" fmla="*/ 118446545 w 526"/>
                <a:gd name="T29" fmla="*/ 143648097 h 270"/>
                <a:gd name="T30" fmla="*/ 63003108 w 526"/>
                <a:gd name="T31" fmla="*/ 194051199 h 270"/>
                <a:gd name="T32" fmla="*/ 20161247 w 526"/>
                <a:gd name="T33" fmla="*/ 252015610 h 270"/>
                <a:gd name="T34" fmla="*/ 2520950 w 526"/>
                <a:gd name="T35" fmla="*/ 309978384 h 270"/>
                <a:gd name="T36" fmla="*/ 2520950 w 526"/>
                <a:gd name="T37" fmla="*/ 365421797 h 270"/>
                <a:gd name="T38" fmla="*/ 20161247 w 526"/>
                <a:gd name="T39" fmla="*/ 423386257 h 270"/>
                <a:gd name="T40" fmla="*/ 63003108 w 526"/>
                <a:gd name="T41" fmla="*/ 478829669 h 270"/>
                <a:gd name="T42" fmla="*/ 118446545 w 526"/>
                <a:gd name="T43" fmla="*/ 531752133 h 270"/>
                <a:gd name="T44" fmla="*/ 194051197 w 526"/>
                <a:gd name="T45" fmla="*/ 574595564 h 270"/>
                <a:gd name="T46" fmla="*/ 279736519 w 526"/>
                <a:gd name="T47" fmla="*/ 614918045 h 270"/>
                <a:gd name="T48" fmla="*/ 380542723 w 526"/>
                <a:gd name="T49" fmla="*/ 640119597 h 270"/>
                <a:gd name="T50" fmla="*/ 488910284 w 526"/>
                <a:gd name="T51" fmla="*/ 662801786 h 270"/>
                <a:gd name="T52" fmla="*/ 604837418 w 526"/>
                <a:gd name="T53" fmla="*/ 672882407 h 270"/>
                <a:gd name="T54" fmla="*/ 715724241 w 526"/>
                <a:gd name="T55" fmla="*/ 672882407 h 270"/>
                <a:gd name="T56" fmla="*/ 831651375 w 526"/>
                <a:gd name="T57" fmla="*/ 662801786 h 270"/>
                <a:gd name="T58" fmla="*/ 940017448 w 526"/>
                <a:gd name="T59" fmla="*/ 640119597 h 270"/>
                <a:gd name="T60" fmla="*/ 1040823651 w 526"/>
                <a:gd name="T61" fmla="*/ 614918045 h 270"/>
                <a:gd name="T62" fmla="*/ 1126508924 w 526"/>
                <a:gd name="T63" fmla="*/ 574595564 h 270"/>
                <a:gd name="T64" fmla="*/ 1202113576 w 526"/>
                <a:gd name="T65" fmla="*/ 531752133 h 270"/>
                <a:gd name="T66" fmla="*/ 1260077937 w 526"/>
                <a:gd name="T67" fmla="*/ 478829669 h 270"/>
                <a:gd name="T68" fmla="*/ 1300400418 w 526"/>
                <a:gd name="T69" fmla="*/ 423386257 h 270"/>
                <a:gd name="T70" fmla="*/ 1318042298 w 526"/>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3" name="Freeform 11">
              <a:extLst>
                <a:ext uri="{FF2B5EF4-FFF2-40B4-BE49-F238E27FC236}">
                  <a16:creationId xmlns:a16="http://schemas.microsoft.com/office/drawing/2014/main" id="{CF08A161-33C3-4884-9D29-4F8229C14B18}"/>
                </a:ext>
              </a:extLst>
            </p:cNvPr>
            <p:cNvSpPr>
              <a:spLocks/>
            </p:cNvSpPr>
            <p:nvPr/>
          </p:nvSpPr>
          <p:spPr bwMode="auto">
            <a:xfrm>
              <a:off x="3152340" y="3073850"/>
              <a:ext cx="625079" cy="321469"/>
            </a:xfrm>
            <a:custGeom>
              <a:avLst/>
              <a:gdLst>
                <a:gd name="T0" fmla="*/ 2520951 w 525"/>
                <a:gd name="T1" fmla="*/ 365421797 h 270"/>
                <a:gd name="T2" fmla="*/ 20161259 w 525"/>
                <a:gd name="T3" fmla="*/ 423386257 h 270"/>
                <a:gd name="T4" fmla="*/ 57964420 w 525"/>
                <a:gd name="T5" fmla="*/ 478829669 h 270"/>
                <a:gd name="T6" fmla="*/ 115927253 w 525"/>
                <a:gd name="T7" fmla="*/ 531752133 h 270"/>
                <a:gd name="T8" fmla="*/ 191531950 w 525"/>
                <a:gd name="T9" fmla="*/ 574595564 h 270"/>
                <a:gd name="T10" fmla="*/ 279738274 w 525"/>
                <a:gd name="T11" fmla="*/ 614918045 h 270"/>
                <a:gd name="T12" fmla="*/ 380544538 w 525"/>
                <a:gd name="T13" fmla="*/ 640119597 h 270"/>
                <a:gd name="T14" fmla="*/ 488910577 w 525"/>
                <a:gd name="T15" fmla="*/ 662801786 h 270"/>
                <a:gd name="T16" fmla="*/ 602318417 w 525"/>
                <a:gd name="T17" fmla="*/ 672882407 h 270"/>
                <a:gd name="T18" fmla="*/ 715724670 w 525"/>
                <a:gd name="T19" fmla="*/ 672882407 h 270"/>
                <a:gd name="T20" fmla="*/ 829132510 w 525"/>
                <a:gd name="T21" fmla="*/ 662801786 h 270"/>
                <a:gd name="T22" fmla="*/ 937498648 w 525"/>
                <a:gd name="T23" fmla="*/ 640119597 h 270"/>
                <a:gd name="T24" fmla="*/ 1038304912 w 525"/>
                <a:gd name="T25" fmla="*/ 612397097 h 270"/>
                <a:gd name="T26" fmla="*/ 1123990236 w 525"/>
                <a:gd name="T27" fmla="*/ 574595564 h 270"/>
                <a:gd name="T28" fmla="*/ 1199594934 w 525"/>
                <a:gd name="T29" fmla="*/ 529232772 h 270"/>
                <a:gd name="T30" fmla="*/ 1255038379 w 525"/>
                <a:gd name="T31" fmla="*/ 478829669 h 270"/>
                <a:gd name="T32" fmla="*/ 1297881834 w 525"/>
                <a:gd name="T33" fmla="*/ 423386257 h 270"/>
                <a:gd name="T34" fmla="*/ 1315522137 w 525"/>
                <a:gd name="T35" fmla="*/ 365421797 h 270"/>
                <a:gd name="T36" fmla="*/ 1315522137 w 525"/>
                <a:gd name="T37" fmla="*/ 309978384 h 270"/>
                <a:gd name="T38" fmla="*/ 1297881834 w 525"/>
                <a:gd name="T39" fmla="*/ 252015610 h 270"/>
                <a:gd name="T40" fmla="*/ 1255038379 w 525"/>
                <a:gd name="T41" fmla="*/ 194051199 h 270"/>
                <a:gd name="T42" fmla="*/ 1199594934 w 525"/>
                <a:gd name="T43" fmla="*/ 143648097 h 270"/>
                <a:gd name="T44" fmla="*/ 1123990236 w 525"/>
                <a:gd name="T45" fmla="*/ 100806229 h 270"/>
                <a:gd name="T46" fmla="*/ 1038304912 w 525"/>
                <a:gd name="T47" fmla="*/ 60483747 h 270"/>
                <a:gd name="T48" fmla="*/ 937498648 w 525"/>
                <a:gd name="T49" fmla="*/ 30241874 h 270"/>
                <a:gd name="T50" fmla="*/ 829132510 w 525"/>
                <a:gd name="T51" fmla="*/ 10080624 h 270"/>
                <a:gd name="T52" fmla="*/ 715724670 w 525"/>
                <a:gd name="T53" fmla="*/ 2520950 h 270"/>
                <a:gd name="T54" fmla="*/ 602318417 w 525"/>
                <a:gd name="T55" fmla="*/ 2520950 h 270"/>
                <a:gd name="T56" fmla="*/ 486391214 w 525"/>
                <a:gd name="T57" fmla="*/ 10080624 h 270"/>
                <a:gd name="T58" fmla="*/ 380544538 w 525"/>
                <a:gd name="T59" fmla="*/ 30241874 h 270"/>
                <a:gd name="T60" fmla="*/ 279738274 w 525"/>
                <a:gd name="T61" fmla="*/ 60483747 h 270"/>
                <a:gd name="T62" fmla="*/ 191531950 w 525"/>
                <a:gd name="T63" fmla="*/ 100806229 h 270"/>
                <a:gd name="T64" fmla="*/ 115927253 w 525"/>
                <a:gd name="T65" fmla="*/ 143648097 h 270"/>
                <a:gd name="T66" fmla="*/ 57964420 w 525"/>
                <a:gd name="T67" fmla="*/ 194051199 h 270"/>
                <a:gd name="T68" fmla="*/ 20161259 w 525"/>
                <a:gd name="T69" fmla="*/ 252015610 h 270"/>
                <a:gd name="T70" fmla="*/ 2520951 w 525"/>
                <a:gd name="T71" fmla="*/ 309978384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4" name="Freeform 12">
              <a:extLst>
                <a:ext uri="{FF2B5EF4-FFF2-40B4-BE49-F238E27FC236}">
                  <a16:creationId xmlns:a16="http://schemas.microsoft.com/office/drawing/2014/main" id="{67765307-524C-4BA9-B961-024D38E8670D}"/>
                </a:ext>
              </a:extLst>
            </p:cNvPr>
            <p:cNvSpPr>
              <a:spLocks/>
            </p:cNvSpPr>
            <p:nvPr/>
          </p:nvSpPr>
          <p:spPr bwMode="auto">
            <a:xfrm>
              <a:off x="3783371" y="3466757"/>
              <a:ext cx="938213" cy="526256"/>
            </a:xfrm>
            <a:custGeom>
              <a:avLst/>
              <a:gdLst>
                <a:gd name="T0" fmla="*/ 0 w 788"/>
                <a:gd name="T1" fmla="*/ 556955370 h 442"/>
                <a:gd name="T2" fmla="*/ 977820719 w 788"/>
                <a:gd name="T3" fmla="*/ 0 h 442"/>
                <a:gd name="T4" fmla="*/ 1983363942 w 788"/>
                <a:gd name="T5" fmla="*/ 577115027 h 442"/>
                <a:gd name="T6" fmla="*/ 977820719 w 788"/>
                <a:gd name="T7" fmla="*/ 1111389790 h 442"/>
                <a:gd name="T8" fmla="*/ 0 w 788"/>
                <a:gd name="T9" fmla="*/ 556955370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5" name="Freeform 13">
              <a:extLst>
                <a:ext uri="{FF2B5EF4-FFF2-40B4-BE49-F238E27FC236}">
                  <a16:creationId xmlns:a16="http://schemas.microsoft.com/office/drawing/2014/main" id="{036AD849-27F3-4A75-A590-881113AC7A3D}"/>
                </a:ext>
              </a:extLst>
            </p:cNvPr>
            <p:cNvSpPr>
              <a:spLocks/>
            </p:cNvSpPr>
            <p:nvPr/>
          </p:nvSpPr>
          <p:spPr bwMode="auto">
            <a:xfrm>
              <a:off x="5065674" y="3597725"/>
              <a:ext cx="1013222" cy="330994"/>
            </a:xfrm>
            <a:custGeom>
              <a:avLst/>
              <a:gdLst>
                <a:gd name="T0" fmla="*/ 2142132199 w 851"/>
                <a:gd name="T1" fmla="*/ 698083967 h 278"/>
                <a:gd name="T2" fmla="*/ 2142132199 w 851"/>
                <a:gd name="T3" fmla="*/ 0 h 278"/>
                <a:gd name="T4" fmla="*/ 0 w 851"/>
                <a:gd name="T5" fmla="*/ 0 h 278"/>
                <a:gd name="T6" fmla="*/ 0 w 851"/>
                <a:gd name="T7" fmla="*/ 698083967 h 278"/>
                <a:gd name="T8" fmla="*/ 2142132199 w 851"/>
                <a:gd name="T9" fmla="*/ 69808396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6" name="Freeform 14">
              <a:extLst>
                <a:ext uri="{FF2B5EF4-FFF2-40B4-BE49-F238E27FC236}">
                  <a16:creationId xmlns:a16="http://schemas.microsoft.com/office/drawing/2014/main" id="{C42024B7-742A-473E-8F2E-05FBED328405}"/>
                </a:ext>
              </a:extLst>
            </p:cNvPr>
            <p:cNvSpPr>
              <a:spLocks/>
            </p:cNvSpPr>
            <p:nvPr/>
          </p:nvSpPr>
          <p:spPr bwMode="auto">
            <a:xfrm>
              <a:off x="2486781" y="3589391"/>
              <a:ext cx="865584" cy="329803"/>
            </a:xfrm>
            <a:custGeom>
              <a:avLst/>
              <a:gdLst>
                <a:gd name="T0" fmla="*/ 1829632824 w 727"/>
                <a:gd name="T1" fmla="*/ 695562226 h 277"/>
                <a:gd name="T2" fmla="*/ 1829632824 w 727"/>
                <a:gd name="T3" fmla="*/ 0 h 277"/>
                <a:gd name="T4" fmla="*/ 0 w 727"/>
                <a:gd name="T5" fmla="*/ 0 h 277"/>
                <a:gd name="T6" fmla="*/ 0 w 727"/>
                <a:gd name="T7" fmla="*/ 695562226 h 277"/>
                <a:gd name="T8" fmla="*/ 1829632824 w 727"/>
                <a:gd name="T9" fmla="*/ 695562226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7" name="Freeform 15">
              <a:extLst>
                <a:ext uri="{FF2B5EF4-FFF2-40B4-BE49-F238E27FC236}">
                  <a16:creationId xmlns:a16="http://schemas.microsoft.com/office/drawing/2014/main" id="{95AB1140-55C1-49A6-A4B3-9C4E70AA9822}"/>
                </a:ext>
              </a:extLst>
            </p:cNvPr>
            <p:cNvSpPr>
              <a:spLocks/>
            </p:cNvSpPr>
            <p:nvPr/>
          </p:nvSpPr>
          <p:spPr bwMode="auto">
            <a:xfrm>
              <a:off x="5065675" y="2848822"/>
              <a:ext cx="626269" cy="320278"/>
            </a:xfrm>
            <a:custGeom>
              <a:avLst/>
              <a:gdLst>
                <a:gd name="T0" fmla="*/ 1318042298 w 526"/>
                <a:gd name="T1" fmla="*/ 304937716 h 269"/>
                <a:gd name="T2" fmla="*/ 1300400418 w 526"/>
                <a:gd name="T3" fmla="*/ 246975010 h 269"/>
                <a:gd name="T4" fmla="*/ 1262597298 w 526"/>
                <a:gd name="T5" fmla="*/ 194050972 h 269"/>
                <a:gd name="T6" fmla="*/ 1204634525 w 526"/>
                <a:gd name="T7" fmla="*/ 143647929 h 269"/>
                <a:gd name="T8" fmla="*/ 1129029873 w 526"/>
                <a:gd name="T9" fmla="*/ 95765807 h 269"/>
                <a:gd name="T10" fmla="*/ 1038304290 w 526"/>
                <a:gd name="T11" fmla="*/ 60483677 h 269"/>
                <a:gd name="T12" fmla="*/ 940017448 w 526"/>
                <a:gd name="T13" fmla="*/ 30241838 h 269"/>
                <a:gd name="T14" fmla="*/ 831651375 w 526"/>
                <a:gd name="T15" fmla="*/ 10080612 h 269"/>
                <a:gd name="T16" fmla="*/ 718243603 w 526"/>
                <a:gd name="T17" fmla="*/ 0 h 269"/>
                <a:gd name="T18" fmla="*/ 602316469 w 526"/>
                <a:gd name="T19" fmla="*/ 0 h 269"/>
                <a:gd name="T20" fmla="*/ 488910284 w 526"/>
                <a:gd name="T21" fmla="*/ 10080612 h 269"/>
                <a:gd name="T22" fmla="*/ 380542723 w 526"/>
                <a:gd name="T23" fmla="*/ 30241838 h 269"/>
                <a:gd name="T24" fmla="*/ 282257468 w 526"/>
                <a:gd name="T25" fmla="*/ 60483677 h 269"/>
                <a:gd name="T26" fmla="*/ 191531836 w 526"/>
                <a:gd name="T27" fmla="*/ 95765807 h 269"/>
                <a:gd name="T28" fmla="*/ 115927183 w 526"/>
                <a:gd name="T29" fmla="*/ 143647929 h 269"/>
                <a:gd name="T30" fmla="*/ 57962798 w 526"/>
                <a:gd name="T31" fmla="*/ 194050972 h 269"/>
                <a:gd name="T32" fmla="*/ 20161247 w 526"/>
                <a:gd name="T33" fmla="*/ 246975010 h 269"/>
                <a:gd name="T34" fmla="*/ 2520950 w 526"/>
                <a:gd name="T35" fmla="*/ 304937716 h 269"/>
                <a:gd name="T36" fmla="*/ 2520950 w 526"/>
                <a:gd name="T37" fmla="*/ 367942314 h 269"/>
                <a:gd name="T38" fmla="*/ 20161247 w 526"/>
                <a:gd name="T39" fmla="*/ 425905119 h 269"/>
                <a:gd name="T40" fmla="*/ 57962798 w 526"/>
                <a:gd name="T41" fmla="*/ 478829108 h 269"/>
                <a:gd name="T42" fmla="*/ 115927183 w 526"/>
                <a:gd name="T43" fmla="*/ 529232151 h 269"/>
                <a:gd name="T44" fmla="*/ 191531836 w 526"/>
                <a:gd name="T45" fmla="*/ 577114248 h 269"/>
                <a:gd name="T46" fmla="*/ 282257468 w 526"/>
                <a:gd name="T47" fmla="*/ 612396379 h 269"/>
                <a:gd name="T48" fmla="*/ 380542723 w 526"/>
                <a:gd name="T49" fmla="*/ 645159150 h 269"/>
                <a:gd name="T50" fmla="*/ 488910284 w 526"/>
                <a:gd name="T51" fmla="*/ 662799422 h 269"/>
                <a:gd name="T52" fmla="*/ 602316469 w 526"/>
                <a:gd name="T53" fmla="*/ 675400976 h 269"/>
                <a:gd name="T54" fmla="*/ 718243603 w 526"/>
                <a:gd name="T55" fmla="*/ 675400976 h 269"/>
                <a:gd name="T56" fmla="*/ 831651375 w 526"/>
                <a:gd name="T57" fmla="*/ 662799422 h 269"/>
                <a:gd name="T58" fmla="*/ 940017448 w 526"/>
                <a:gd name="T59" fmla="*/ 645159150 h 269"/>
                <a:gd name="T60" fmla="*/ 1038304290 w 526"/>
                <a:gd name="T61" fmla="*/ 612396379 h 269"/>
                <a:gd name="T62" fmla="*/ 1129029873 w 526"/>
                <a:gd name="T63" fmla="*/ 577114248 h 269"/>
                <a:gd name="T64" fmla="*/ 1204634525 w 526"/>
                <a:gd name="T65" fmla="*/ 529232151 h 269"/>
                <a:gd name="T66" fmla="*/ 1262597298 w 526"/>
                <a:gd name="T67" fmla="*/ 478829108 h 269"/>
                <a:gd name="T68" fmla="*/ 1300400418 w 526"/>
                <a:gd name="T69" fmla="*/ 425905119 h 269"/>
                <a:gd name="T70" fmla="*/ 1318042298 w 526"/>
                <a:gd name="T71" fmla="*/ 36794231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8" name="Rectangle 16">
              <a:extLst>
                <a:ext uri="{FF2B5EF4-FFF2-40B4-BE49-F238E27FC236}">
                  <a16:creationId xmlns:a16="http://schemas.microsoft.com/office/drawing/2014/main" id="{7AE05AB7-2A21-403B-A9E7-9F63AFACDBAB}"/>
                </a:ext>
              </a:extLst>
            </p:cNvPr>
            <p:cNvSpPr>
              <a:spLocks noChangeArrowheads="1"/>
            </p:cNvSpPr>
            <p:nvPr/>
          </p:nvSpPr>
          <p:spPr bwMode="auto">
            <a:xfrm>
              <a:off x="3246400" y="3123856"/>
              <a:ext cx="49613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39" name="Rectangle 17">
              <a:extLst>
                <a:ext uri="{FF2B5EF4-FFF2-40B4-BE49-F238E27FC236}">
                  <a16:creationId xmlns:a16="http://schemas.microsoft.com/office/drawing/2014/main" id="{5D99D525-9635-4317-AAA8-EE07903682EE}"/>
                </a:ext>
              </a:extLst>
            </p:cNvPr>
            <p:cNvSpPr>
              <a:spLocks noChangeArrowheads="1"/>
            </p:cNvSpPr>
            <p:nvPr/>
          </p:nvSpPr>
          <p:spPr bwMode="auto">
            <a:xfrm>
              <a:off x="5091868" y="2878587"/>
              <a:ext cx="642004"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d_nom</a:t>
              </a:r>
              <a:endParaRPr lang="en-US" altLang="es-CL" sz="1200" b="1" dirty="0">
                <a:solidFill>
                  <a:srgbClr val="000000"/>
                </a:solidFill>
              </a:endParaRPr>
            </a:p>
          </p:txBody>
        </p:sp>
        <p:sp>
          <p:nvSpPr>
            <p:cNvPr id="40" name="Rectangle 18">
              <a:extLst>
                <a:ext uri="{FF2B5EF4-FFF2-40B4-BE49-F238E27FC236}">
                  <a16:creationId xmlns:a16="http://schemas.microsoft.com/office/drawing/2014/main" id="{4FE2C9A2-439E-4504-8311-AF315FF2E1D9}"/>
                </a:ext>
              </a:extLst>
            </p:cNvPr>
            <p:cNvSpPr>
              <a:spLocks noChangeArrowheads="1"/>
            </p:cNvSpPr>
            <p:nvPr/>
          </p:nvSpPr>
          <p:spPr bwMode="auto">
            <a:xfrm>
              <a:off x="5630031" y="3121475"/>
              <a:ext cx="55544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presp</a:t>
              </a:r>
              <a:endParaRPr lang="en-US" altLang="es-CL" sz="1200" b="1" dirty="0">
                <a:solidFill>
                  <a:srgbClr val="000000"/>
                </a:solidFill>
              </a:endParaRPr>
            </a:p>
          </p:txBody>
        </p:sp>
        <p:sp>
          <p:nvSpPr>
            <p:cNvPr id="41" name="Rectangle 19">
              <a:extLst>
                <a:ext uri="{FF2B5EF4-FFF2-40B4-BE49-F238E27FC236}">
                  <a16:creationId xmlns:a16="http://schemas.microsoft.com/office/drawing/2014/main" id="{C7F6596D-E8B9-4A20-B7CC-A05BE2F86C33}"/>
                </a:ext>
              </a:extLst>
            </p:cNvPr>
            <p:cNvSpPr>
              <a:spLocks noChangeArrowheads="1"/>
            </p:cNvSpPr>
            <p:nvPr/>
          </p:nvSpPr>
          <p:spPr bwMode="auto">
            <a:xfrm>
              <a:off x="4582281" y="3123856"/>
              <a:ext cx="45445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Id_d</a:t>
              </a:r>
              <a:endParaRPr lang="en-US" altLang="es-CL" sz="1200" b="1" u="sng" dirty="0">
                <a:solidFill>
                  <a:srgbClr val="000000"/>
                </a:solidFill>
              </a:endParaRPr>
            </a:p>
          </p:txBody>
        </p:sp>
        <p:sp>
          <p:nvSpPr>
            <p:cNvPr id="42" name="Rectangle 21">
              <a:extLst>
                <a:ext uri="{FF2B5EF4-FFF2-40B4-BE49-F238E27FC236}">
                  <a16:creationId xmlns:a16="http://schemas.microsoft.com/office/drawing/2014/main" id="{CDEC25CB-195B-4839-A4CB-928CD1CD05CB}"/>
                </a:ext>
              </a:extLst>
            </p:cNvPr>
            <p:cNvSpPr>
              <a:spLocks noChangeArrowheads="1"/>
            </p:cNvSpPr>
            <p:nvPr/>
          </p:nvSpPr>
          <p:spPr bwMode="auto">
            <a:xfrm>
              <a:off x="2612987" y="2870253"/>
              <a:ext cx="61635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43" name="Rectangle 22">
              <a:extLst>
                <a:ext uri="{FF2B5EF4-FFF2-40B4-BE49-F238E27FC236}">
                  <a16:creationId xmlns:a16="http://schemas.microsoft.com/office/drawing/2014/main" id="{E449D782-5902-4CC6-844D-8001AD95CCFE}"/>
                </a:ext>
              </a:extLst>
            </p:cNvPr>
            <p:cNvSpPr>
              <a:spLocks noChangeArrowheads="1"/>
            </p:cNvSpPr>
            <p:nvPr/>
          </p:nvSpPr>
          <p:spPr bwMode="auto">
            <a:xfrm>
              <a:off x="3839079" y="3592963"/>
              <a:ext cx="906499"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Trabaja</a:t>
              </a:r>
              <a:r>
                <a:rPr lang="en-US" altLang="es-CL" sz="1200" b="1" dirty="0">
                  <a:solidFill>
                    <a:srgbClr val="000000"/>
                  </a:solidFill>
                </a:rPr>
                <a:t> </a:t>
              </a:r>
              <a:r>
                <a:rPr lang="en-US" altLang="es-CL" sz="1200" b="1" dirty="0" err="1">
                  <a:solidFill>
                    <a:srgbClr val="000000"/>
                  </a:solidFill>
                </a:rPr>
                <a:t>en</a:t>
              </a:r>
              <a:endParaRPr lang="en-US" altLang="es-CL" sz="1200" b="1" dirty="0">
                <a:solidFill>
                  <a:srgbClr val="000000"/>
                </a:solidFill>
              </a:endParaRPr>
            </a:p>
          </p:txBody>
        </p:sp>
        <p:sp>
          <p:nvSpPr>
            <p:cNvPr id="44" name="Rectangle 23">
              <a:extLst>
                <a:ext uri="{FF2B5EF4-FFF2-40B4-BE49-F238E27FC236}">
                  <a16:creationId xmlns:a16="http://schemas.microsoft.com/office/drawing/2014/main" id="{A0A1C944-9577-4D67-9322-E2B006DEBB4C}"/>
                </a:ext>
              </a:extLst>
            </p:cNvPr>
            <p:cNvSpPr>
              <a:spLocks noChangeArrowheads="1"/>
            </p:cNvSpPr>
            <p:nvPr/>
          </p:nvSpPr>
          <p:spPr bwMode="auto">
            <a:xfrm>
              <a:off x="5020431" y="3638206"/>
              <a:ext cx="1169391"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45" name="Rectangle 24">
              <a:extLst>
                <a:ext uri="{FF2B5EF4-FFF2-40B4-BE49-F238E27FC236}">
                  <a16:creationId xmlns:a16="http://schemas.microsoft.com/office/drawing/2014/main" id="{A6BD3ED1-C46A-4FFD-9368-7C6C912BF246}"/>
                </a:ext>
              </a:extLst>
            </p:cNvPr>
            <p:cNvSpPr>
              <a:spLocks noChangeArrowheads="1"/>
            </p:cNvSpPr>
            <p:nvPr/>
          </p:nvSpPr>
          <p:spPr bwMode="auto">
            <a:xfrm>
              <a:off x="2440347" y="3638206"/>
              <a:ext cx="87283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46" name="Rectangle 25">
              <a:extLst>
                <a:ext uri="{FF2B5EF4-FFF2-40B4-BE49-F238E27FC236}">
                  <a16:creationId xmlns:a16="http://schemas.microsoft.com/office/drawing/2014/main" id="{230329D9-5F58-4BF8-812E-F0B5447803D1}"/>
                </a:ext>
              </a:extLst>
            </p:cNvPr>
            <p:cNvSpPr>
              <a:spLocks noChangeArrowheads="1"/>
            </p:cNvSpPr>
            <p:nvPr/>
          </p:nvSpPr>
          <p:spPr bwMode="auto">
            <a:xfrm>
              <a:off x="2066490" y="3114331"/>
              <a:ext cx="393538"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47" name="Line 26">
              <a:extLst>
                <a:ext uri="{FF2B5EF4-FFF2-40B4-BE49-F238E27FC236}">
                  <a16:creationId xmlns:a16="http://schemas.microsoft.com/office/drawing/2014/main" id="{CB51112E-3036-4813-BACF-274E70C956FD}"/>
                </a:ext>
              </a:extLst>
            </p:cNvPr>
            <p:cNvSpPr>
              <a:spLocks noChangeShapeType="1"/>
            </p:cNvSpPr>
            <p:nvPr/>
          </p:nvSpPr>
          <p:spPr bwMode="auto">
            <a:xfrm>
              <a:off x="2853493" y="3147669"/>
              <a:ext cx="0" cy="4000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8" name="Line 27">
              <a:extLst>
                <a:ext uri="{FF2B5EF4-FFF2-40B4-BE49-F238E27FC236}">
                  <a16:creationId xmlns:a16="http://schemas.microsoft.com/office/drawing/2014/main" id="{AB26CD49-B773-4E50-B351-EDAFA4A91B67}"/>
                </a:ext>
              </a:extLst>
            </p:cNvPr>
            <p:cNvSpPr>
              <a:spLocks noChangeShapeType="1"/>
            </p:cNvSpPr>
            <p:nvPr/>
          </p:nvSpPr>
          <p:spPr bwMode="auto">
            <a:xfrm>
              <a:off x="2285565" y="3407225"/>
              <a:ext cx="470297" cy="1857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9" name="Line 28">
              <a:extLst>
                <a:ext uri="{FF2B5EF4-FFF2-40B4-BE49-F238E27FC236}">
                  <a16:creationId xmlns:a16="http://schemas.microsoft.com/office/drawing/2014/main" id="{C26BFF36-9A23-45DA-B6AE-E09FAFD725EF}"/>
                </a:ext>
              </a:extLst>
            </p:cNvPr>
            <p:cNvSpPr>
              <a:spLocks noChangeShapeType="1"/>
            </p:cNvSpPr>
            <p:nvPr/>
          </p:nvSpPr>
          <p:spPr bwMode="auto">
            <a:xfrm flipH="1">
              <a:off x="3167819" y="3407225"/>
              <a:ext cx="301228" cy="1690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0" name="Line 29">
              <a:extLst>
                <a:ext uri="{FF2B5EF4-FFF2-40B4-BE49-F238E27FC236}">
                  <a16:creationId xmlns:a16="http://schemas.microsoft.com/office/drawing/2014/main" id="{8E4C6BFA-7BEB-4B9A-9976-FD33C7D29BCF}"/>
                </a:ext>
              </a:extLst>
            </p:cNvPr>
            <p:cNvSpPr>
              <a:spLocks noChangeShapeType="1"/>
            </p:cNvSpPr>
            <p:nvPr/>
          </p:nvSpPr>
          <p:spPr bwMode="auto">
            <a:xfrm flipH="1">
              <a:off x="3335696" y="3727503"/>
              <a:ext cx="435769"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1" name="Line 30">
              <a:extLst>
                <a:ext uri="{FF2B5EF4-FFF2-40B4-BE49-F238E27FC236}">
                  <a16:creationId xmlns:a16="http://schemas.microsoft.com/office/drawing/2014/main" id="{B79A737D-EEC3-4037-AD2C-576DDF65CC96}"/>
                </a:ext>
              </a:extLst>
            </p:cNvPr>
            <p:cNvSpPr>
              <a:spLocks noChangeShapeType="1"/>
            </p:cNvSpPr>
            <p:nvPr/>
          </p:nvSpPr>
          <p:spPr bwMode="auto">
            <a:xfrm>
              <a:off x="4721584" y="3740600"/>
              <a:ext cx="31670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2" name="Line 32">
              <a:extLst>
                <a:ext uri="{FF2B5EF4-FFF2-40B4-BE49-F238E27FC236}">
                  <a16:creationId xmlns:a16="http://schemas.microsoft.com/office/drawing/2014/main" id="{087915F8-5E7C-426C-99D2-E4ACBC7FF956}"/>
                </a:ext>
              </a:extLst>
            </p:cNvPr>
            <p:cNvSpPr>
              <a:spLocks noChangeShapeType="1"/>
            </p:cNvSpPr>
            <p:nvPr/>
          </p:nvSpPr>
          <p:spPr bwMode="auto">
            <a:xfrm>
              <a:off x="4819215" y="3423894"/>
              <a:ext cx="416719"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3" name="Line 33">
              <a:extLst>
                <a:ext uri="{FF2B5EF4-FFF2-40B4-BE49-F238E27FC236}">
                  <a16:creationId xmlns:a16="http://schemas.microsoft.com/office/drawing/2014/main" id="{6F417E72-2251-4B93-8048-70E9EC904F15}"/>
                </a:ext>
              </a:extLst>
            </p:cNvPr>
            <p:cNvSpPr>
              <a:spLocks noChangeShapeType="1"/>
            </p:cNvSpPr>
            <p:nvPr/>
          </p:nvSpPr>
          <p:spPr bwMode="auto">
            <a:xfrm>
              <a:off x="5359759" y="3186960"/>
              <a:ext cx="89297" cy="419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4" name="Line 34">
              <a:extLst>
                <a:ext uri="{FF2B5EF4-FFF2-40B4-BE49-F238E27FC236}">
                  <a16:creationId xmlns:a16="http://schemas.microsoft.com/office/drawing/2014/main" id="{5DCBFA47-F332-47E1-8898-C79D0D6529B2}"/>
                </a:ext>
              </a:extLst>
            </p:cNvPr>
            <p:cNvSpPr>
              <a:spLocks noChangeShapeType="1"/>
            </p:cNvSpPr>
            <p:nvPr/>
          </p:nvSpPr>
          <p:spPr bwMode="auto">
            <a:xfrm flipH="1">
              <a:off x="5710993" y="3401272"/>
              <a:ext cx="238125" cy="184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2577625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Ejemplos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11</a:t>
            </a:fld>
            <a:endParaRPr lang="es-CL"/>
          </a:p>
        </p:txBody>
      </p:sp>
      <p:sp>
        <p:nvSpPr>
          <p:cNvPr id="9" name="Google Shape;595;p17">
            <a:extLst>
              <a:ext uri="{FF2B5EF4-FFF2-40B4-BE49-F238E27FC236}">
                <a16:creationId xmlns:a16="http://schemas.microsoft.com/office/drawing/2014/main" id="{42BFA9AA-D085-4EB8-9240-E77EAB6BEAF2}"/>
              </a:ext>
            </a:extLst>
          </p:cNvPr>
          <p:cNvSpPr txBox="1">
            <a:spLocks/>
          </p:cNvSpPr>
          <p:nvPr/>
        </p:nvSpPr>
        <p:spPr>
          <a:xfrm>
            <a:off x="283315" y="3619099"/>
            <a:ext cx="8414427" cy="9188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lang="es-CL" altLang="es-CL" sz="2400" dirty="0"/>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3"/>
            <a:ext cx="8351895" cy="3703585"/>
          </a:xfrm>
          <a:prstGeom prst="rect">
            <a:avLst/>
          </a:prstGeom>
          <a:noFill/>
          <a:ln>
            <a:noFill/>
          </a:ln>
        </p:spPr>
        <p:txBody>
          <a:bodyPr spcFirstLastPara="1" wrap="square" lIns="0" tIns="0" rIns="0" bIns="0" numCol="2"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defRPr/>
            </a:pPr>
            <a:r>
              <a:rPr lang="es-CL" sz="1800" dirty="0"/>
              <a:t>Entidad</a:t>
            </a:r>
          </a:p>
          <a:p>
            <a:pPr lvl="1">
              <a:defRPr/>
            </a:pPr>
            <a:r>
              <a:rPr lang="es-CL" sz="1800" dirty="0"/>
              <a:t>Objeto que se distingue de otros objetos
 su domicilio, </a:t>
            </a:r>
          </a:p>
          <a:p>
            <a:pPr lvl="1">
              <a:defRPr/>
            </a:pPr>
            <a:r>
              <a:rPr lang="es-CL" sz="1800" dirty="0"/>
              <a:t>Curso 503 354</a:t>
            </a:r>
          </a:p>
          <a:p>
            <a:pPr>
              <a:defRPr/>
            </a:pPr>
            <a:r>
              <a:rPr lang="es-CL" sz="1800" dirty="0"/>
              <a:t>Tipo de entidades</a:t>
            </a:r>
          </a:p>
          <a:p>
            <a:pPr lvl="1">
              <a:defRPr/>
            </a:pPr>
            <a:r>
              <a:rPr lang="es-CL" sz="1800" dirty="0"/>
              <a:t>Todas las direcciones domésticas
Colección de cursos </a:t>
            </a:r>
          </a:p>
          <a:p>
            <a:pPr lvl="1">
              <a:defRPr/>
            </a:pPr>
            <a:endParaRPr lang="es-CL" sz="1800" dirty="0"/>
          </a:p>
          <a:p>
            <a:pPr marL="114300" indent="0">
              <a:buNone/>
              <a:defRPr/>
            </a:pPr>
            <a:r>
              <a:rPr lang="es-CL" sz="1800" dirty="0"/>
              <a:t>Relación</a:t>
            </a:r>
          </a:p>
          <a:p>
            <a:pPr lvl="1">
              <a:defRPr/>
            </a:pPr>
            <a:r>
              <a:rPr lang="es-CL" sz="1800" dirty="0"/>
              <a:t>Joe vive en 45 </a:t>
            </a:r>
            <a:r>
              <a:rPr lang="es-CL" sz="1800" dirty="0" err="1"/>
              <a:t>Main</a:t>
            </a:r>
            <a:r>
              <a:rPr lang="es-CL" sz="1800" dirty="0"/>
              <a:t> St.
Mary vive en 89 Wood Ave.</a:t>
            </a:r>
          </a:p>
          <a:p>
            <a:pPr>
              <a:defRPr/>
            </a:pPr>
            <a:r>
              <a:rPr lang="es-CL" sz="1800" dirty="0"/>
              <a:t>Tipo de relaciones</a:t>
            </a:r>
          </a:p>
          <a:p>
            <a:pPr lvl="1">
              <a:defRPr/>
            </a:pPr>
            <a:r>
              <a:rPr lang="es-CL" sz="1800" dirty="0"/>
              <a:t>Persona vive en Domicilio</a:t>
            </a:r>
            <a:endParaRPr lang="es-CL" altLang="es-CL" sz="1000" dirty="0"/>
          </a:p>
        </p:txBody>
      </p:sp>
    </p:spTree>
    <p:extLst>
      <p:ext uri="{BB962C8B-B14F-4D97-AF65-F5344CB8AC3E}">
        <p14:creationId xmlns:p14="http://schemas.microsoft.com/office/powerpoint/2010/main" val="3419599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Relaciones y Tipo de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12</a:t>
            </a:fld>
            <a:endParaRPr lang="es-CL"/>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ES" altLang="es-CL" dirty="0"/>
              <a:t>Los </a:t>
            </a:r>
            <a:r>
              <a:rPr lang="es-ES" altLang="es-CL" dirty="0" smtClean="0"/>
              <a:t>tipos </a:t>
            </a:r>
            <a:r>
              <a:rPr lang="es-ES" altLang="es-CL" dirty="0"/>
              <a:t>de relaciones también pueden tener </a:t>
            </a:r>
            <a:r>
              <a:rPr lang="es-ES" altLang="es-CL" b="1" dirty="0">
                <a:solidFill>
                  <a:schemeClr val="accent1"/>
                </a:solidFill>
              </a:rPr>
              <a:t>atributos</a:t>
            </a:r>
            <a:r>
              <a:rPr lang="en-US" altLang="es-CL" dirty="0"/>
              <a:t>.</a:t>
            </a:r>
          </a:p>
          <a:p>
            <a:r>
              <a:rPr lang="es-ES" altLang="es-CL" dirty="0"/>
              <a:t>Útil para propiedades que no se pueden asociar razonablemente a uno de los conjuntos de entidades participantes. </a:t>
            </a:r>
            <a:endParaRPr lang="en-US" altLang="es-CL" dirty="0"/>
          </a:p>
          <a:p>
            <a:endParaRPr lang="es-CL" altLang="es-CL" dirty="0"/>
          </a:p>
        </p:txBody>
      </p:sp>
      <p:grpSp>
        <p:nvGrpSpPr>
          <p:cNvPr id="28" name="Grupo 27">
            <a:extLst>
              <a:ext uri="{FF2B5EF4-FFF2-40B4-BE49-F238E27FC236}">
                <a16:creationId xmlns:a16="http://schemas.microsoft.com/office/drawing/2014/main" id="{9FD54434-E1F3-40E2-BBE4-ECD7D93CBB29}"/>
              </a:ext>
            </a:extLst>
          </p:cNvPr>
          <p:cNvGrpSpPr/>
          <p:nvPr/>
        </p:nvGrpSpPr>
        <p:grpSpPr>
          <a:xfrm>
            <a:off x="2210591" y="2588839"/>
            <a:ext cx="4275535" cy="1332310"/>
            <a:chOff x="2210591" y="2588839"/>
            <a:chExt cx="4275535" cy="1332310"/>
          </a:xfrm>
        </p:grpSpPr>
        <p:sp>
          <p:nvSpPr>
            <p:cNvPr id="29" name="Freeform 41">
              <a:extLst>
                <a:ext uri="{FF2B5EF4-FFF2-40B4-BE49-F238E27FC236}">
                  <a16:creationId xmlns:a16="http://schemas.microsoft.com/office/drawing/2014/main" id="{BEE5A093-8173-4AF5-915E-4FA9F00EB8B3}"/>
                </a:ext>
              </a:extLst>
            </p:cNvPr>
            <p:cNvSpPr>
              <a:spLocks/>
            </p:cNvSpPr>
            <p:nvPr/>
          </p:nvSpPr>
          <p:spPr bwMode="auto">
            <a:xfrm>
              <a:off x="2772566" y="2766243"/>
              <a:ext cx="628650" cy="321469"/>
            </a:xfrm>
            <a:custGeom>
              <a:avLst/>
              <a:gdLst>
                <a:gd name="T0" fmla="*/ 1323082610 w 528"/>
                <a:gd name="T1" fmla="*/ 309978384 h 270"/>
                <a:gd name="T2" fmla="*/ 1302921369 w 528"/>
                <a:gd name="T3" fmla="*/ 252015610 h 270"/>
                <a:gd name="T4" fmla="*/ 1262597301 w 528"/>
                <a:gd name="T5" fmla="*/ 196572148 h 270"/>
                <a:gd name="T6" fmla="*/ 1204634527 w 528"/>
                <a:gd name="T7" fmla="*/ 143648097 h 270"/>
                <a:gd name="T8" fmla="*/ 1131549236 w 528"/>
                <a:gd name="T9" fmla="*/ 100806229 h 270"/>
                <a:gd name="T10" fmla="*/ 1043344602 w 528"/>
                <a:gd name="T11" fmla="*/ 60483747 h 270"/>
                <a:gd name="T12" fmla="*/ 942538399 w 528"/>
                <a:gd name="T13" fmla="*/ 35282184 h 270"/>
                <a:gd name="T14" fmla="*/ 834170936 w 528"/>
                <a:gd name="T15" fmla="*/ 12599985 h 270"/>
                <a:gd name="T16" fmla="*/ 720764553 w 528"/>
                <a:gd name="T17" fmla="*/ 2520950 h 270"/>
                <a:gd name="T18" fmla="*/ 604837419 w 528"/>
                <a:gd name="T19" fmla="*/ 2520950 h 270"/>
                <a:gd name="T20" fmla="*/ 491429646 w 528"/>
                <a:gd name="T21" fmla="*/ 12599985 h 270"/>
                <a:gd name="T22" fmla="*/ 383063672 w 528"/>
                <a:gd name="T23" fmla="*/ 35282184 h 270"/>
                <a:gd name="T24" fmla="*/ 282257469 w 528"/>
                <a:gd name="T25" fmla="*/ 60483747 h 270"/>
                <a:gd name="T26" fmla="*/ 194051197 w 528"/>
                <a:gd name="T27" fmla="*/ 100806229 h 270"/>
                <a:gd name="T28" fmla="*/ 120967494 w 528"/>
                <a:gd name="T29" fmla="*/ 143648097 h 270"/>
                <a:gd name="T30" fmla="*/ 63003108 w 528"/>
                <a:gd name="T31" fmla="*/ 196572148 h 270"/>
                <a:gd name="T32" fmla="*/ 22680608 w 528"/>
                <a:gd name="T33" fmla="*/ 252015610 h 270"/>
                <a:gd name="T34" fmla="*/ 2520950 w 528"/>
                <a:gd name="T35" fmla="*/ 309978384 h 270"/>
                <a:gd name="T36" fmla="*/ 2520950 w 528"/>
                <a:gd name="T37" fmla="*/ 365421797 h 270"/>
                <a:gd name="T38" fmla="*/ 22680608 w 528"/>
                <a:gd name="T39" fmla="*/ 423386257 h 270"/>
                <a:gd name="T40" fmla="*/ 63003108 w 528"/>
                <a:gd name="T41" fmla="*/ 478829669 h 270"/>
                <a:gd name="T42" fmla="*/ 120967494 w 528"/>
                <a:gd name="T43" fmla="*/ 531752133 h 270"/>
                <a:gd name="T44" fmla="*/ 194051197 w 528"/>
                <a:gd name="T45" fmla="*/ 574595564 h 270"/>
                <a:gd name="T46" fmla="*/ 282257469 w 528"/>
                <a:gd name="T47" fmla="*/ 614918045 h 270"/>
                <a:gd name="T48" fmla="*/ 383063672 w 528"/>
                <a:gd name="T49" fmla="*/ 645159907 h 270"/>
                <a:gd name="T50" fmla="*/ 491429646 w 528"/>
                <a:gd name="T51" fmla="*/ 665321148 h 270"/>
                <a:gd name="T52" fmla="*/ 604837419 w 528"/>
                <a:gd name="T53" fmla="*/ 672882407 h 270"/>
                <a:gd name="T54" fmla="*/ 720764553 w 528"/>
                <a:gd name="T55" fmla="*/ 672882407 h 270"/>
                <a:gd name="T56" fmla="*/ 834170936 w 528"/>
                <a:gd name="T57" fmla="*/ 665321148 h 270"/>
                <a:gd name="T58" fmla="*/ 942538399 w 528"/>
                <a:gd name="T59" fmla="*/ 645159907 h 270"/>
                <a:gd name="T60" fmla="*/ 1043344602 w 528"/>
                <a:gd name="T61" fmla="*/ 614918045 h 270"/>
                <a:gd name="T62" fmla="*/ 1131549236 w 528"/>
                <a:gd name="T63" fmla="*/ 574595564 h 270"/>
                <a:gd name="T64" fmla="*/ 1204634527 w 528"/>
                <a:gd name="T65" fmla="*/ 531752133 h 270"/>
                <a:gd name="T66" fmla="*/ 1262597301 w 528"/>
                <a:gd name="T67" fmla="*/ 478829669 h 270"/>
                <a:gd name="T68" fmla="*/ 1302921369 w 528"/>
                <a:gd name="T69" fmla="*/ 423386257 h 270"/>
                <a:gd name="T70" fmla="*/ 1323082610 w 528"/>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0" name="Freeform 42">
              <a:extLst>
                <a:ext uri="{FF2B5EF4-FFF2-40B4-BE49-F238E27FC236}">
                  <a16:creationId xmlns:a16="http://schemas.microsoft.com/office/drawing/2014/main" id="{C01F8302-BC19-45A9-8F88-C77DAF47E98F}"/>
                </a:ext>
              </a:extLst>
            </p:cNvPr>
            <p:cNvSpPr>
              <a:spLocks/>
            </p:cNvSpPr>
            <p:nvPr/>
          </p:nvSpPr>
          <p:spPr bwMode="auto">
            <a:xfrm>
              <a:off x="4712095" y="3011512"/>
              <a:ext cx="625078" cy="320278"/>
            </a:xfrm>
            <a:custGeom>
              <a:avLst/>
              <a:gdLst>
                <a:gd name="T0" fmla="*/ 1315520558 w 525"/>
                <a:gd name="T1" fmla="*/ 304937716 h 269"/>
                <a:gd name="T2" fmla="*/ 1297878690 w 525"/>
                <a:gd name="T3" fmla="*/ 246975010 h 269"/>
                <a:gd name="T4" fmla="*/ 1260075592 w 525"/>
                <a:gd name="T5" fmla="*/ 194050972 h 269"/>
                <a:gd name="T6" fmla="*/ 1199591907 w 525"/>
                <a:gd name="T7" fmla="*/ 143647929 h 269"/>
                <a:gd name="T8" fmla="*/ 1123987300 w 525"/>
                <a:gd name="T9" fmla="*/ 95765807 h 269"/>
                <a:gd name="T10" fmla="*/ 1038302079 w 525"/>
                <a:gd name="T11" fmla="*/ 60483677 h 269"/>
                <a:gd name="T12" fmla="*/ 937497523 w 525"/>
                <a:gd name="T13" fmla="*/ 30241838 h 269"/>
                <a:gd name="T14" fmla="*/ 829129928 w 525"/>
                <a:gd name="T15" fmla="*/ 10080612 h 269"/>
                <a:gd name="T16" fmla="*/ 715723811 w 525"/>
                <a:gd name="T17" fmla="*/ 0 h 269"/>
                <a:gd name="T18" fmla="*/ 602316107 w 525"/>
                <a:gd name="T19" fmla="*/ 0 h 269"/>
                <a:gd name="T20" fmla="*/ 488909990 w 525"/>
                <a:gd name="T21" fmla="*/ 10080612 h 269"/>
                <a:gd name="T22" fmla="*/ 380542494 w 525"/>
                <a:gd name="T23" fmla="*/ 30241838 h 269"/>
                <a:gd name="T24" fmla="*/ 279736351 w 525"/>
                <a:gd name="T25" fmla="*/ 60483677 h 269"/>
                <a:gd name="T26" fmla="*/ 191531721 w 525"/>
                <a:gd name="T27" fmla="*/ 95765807 h 269"/>
                <a:gd name="T28" fmla="*/ 115927114 w 525"/>
                <a:gd name="T29" fmla="*/ 143647929 h 269"/>
                <a:gd name="T30" fmla="*/ 57962763 w 525"/>
                <a:gd name="T31" fmla="*/ 194050972 h 269"/>
                <a:gd name="T32" fmla="*/ 20161235 w 525"/>
                <a:gd name="T33" fmla="*/ 246975010 h 269"/>
                <a:gd name="T34" fmla="*/ 2519361 w 525"/>
                <a:gd name="T35" fmla="*/ 304937716 h 269"/>
                <a:gd name="T36" fmla="*/ 2519361 w 525"/>
                <a:gd name="T37" fmla="*/ 362902010 h 269"/>
                <a:gd name="T38" fmla="*/ 20161235 w 525"/>
                <a:gd name="T39" fmla="*/ 420864815 h 269"/>
                <a:gd name="T40" fmla="*/ 57962763 w 525"/>
                <a:gd name="T41" fmla="*/ 478829108 h 269"/>
                <a:gd name="T42" fmla="*/ 115927114 w 525"/>
                <a:gd name="T43" fmla="*/ 529232151 h 269"/>
                <a:gd name="T44" fmla="*/ 191531721 w 525"/>
                <a:gd name="T45" fmla="*/ 572073944 h 269"/>
                <a:gd name="T46" fmla="*/ 279736351 w 525"/>
                <a:gd name="T47" fmla="*/ 612396379 h 269"/>
                <a:gd name="T48" fmla="*/ 380542494 w 525"/>
                <a:gd name="T49" fmla="*/ 642638204 h 269"/>
                <a:gd name="T50" fmla="*/ 488909990 w 525"/>
                <a:gd name="T51" fmla="*/ 662799422 h 269"/>
                <a:gd name="T52" fmla="*/ 602316107 w 525"/>
                <a:gd name="T53" fmla="*/ 675400976 h 269"/>
                <a:gd name="T54" fmla="*/ 715723811 w 525"/>
                <a:gd name="T55" fmla="*/ 675400976 h 269"/>
                <a:gd name="T56" fmla="*/ 829129928 w 525"/>
                <a:gd name="T57" fmla="*/ 662799422 h 269"/>
                <a:gd name="T58" fmla="*/ 937497523 w 525"/>
                <a:gd name="T59" fmla="*/ 642638204 h 269"/>
                <a:gd name="T60" fmla="*/ 1038302079 w 525"/>
                <a:gd name="T61" fmla="*/ 612396379 h 269"/>
                <a:gd name="T62" fmla="*/ 1123987300 w 525"/>
                <a:gd name="T63" fmla="*/ 572073944 h 269"/>
                <a:gd name="T64" fmla="*/ 1199591907 w 525"/>
                <a:gd name="T65" fmla="*/ 529232151 h 269"/>
                <a:gd name="T66" fmla="*/ 1260075592 w 525"/>
                <a:gd name="T67" fmla="*/ 478829108 h 269"/>
                <a:gd name="T68" fmla="*/ 1297878690 w 525"/>
                <a:gd name="T69" fmla="*/ 420864815 h 269"/>
                <a:gd name="T70" fmla="*/ 1315520558 w 525"/>
                <a:gd name="T71" fmla="*/ 362902010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1" name="Freeform 43">
              <a:extLst>
                <a:ext uri="{FF2B5EF4-FFF2-40B4-BE49-F238E27FC236}">
                  <a16:creationId xmlns:a16="http://schemas.microsoft.com/office/drawing/2014/main" id="{B4074435-B278-4552-AA67-2CE975DE785C}"/>
                </a:ext>
              </a:extLst>
            </p:cNvPr>
            <p:cNvSpPr>
              <a:spLocks/>
            </p:cNvSpPr>
            <p:nvPr/>
          </p:nvSpPr>
          <p:spPr bwMode="auto">
            <a:xfrm>
              <a:off x="5861047" y="3011512"/>
              <a:ext cx="625079" cy="320278"/>
            </a:xfrm>
            <a:custGeom>
              <a:avLst/>
              <a:gdLst>
                <a:gd name="T0" fmla="*/ 2520951 w 525"/>
                <a:gd name="T1" fmla="*/ 362902010 h 269"/>
                <a:gd name="T2" fmla="*/ 20161259 w 525"/>
                <a:gd name="T3" fmla="*/ 420864815 h 269"/>
                <a:gd name="T4" fmla="*/ 63004733 w 525"/>
                <a:gd name="T5" fmla="*/ 478829108 h 269"/>
                <a:gd name="T6" fmla="*/ 118448203 w 525"/>
                <a:gd name="T7" fmla="*/ 529232151 h 269"/>
                <a:gd name="T8" fmla="*/ 194052901 w 525"/>
                <a:gd name="T9" fmla="*/ 572073944 h 269"/>
                <a:gd name="T10" fmla="*/ 279738274 w 525"/>
                <a:gd name="T11" fmla="*/ 612396379 h 269"/>
                <a:gd name="T12" fmla="*/ 380544538 w 525"/>
                <a:gd name="T13" fmla="*/ 642638204 h 269"/>
                <a:gd name="T14" fmla="*/ 488910577 w 525"/>
                <a:gd name="T15" fmla="*/ 662799422 h 269"/>
                <a:gd name="T16" fmla="*/ 602318417 w 525"/>
                <a:gd name="T17" fmla="*/ 675400976 h 269"/>
                <a:gd name="T18" fmla="*/ 715724670 w 525"/>
                <a:gd name="T19" fmla="*/ 675400976 h 269"/>
                <a:gd name="T20" fmla="*/ 831651873 w 525"/>
                <a:gd name="T21" fmla="*/ 662799422 h 269"/>
                <a:gd name="T22" fmla="*/ 937498648 w 525"/>
                <a:gd name="T23" fmla="*/ 642638204 h 269"/>
                <a:gd name="T24" fmla="*/ 1038304912 w 525"/>
                <a:gd name="T25" fmla="*/ 612396379 h 269"/>
                <a:gd name="T26" fmla="*/ 1126511186 w 525"/>
                <a:gd name="T27" fmla="*/ 572073944 h 269"/>
                <a:gd name="T28" fmla="*/ 1202115884 w 525"/>
                <a:gd name="T29" fmla="*/ 529232151 h 269"/>
                <a:gd name="T30" fmla="*/ 1260078692 w 525"/>
                <a:gd name="T31" fmla="*/ 478829108 h 269"/>
                <a:gd name="T32" fmla="*/ 1297881834 w 525"/>
                <a:gd name="T33" fmla="*/ 420864815 h 269"/>
                <a:gd name="T34" fmla="*/ 1315522137 w 525"/>
                <a:gd name="T35" fmla="*/ 362902010 h 269"/>
                <a:gd name="T36" fmla="*/ 1315522137 w 525"/>
                <a:gd name="T37" fmla="*/ 304937716 h 269"/>
                <a:gd name="T38" fmla="*/ 1297881834 w 525"/>
                <a:gd name="T39" fmla="*/ 246975010 h 269"/>
                <a:gd name="T40" fmla="*/ 1260078692 w 525"/>
                <a:gd name="T41" fmla="*/ 194050972 h 269"/>
                <a:gd name="T42" fmla="*/ 1202115884 w 525"/>
                <a:gd name="T43" fmla="*/ 138607624 h 269"/>
                <a:gd name="T44" fmla="*/ 1126511186 w 525"/>
                <a:gd name="T45" fmla="*/ 95765807 h 269"/>
                <a:gd name="T46" fmla="*/ 1038304912 w 525"/>
                <a:gd name="T47" fmla="*/ 55443372 h 269"/>
                <a:gd name="T48" fmla="*/ 937498648 w 525"/>
                <a:gd name="T49" fmla="*/ 30241838 h 269"/>
                <a:gd name="T50" fmla="*/ 829132510 w 525"/>
                <a:gd name="T51" fmla="*/ 10080612 h 269"/>
                <a:gd name="T52" fmla="*/ 715724670 w 525"/>
                <a:gd name="T53" fmla="*/ 0 h 269"/>
                <a:gd name="T54" fmla="*/ 602318417 w 525"/>
                <a:gd name="T55" fmla="*/ 0 h 269"/>
                <a:gd name="T56" fmla="*/ 488910577 w 525"/>
                <a:gd name="T57" fmla="*/ 10080612 h 269"/>
                <a:gd name="T58" fmla="*/ 380544538 w 525"/>
                <a:gd name="T59" fmla="*/ 30241838 h 269"/>
                <a:gd name="T60" fmla="*/ 279738274 w 525"/>
                <a:gd name="T61" fmla="*/ 60483677 h 269"/>
                <a:gd name="T62" fmla="*/ 194052901 w 525"/>
                <a:gd name="T63" fmla="*/ 95765807 h 269"/>
                <a:gd name="T64" fmla="*/ 118448203 w 525"/>
                <a:gd name="T65" fmla="*/ 143647929 h 269"/>
                <a:gd name="T66" fmla="*/ 63004733 w 525"/>
                <a:gd name="T67" fmla="*/ 194050972 h 269"/>
                <a:gd name="T68" fmla="*/ 20161259 w 525"/>
                <a:gd name="T69" fmla="*/ 246975010 h 269"/>
                <a:gd name="T70" fmla="*/ 2520951 w 525"/>
                <a:gd name="T71" fmla="*/ 30493771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2" name="Freeform 44">
              <a:extLst>
                <a:ext uri="{FF2B5EF4-FFF2-40B4-BE49-F238E27FC236}">
                  <a16:creationId xmlns:a16="http://schemas.microsoft.com/office/drawing/2014/main" id="{F12C69D8-BEDE-4980-9C95-42C58768DA57}"/>
                </a:ext>
              </a:extLst>
            </p:cNvPr>
            <p:cNvSpPr>
              <a:spLocks/>
            </p:cNvSpPr>
            <p:nvPr/>
          </p:nvSpPr>
          <p:spPr bwMode="auto">
            <a:xfrm>
              <a:off x="4023914" y="2588839"/>
              <a:ext cx="625078" cy="320279"/>
            </a:xfrm>
            <a:custGeom>
              <a:avLst/>
              <a:gdLst>
                <a:gd name="T0" fmla="*/ 2519361 w 525"/>
                <a:gd name="T1" fmla="*/ 367943176 h 269"/>
                <a:gd name="T2" fmla="*/ 20161235 w 525"/>
                <a:gd name="T3" fmla="*/ 425907704 h 269"/>
                <a:gd name="T4" fmla="*/ 63003070 w 525"/>
                <a:gd name="T5" fmla="*/ 478830229 h 269"/>
                <a:gd name="T6" fmla="*/ 118446473 w 525"/>
                <a:gd name="T7" fmla="*/ 529233390 h 269"/>
                <a:gd name="T8" fmla="*/ 194051080 w 525"/>
                <a:gd name="T9" fmla="*/ 577117187 h 269"/>
                <a:gd name="T10" fmla="*/ 279736351 w 525"/>
                <a:gd name="T11" fmla="*/ 612399400 h 269"/>
                <a:gd name="T12" fmla="*/ 380542494 w 525"/>
                <a:gd name="T13" fmla="*/ 645160661 h 269"/>
                <a:gd name="T14" fmla="*/ 488909990 w 525"/>
                <a:gd name="T15" fmla="*/ 662802561 h 269"/>
                <a:gd name="T16" fmla="*/ 602316107 w 525"/>
                <a:gd name="T17" fmla="*/ 675402558 h 269"/>
                <a:gd name="T18" fmla="*/ 715723811 w 525"/>
                <a:gd name="T19" fmla="*/ 675402558 h 269"/>
                <a:gd name="T20" fmla="*/ 831650875 w 525"/>
                <a:gd name="T21" fmla="*/ 662802561 h 269"/>
                <a:gd name="T22" fmla="*/ 937497523 w 525"/>
                <a:gd name="T23" fmla="*/ 642641297 h 269"/>
                <a:gd name="T24" fmla="*/ 1040823026 w 525"/>
                <a:gd name="T25" fmla="*/ 612399400 h 269"/>
                <a:gd name="T26" fmla="*/ 1126508247 w 525"/>
                <a:gd name="T27" fmla="*/ 572076871 h 269"/>
                <a:gd name="T28" fmla="*/ 1202112854 w 525"/>
                <a:gd name="T29" fmla="*/ 529233390 h 269"/>
                <a:gd name="T30" fmla="*/ 1260075592 w 525"/>
                <a:gd name="T31" fmla="*/ 478830229 h 269"/>
                <a:gd name="T32" fmla="*/ 1297878690 w 525"/>
                <a:gd name="T33" fmla="*/ 425907704 h 269"/>
                <a:gd name="T34" fmla="*/ 1320560866 w 525"/>
                <a:gd name="T35" fmla="*/ 367943176 h 269"/>
                <a:gd name="T36" fmla="*/ 1320560866 w 525"/>
                <a:gd name="T37" fmla="*/ 304940018 h 269"/>
                <a:gd name="T38" fmla="*/ 1297878690 w 525"/>
                <a:gd name="T39" fmla="*/ 246975589 h 269"/>
                <a:gd name="T40" fmla="*/ 1260075592 w 525"/>
                <a:gd name="T41" fmla="*/ 194053014 h 269"/>
                <a:gd name="T42" fmla="*/ 1202112854 w 525"/>
                <a:gd name="T43" fmla="*/ 143649853 h 269"/>
                <a:gd name="T44" fmla="*/ 1126508247 w 525"/>
                <a:gd name="T45" fmla="*/ 95766031 h 269"/>
                <a:gd name="T46" fmla="*/ 1040823026 w 525"/>
                <a:gd name="T47" fmla="*/ 60483818 h 269"/>
                <a:gd name="T48" fmla="*/ 937497523 w 525"/>
                <a:gd name="T49" fmla="*/ 30241909 h 269"/>
                <a:gd name="T50" fmla="*/ 831650875 w 525"/>
                <a:gd name="T51" fmla="*/ 10080635 h 269"/>
                <a:gd name="T52" fmla="*/ 715723811 w 525"/>
                <a:gd name="T53" fmla="*/ 0 h 269"/>
                <a:gd name="T54" fmla="*/ 602316107 w 525"/>
                <a:gd name="T55" fmla="*/ 0 h 269"/>
                <a:gd name="T56" fmla="*/ 488909990 w 525"/>
                <a:gd name="T57" fmla="*/ 10080635 h 269"/>
                <a:gd name="T58" fmla="*/ 380542494 w 525"/>
                <a:gd name="T59" fmla="*/ 30241909 h 269"/>
                <a:gd name="T60" fmla="*/ 279736351 w 525"/>
                <a:gd name="T61" fmla="*/ 60483818 h 269"/>
                <a:gd name="T62" fmla="*/ 194051080 w 525"/>
                <a:gd name="T63" fmla="*/ 95766031 h 269"/>
                <a:gd name="T64" fmla="*/ 118446473 w 525"/>
                <a:gd name="T65" fmla="*/ 143649853 h 269"/>
                <a:gd name="T66" fmla="*/ 63003070 w 525"/>
                <a:gd name="T67" fmla="*/ 194053014 h 269"/>
                <a:gd name="T68" fmla="*/ 20161235 w 525"/>
                <a:gd name="T69" fmla="*/ 246975589 h 269"/>
                <a:gd name="T70" fmla="*/ 2519361 w 525"/>
                <a:gd name="T71" fmla="*/ 30494001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3" name="Freeform 45">
              <a:extLst>
                <a:ext uri="{FF2B5EF4-FFF2-40B4-BE49-F238E27FC236}">
                  <a16:creationId xmlns:a16="http://schemas.microsoft.com/office/drawing/2014/main" id="{92891EDD-75F7-4B24-BF12-9AC6A691E190}"/>
                </a:ext>
              </a:extLst>
            </p:cNvPr>
            <p:cNvSpPr>
              <a:spLocks/>
            </p:cNvSpPr>
            <p:nvPr/>
          </p:nvSpPr>
          <p:spPr bwMode="auto">
            <a:xfrm>
              <a:off x="2210591" y="3001987"/>
              <a:ext cx="626269" cy="321469"/>
            </a:xfrm>
            <a:custGeom>
              <a:avLst/>
              <a:gdLst>
                <a:gd name="T0" fmla="*/ 1318042298 w 526"/>
                <a:gd name="T1" fmla="*/ 309978384 h 270"/>
                <a:gd name="T2" fmla="*/ 1300400418 w 526"/>
                <a:gd name="T3" fmla="*/ 252015610 h 270"/>
                <a:gd name="T4" fmla="*/ 1260077937 w 526"/>
                <a:gd name="T5" fmla="*/ 194051199 h 270"/>
                <a:gd name="T6" fmla="*/ 1202113576 w 526"/>
                <a:gd name="T7" fmla="*/ 143648097 h 270"/>
                <a:gd name="T8" fmla="*/ 1126508924 w 526"/>
                <a:gd name="T9" fmla="*/ 100806229 h 270"/>
                <a:gd name="T10" fmla="*/ 1040823651 w 526"/>
                <a:gd name="T11" fmla="*/ 60483747 h 270"/>
                <a:gd name="T12" fmla="*/ 940017448 w 526"/>
                <a:gd name="T13" fmla="*/ 30241874 h 270"/>
                <a:gd name="T14" fmla="*/ 831651375 w 526"/>
                <a:gd name="T15" fmla="*/ 10080624 h 270"/>
                <a:gd name="T16" fmla="*/ 715724241 w 526"/>
                <a:gd name="T17" fmla="*/ 2520950 h 270"/>
                <a:gd name="T18" fmla="*/ 604837418 w 526"/>
                <a:gd name="T19" fmla="*/ 2520950 h 270"/>
                <a:gd name="T20" fmla="*/ 488910284 w 526"/>
                <a:gd name="T21" fmla="*/ 10080624 h 270"/>
                <a:gd name="T22" fmla="*/ 380542723 w 526"/>
                <a:gd name="T23" fmla="*/ 30241874 h 270"/>
                <a:gd name="T24" fmla="*/ 279736519 w 526"/>
                <a:gd name="T25" fmla="*/ 60483747 h 270"/>
                <a:gd name="T26" fmla="*/ 194051197 w 526"/>
                <a:gd name="T27" fmla="*/ 100806229 h 270"/>
                <a:gd name="T28" fmla="*/ 118446545 w 526"/>
                <a:gd name="T29" fmla="*/ 143648097 h 270"/>
                <a:gd name="T30" fmla="*/ 63003108 w 526"/>
                <a:gd name="T31" fmla="*/ 194051199 h 270"/>
                <a:gd name="T32" fmla="*/ 20161247 w 526"/>
                <a:gd name="T33" fmla="*/ 252015610 h 270"/>
                <a:gd name="T34" fmla="*/ 2520950 w 526"/>
                <a:gd name="T35" fmla="*/ 309978384 h 270"/>
                <a:gd name="T36" fmla="*/ 2520950 w 526"/>
                <a:gd name="T37" fmla="*/ 365421797 h 270"/>
                <a:gd name="T38" fmla="*/ 20161247 w 526"/>
                <a:gd name="T39" fmla="*/ 423386257 h 270"/>
                <a:gd name="T40" fmla="*/ 63003108 w 526"/>
                <a:gd name="T41" fmla="*/ 478829669 h 270"/>
                <a:gd name="T42" fmla="*/ 118446545 w 526"/>
                <a:gd name="T43" fmla="*/ 531752133 h 270"/>
                <a:gd name="T44" fmla="*/ 194051197 w 526"/>
                <a:gd name="T45" fmla="*/ 574595564 h 270"/>
                <a:gd name="T46" fmla="*/ 279736519 w 526"/>
                <a:gd name="T47" fmla="*/ 614918045 h 270"/>
                <a:gd name="T48" fmla="*/ 380542723 w 526"/>
                <a:gd name="T49" fmla="*/ 640119597 h 270"/>
                <a:gd name="T50" fmla="*/ 488910284 w 526"/>
                <a:gd name="T51" fmla="*/ 662801786 h 270"/>
                <a:gd name="T52" fmla="*/ 604837418 w 526"/>
                <a:gd name="T53" fmla="*/ 672882407 h 270"/>
                <a:gd name="T54" fmla="*/ 715724241 w 526"/>
                <a:gd name="T55" fmla="*/ 672882407 h 270"/>
                <a:gd name="T56" fmla="*/ 831651375 w 526"/>
                <a:gd name="T57" fmla="*/ 662801786 h 270"/>
                <a:gd name="T58" fmla="*/ 940017448 w 526"/>
                <a:gd name="T59" fmla="*/ 640119597 h 270"/>
                <a:gd name="T60" fmla="*/ 1040823651 w 526"/>
                <a:gd name="T61" fmla="*/ 614918045 h 270"/>
                <a:gd name="T62" fmla="*/ 1126508924 w 526"/>
                <a:gd name="T63" fmla="*/ 574595564 h 270"/>
                <a:gd name="T64" fmla="*/ 1202113576 w 526"/>
                <a:gd name="T65" fmla="*/ 531752133 h 270"/>
                <a:gd name="T66" fmla="*/ 1260077937 w 526"/>
                <a:gd name="T67" fmla="*/ 478829669 h 270"/>
                <a:gd name="T68" fmla="*/ 1300400418 w 526"/>
                <a:gd name="T69" fmla="*/ 423386257 h 270"/>
                <a:gd name="T70" fmla="*/ 1318042298 w 526"/>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4" name="Freeform 46">
              <a:extLst>
                <a:ext uri="{FF2B5EF4-FFF2-40B4-BE49-F238E27FC236}">
                  <a16:creationId xmlns:a16="http://schemas.microsoft.com/office/drawing/2014/main" id="{A3EF7A9B-30BD-4EEE-92CE-8B5E9BB638D5}"/>
                </a:ext>
              </a:extLst>
            </p:cNvPr>
            <p:cNvSpPr>
              <a:spLocks/>
            </p:cNvSpPr>
            <p:nvPr/>
          </p:nvSpPr>
          <p:spPr bwMode="auto">
            <a:xfrm>
              <a:off x="3360735" y="3001987"/>
              <a:ext cx="625079" cy="321469"/>
            </a:xfrm>
            <a:custGeom>
              <a:avLst/>
              <a:gdLst>
                <a:gd name="T0" fmla="*/ 2520951 w 525"/>
                <a:gd name="T1" fmla="*/ 365421797 h 270"/>
                <a:gd name="T2" fmla="*/ 20161259 w 525"/>
                <a:gd name="T3" fmla="*/ 423386257 h 270"/>
                <a:gd name="T4" fmla="*/ 57964420 w 525"/>
                <a:gd name="T5" fmla="*/ 478829669 h 270"/>
                <a:gd name="T6" fmla="*/ 115927253 w 525"/>
                <a:gd name="T7" fmla="*/ 531752133 h 270"/>
                <a:gd name="T8" fmla="*/ 191531950 w 525"/>
                <a:gd name="T9" fmla="*/ 574595564 h 270"/>
                <a:gd name="T10" fmla="*/ 279738274 w 525"/>
                <a:gd name="T11" fmla="*/ 614918045 h 270"/>
                <a:gd name="T12" fmla="*/ 380544538 w 525"/>
                <a:gd name="T13" fmla="*/ 640119597 h 270"/>
                <a:gd name="T14" fmla="*/ 488910577 w 525"/>
                <a:gd name="T15" fmla="*/ 662801786 h 270"/>
                <a:gd name="T16" fmla="*/ 602318417 w 525"/>
                <a:gd name="T17" fmla="*/ 672882407 h 270"/>
                <a:gd name="T18" fmla="*/ 715724670 w 525"/>
                <a:gd name="T19" fmla="*/ 672882407 h 270"/>
                <a:gd name="T20" fmla="*/ 829132510 w 525"/>
                <a:gd name="T21" fmla="*/ 662801786 h 270"/>
                <a:gd name="T22" fmla="*/ 937498648 w 525"/>
                <a:gd name="T23" fmla="*/ 640119597 h 270"/>
                <a:gd name="T24" fmla="*/ 1038304912 w 525"/>
                <a:gd name="T25" fmla="*/ 612397097 h 270"/>
                <a:gd name="T26" fmla="*/ 1123990236 w 525"/>
                <a:gd name="T27" fmla="*/ 574595564 h 270"/>
                <a:gd name="T28" fmla="*/ 1199594934 w 525"/>
                <a:gd name="T29" fmla="*/ 529232772 h 270"/>
                <a:gd name="T30" fmla="*/ 1255038379 w 525"/>
                <a:gd name="T31" fmla="*/ 478829669 h 270"/>
                <a:gd name="T32" fmla="*/ 1297881834 w 525"/>
                <a:gd name="T33" fmla="*/ 423386257 h 270"/>
                <a:gd name="T34" fmla="*/ 1315522137 w 525"/>
                <a:gd name="T35" fmla="*/ 365421797 h 270"/>
                <a:gd name="T36" fmla="*/ 1315522137 w 525"/>
                <a:gd name="T37" fmla="*/ 309978384 h 270"/>
                <a:gd name="T38" fmla="*/ 1297881834 w 525"/>
                <a:gd name="T39" fmla="*/ 252015610 h 270"/>
                <a:gd name="T40" fmla="*/ 1255038379 w 525"/>
                <a:gd name="T41" fmla="*/ 194051199 h 270"/>
                <a:gd name="T42" fmla="*/ 1199594934 w 525"/>
                <a:gd name="T43" fmla="*/ 143648097 h 270"/>
                <a:gd name="T44" fmla="*/ 1123990236 w 525"/>
                <a:gd name="T45" fmla="*/ 100806229 h 270"/>
                <a:gd name="T46" fmla="*/ 1038304912 w 525"/>
                <a:gd name="T47" fmla="*/ 60483747 h 270"/>
                <a:gd name="T48" fmla="*/ 937498648 w 525"/>
                <a:gd name="T49" fmla="*/ 30241874 h 270"/>
                <a:gd name="T50" fmla="*/ 829132510 w 525"/>
                <a:gd name="T51" fmla="*/ 10080624 h 270"/>
                <a:gd name="T52" fmla="*/ 715724670 w 525"/>
                <a:gd name="T53" fmla="*/ 2520950 h 270"/>
                <a:gd name="T54" fmla="*/ 602318417 w 525"/>
                <a:gd name="T55" fmla="*/ 2520950 h 270"/>
                <a:gd name="T56" fmla="*/ 486391214 w 525"/>
                <a:gd name="T57" fmla="*/ 10080624 h 270"/>
                <a:gd name="T58" fmla="*/ 380544538 w 525"/>
                <a:gd name="T59" fmla="*/ 30241874 h 270"/>
                <a:gd name="T60" fmla="*/ 279738274 w 525"/>
                <a:gd name="T61" fmla="*/ 60483747 h 270"/>
                <a:gd name="T62" fmla="*/ 191531950 w 525"/>
                <a:gd name="T63" fmla="*/ 100806229 h 270"/>
                <a:gd name="T64" fmla="*/ 115927253 w 525"/>
                <a:gd name="T65" fmla="*/ 143648097 h 270"/>
                <a:gd name="T66" fmla="*/ 57964420 w 525"/>
                <a:gd name="T67" fmla="*/ 194051199 h 270"/>
                <a:gd name="T68" fmla="*/ 20161259 w 525"/>
                <a:gd name="T69" fmla="*/ 252015610 h 270"/>
                <a:gd name="T70" fmla="*/ 2520951 w 525"/>
                <a:gd name="T71" fmla="*/ 309978384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5" name="Freeform 47">
              <a:extLst>
                <a:ext uri="{FF2B5EF4-FFF2-40B4-BE49-F238E27FC236}">
                  <a16:creationId xmlns:a16="http://schemas.microsoft.com/office/drawing/2014/main" id="{4665A593-6AF3-4618-8008-03B933D27725}"/>
                </a:ext>
              </a:extLst>
            </p:cNvPr>
            <p:cNvSpPr>
              <a:spLocks/>
            </p:cNvSpPr>
            <p:nvPr/>
          </p:nvSpPr>
          <p:spPr bwMode="auto">
            <a:xfrm>
              <a:off x="3991766" y="3394893"/>
              <a:ext cx="938213" cy="526256"/>
            </a:xfrm>
            <a:custGeom>
              <a:avLst/>
              <a:gdLst>
                <a:gd name="T0" fmla="*/ 0 w 788"/>
                <a:gd name="T1" fmla="*/ 556955370 h 442"/>
                <a:gd name="T2" fmla="*/ 977820719 w 788"/>
                <a:gd name="T3" fmla="*/ 0 h 442"/>
                <a:gd name="T4" fmla="*/ 1983363942 w 788"/>
                <a:gd name="T5" fmla="*/ 577115027 h 442"/>
                <a:gd name="T6" fmla="*/ 977820719 w 788"/>
                <a:gd name="T7" fmla="*/ 1111389790 h 442"/>
                <a:gd name="T8" fmla="*/ 0 w 788"/>
                <a:gd name="T9" fmla="*/ 556955370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6" name="Freeform 48">
              <a:extLst>
                <a:ext uri="{FF2B5EF4-FFF2-40B4-BE49-F238E27FC236}">
                  <a16:creationId xmlns:a16="http://schemas.microsoft.com/office/drawing/2014/main" id="{87A98688-F1D0-4DFE-922D-E025DAEC89C8}"/>
                </a:ext>
              </a:extLst>
            </p:cNvPr>
            <p:cNvSpPr>
              <a:spLocks/>
            </p:cNvSpPr>
            <p:nvPr/>
          </p:nvSpPr>
          <p:spPr bwMode="auto">
            <a:xfrm>
              <a:off x="5274069" y="3525862"/>
              <a:ext cx="1013222" cy="330994"/>
            </a:xfrm>
            <a:custGeom>
              <a:avLst/>
              <a:gdLst>
                <a:gd name="T0" fmla="*/ 2142132199 w 851"/>
                <a:gd name="T1" fmla="*/ 698083967 h 278"/>
                <a:gd name="T2" fmla="*/ 2142132199 w 851"/>
                <a:gd name="T3" fmla="*/ 0 h 278"/>
                <a:gd name="T4" fmla="*/ 0 w 851"/>
                <a:gd name="T5" fmla="*/ 0 h 278"/>
                <a:gd name="T6" fmla="*/ 0 w 851"/>
                <a:gd name="T7" fmla="*/ 698083967 h 278"/>
                <a:gd name="T8" fmla="*/ 2142132199 w 851"/>
                <a:gd name="T9" fmla="*/ 69808396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7" name="Freeform 49">
              <a:extLst>
                <a:ext uri="{FF2B5EF4-FFF2-40B4-BE49-F238E27FC236}">
                  <a16:creationId xmlns:a16="http://schemas.microsoft.com/office/drawing/2014/main" id="{02C19EAE-414C-49ED-A968-786F642BFC4D}"/>
                </a:ext>
              </a:extLst>
            </p:cNvPr>
            <p:cNvSpPr>
              <a:spLocks/>
            </p:cNvSpPr>
            <p:nvPr/>
          </p:nvSpPr>
          <p:spPr bwMode="auto">
            <a:xfrm>
              <a:off x="2695176" y="3517526"/>
              <a:ext cx="865584" cy="329804"/>
            </a:xfrm>
            <a:custGeom>
              <a:avLst/>
              <a:gdLst>
                <a:gd name="T0" fmla="*/ 1829632824 w 727"/>
                <a:gd name="T1" fmla="*/ 695563808 h 277"/>
                <a:gd name="T2" fmla="*/ 1829632824 w 727"/>
                <a:gd name="T3" fmla="*/ 0 h 277"/>
                <a:gd name="T4" fmla="*/ 0 w 727"/>
                <a:gd name="T5" fmla="*/ 0 h 277"/>
                <a:gd name="T6" fmla="*/ 0 w 727"/>
                <a:gd name="T7" fmla="*/ 695563808 h 277"/>
                <a:gd name="T8" fmla="*/ 1829632824 w 727"/>
                <a:gd name="T9" fmla="*/ 695563808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8" name="Freeform 50">
              <a:extLst>
                <a:ext uri="{FF2B5EF4-FFF2-40B4-BE49-F238E27FC236}">
                  <a16:creationId xmlns:a16="http://schemas.microsoft.com/office/drawing/2014/main" id="{C2931A36-023C-4448-8585-7687303A9009}"/>
                </a:ext>
              </a:extLst>
            </p:cNvPr>
            <p:cNvSpPr>
              <a:spLocks/>
            </p:cNvSpPr>
            <p:nvPr/>
          </p:nvSpPr>
          <p:spPr bwMode="auto">
            <a:xfrm>
              <a:off x="5274070" y="2776958"/>
              <a:ext cx="626269" cy="320279"/>
            </a:xfrm>
            <a:custGeom>
              <a:avLst/>
              <a:gdLst>
                <a:gd name="T0" fmla="*/ 1318042298 w 526"/>
                <a:gd name="T1" fmla="*/ 304940018 h 269"/>
                <a:gd name="T2" fmla="*/ 1300400418 w 526"/>
                <a:gd name="T3" fmla="*/ 246975589 h 269"/>
                <a:gd name="T4" fmla="*/ 1262597298 w 526"/>
                <a:gd name="T5" fmla="*/ 194053014 h 269"/>
                <a:gd name="T6" fmla="*/ 1204634525 w 526"/>
                <a:gd name="T7" fmla="*/ 143649853 h 269"/>
                <a:gd name="T8" fmla="*/ 1129029873 w 526"/>
                <a:gd name="T9" fmla="*/ 95766031 h 269"/>
                <a:gd name="T10" fmla="*/ 1038304290 w 526"/>
                <a:gd name="T11" fmla="*/ 60483818 h 269"/>
                <a:gd name="T12" fmla="*/ 940017448 w 526"/>
                <a:gd name="T13" fmla="*/ 30241909 h 269"/>
                <a:gd name="T14" fmla="*/ 831651375 w 526"/>
                <a:gd name="T15" fmla="*/ 10080635 h 269"/>
                <a:gd name="T16" fmla="*/ 718243603 w 526"/>
                <a:gd name="T17" fmla="*/ 0 h 269"/>
                <a:gd name="T18" fmla="*/ 602316469 w 526"/>
                <a:gd name="T19" fmla="*/ 0 h 269"/>
                <a:gd name="T20" fmla="*/ 488910284 w 526"/>
                <a:gd name="T21" fmla="*/ 10080635 h 269"/>
                <a:gd name="T22" fmla="*/ 380542723 w 526"/>
                <a:gd name="T23" fmla="*/ 30241909 h 269"/>
                <a:gd name="T24" fmla="*/ 282257468 w 526"/>
                <a:gd name="T25" fmla="*/ 60483818 h 269"/>
                <a:gd name="T26" fmla="*/ 191531836 w 526"/>
                <a:gd name="T27" fmla="*/ 95766031 h 269"/>
                <a:gd name="T28" fmla="*/ 115927183 w 526"/>
                <a:gd name="T29" fmla="*/ 143649853 h 269"/>
                <a:gd name="T30" fmla="*/ 57962798 w 526"/>
                <a:gd name="T31" fmla="*/ 194053014 h 269"/>
                <a:gd name="T32" fmla="*/ 20161247 w 526"/>
                <a:gd name="T33" fmla="*/ 246975589 h 269"/>
                <a:gd name="T34" fmla="*/ 2520950 w 526"/>
                <a:gd name="T35" fmla="*/ 304940018 h 269"/>
                <a:gd name="T36" fmla="*/ 2520950 w 526"/>
                <a:gd name="T37" fmla="*/ 367943176 h 269"/>
                <a:gd name="T38" fmla="*/ 20161247 w 526"/>
                <a:gd name="T39" fmla="*/ 425907704 h 269"/>
                <a:gd name="T40" fmla="*/ 57962798 w 526"/>
                <a:gd name="T41" fmla="*/ 478830229 h 269"/>
                <a:gd name="T42" fmla="*/ 115927183 w 526"/>
                <a:gd name="T43" fmla="*/ 529233390 h 269"/>
                <a:gd name="T44" fmla="*/ 191531836 w 526"/>
                <a:gd name="T45" fmla="*/ 577117187 h 269"/>
                <a:gd name="T46" fmla="*/ 282257468 w 526"/>
                <a:gd name="T47" fmla="*/ 612399400 h 269"/>
                <a:gd name="T48" fmla="*/ 380542723 w 526"/>
                <a:gd name="T49" fmla="*/ 645160661 h 269"/>
                <a:gd name="T50" fmla="*/ 488910284 w 526"/>
                <a:gd name="T51" fmla="*/ 662802561 h 269"/>
                <a:gd name="T52" fmla="*/ 602316469 w 526"/>
                <a:gd name="T53" fmla="*/ 675402558 h 269"/>
                <a:gd name="T54" fmla="*/ 718243603 w 526"/>
                <a:gd name="T55" fmla="*/ 675402558 h 269"/>
                <a:gd name="T56" fmla="*/ 831651375 w 526"/>
                <a:gd name="T57" fmla="*/ 662802561 h 269"/>
                <a:gd name="T58" fmla="*/ 940017448 w 526"/>
                <a:gd name="T59" fmla="*/ 645160661 h 269"/>
                <a:gd name="T60" fmla="*/ 1038304290 w 526"/>
                <a:gd name="T61" fmla="*/ 612399400 h 269"/>
                <a:gd name="T62" fmla="*/ 1129029873 w 526"/>
                <a:gd name="T63" fmla="*/ 577117187 h 269"/>
                <a:gd name="T64" fmla="*/ 1204634525 w 526"/>
                <a:gd name="T65" fmla="*/ 529233390 h 269"/>
                <a:gd name="T66" fmla="*/ 1262597298 w 526"/>
                <a:gd name="T67" fmla="*/ 478830229 h 269"/>
                <a:gd name="T68" fmla="*/ 1300400418 w 526"/>
                <a:gd name="T69" fmla="*/ 425907704 h 269"/>
                <a:gd name="T70" fmla="*/ 1318042298 w 526"/>
                <a:gd name="T71" fmla="*/ 36794317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9" name="Rectangle 51">
              <a:extLst>
                <a:ext uri="{FF2B5EF4-FFF2-40B4-BE49-F238E27FC236}">
                  <a16:creationId xmlns:a16="http://schemas.microsoft.com/office/drawing/2014/main" id="{A444B77D-763A-49EA-BA07-FE24DE944049}"/>
                </a:ext>
              </a:extLst>
            </p:cNvPr>
            <p:cNvSpPr>
              <a:spLocks noChangeArrowheads="1"/>
            </p:cNvSpPr>
            <p:nvPr/>
          </p:nvSpPr>
          <p:spPr bwMode="auto">
            <a:xfrm>
              <a:off x="3454795" y="3051992"/>
              <a:ext cx="49613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40" name="Rectangle 52">
              <a:extLst>
                <a:ext uri="{FF2B5EF4-FFF2-40B4-BE49-F238E27FC236}">
                  <a16:creationId xmlns:a16="http://schemas.microsoft.com/office/drawing/2014/main" id="{8F73A246-4EB1-4BE7-B7DF-142164724928}"/>
                </a:ext>
              </a:extLst>
            </p:cNvPr>
            <p:cNvSpPr>
              <a:spLocks noChangeArrowheads="1"/>
            </p:cNvSpPr>
            <p:nvPr/>
          </p:nvSpPr>
          <p:spPr bwMode="auto">
            <a:xfrm>
              <a:off x="5300263" y="2806724"/>
              <a:ext cx="642004"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d_nom</a:t>
              </a:r>
              <a:endParaRPr lang="en-US" altLang="es-CL" sz="1200" b="1" dirty="0">
                <a:solidFill>
                  <a:srgbClr val="000000"/>
                </a:solidFill>
              </a:endParaRPr>
            </a:p>
          </p:txBody>
        </p:sp>
        <p:sp>
          <p:nvSpPr>
            <p:cNvPr id="41" name="Rectangle 53">
              <a:extLst>
                <a:ext uri="{FF2B5EF4-FFF2-40B4-BE49-F238E27FC236}">
                  <a16:creationId xmlns:a16="http://schemas.microsoft.com/office/drawing/2014/main" id="{94465CB5-FADE-459C-A7E6-5DAA29B0C205}"/>
                </a:ext>
              </a:extLst>
            </p:cNvPr>
            <p:cNvSpPr>
              <a:spLocks noChangeArrowheads="1"/>
            </p:cNvSpPr>
            <p:nvPr/>
          </p:nvSpPr>
          <p:spPr bwMode="auto">
            <a:xfrm>
              <a:off x="5838426" y="3049611"/>
              <a:ext cx="55544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presp</a:t>
              </a:r>
              <a:endParaRPr lang="en-US" altLang="es-CL" sz="1200" b="1" dirty="0">
                <a:solidFill>
                  <a:srgbClr val="000000"/>
                </a:solidFill>
              </a:endParaRPr>
            </a:p>
          </p:txBody>
        </p:sp>
        <p:sp>
          <p:nvSpPr>
            <p:cNvPr id="42" name="Rectangle 54">
              <a:extLst>
                <a:ext uri="{FF2B5EF4-FFF2-40B4-BE49-F238E27FC236}">
                  <a16:creationId xmlns:a16="http://schemas.microsoft.com/office/drawing/2014/main" id="{A140A0D9-8209-4A1A-9221-FE2B61A8262F}"/>
                </a:ext>
              </a:extLst>
            </p:cNvPr>
            <p:cNvSpPr>
              <a:spLocks noChangeArrowheads="1"/>
            </p:cNvSpPr>
            <p:nvPr/>
          </p:nvSpPr>
          <p:spPr bwMode="auto">
            <a:xfrm>
              <a:off x="4790676" y="3051992"/>
              <a:ext cx="45445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Id_d</a:t>
              </a:r>
              <a:endParaRPr lang="en-US" altLang="es-CL" sz="1200" b="1" u="sng" dirty="0">
                <a:solidFill>
                  <a:srgbClr val="000000"/>
                </a:solidFill>
              </a:endParaRPr>
            </a:p>
          </p:txBody>
        </p:sp>
        <p:sp>
          <p:nvSpPr>
            <p:cNvPr id="43" name="Rectangle 55">
              <a:extLst>
                <a:ext uri="{FF2B5EF4-FFF2-40B4-BE49-F238E27FC236}">
                  <a16:creationId xmlns:a16="http://schemas.microsoft.com/office/drawing/2014/main" id="{A95DC093-5F42-4697-8150-2394F88BFBE4}"/>
                </a:ext>
              </a:extLst>
            </p:cNvPr>
            <p:cNvSpPr>
              <a:spLocks noChangeArrowheads="1"/>
            </p:cNvSpPr>
            <p:nvPr/>
          </p:nvSpPr>
          <p:spPr bwMode="auto">
            <a:xfrm>
              <a:off x="4079872" y="2638845"/>
              <a:ext cx="58109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desde</a:t>
              </a:r>
              <a:endParaRPr lang="en-US" altLang="es-CL" sz="1200" b="1" dirty="0">
                <a:solidFill>
                  <a:srgbClr val="000000"/>
                </a:solidFill>
              </a:endParaRPr>
            </a:p>
          </p:txBody>
        </p:sp>
        <p:sp>
          <p:nvSpPr>
            <p:cNvPr id="44" name="Rectangle 56">
              <a:extLst>
                <a:ext uri="{FF2B5EF4-FFF2-40B4-BE49-F238E27FC236}">
                  <a16:creationId xmlns:a16="http://schemas.microsoft.com/office/drawing/2014/main" id="{7723D41F-C35D-49F0-9A47-EA047C443C54}"/>
                </a:ext>
              </a:extLst>
            </p:cNvPr>
            <p:cNvSpPr>
              <a:spLocks noChangeArrowheads="1"/>
            </p:cNvSpPr>
            <p:nvPr/>
          </p:nvSpPr>
          <p:spPr bwMode="auto">
            <a:xfrm>
              <a:off x="2821382" y="2798389"/>
              <a:ext cx="61635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45" name="Rectangle 57">
              <a:extLst>
                <a:ext uri="{FF2B5EF4-FFF2-40B4-BE49-F238E27FC236}">
                  <a16:creationId xmlns:a16="http://schemas.microsoft.com/office/drawing/2014/main" id="{6AFFEF01-339A-409F-9B02-E1B0E1F679EE}"/>
                </a:ext>
              </a:extLst>
            </p:cNvPr>
            <p:cNvSpPr>
              <a:spLocks noChangeArrowheads="1"/>
            </p:cNvSpPr>
            <p:nvPr/>
          </p:nvSpPr>
          <p:spPr bwMode="auto">
            <a:xfrm>
              <a:off x="4025104" y="3549674"/>
              <a:ext cx="948177"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Trabaja_en</a:t>
              </a:r>
              <a:endParaRPr lang="en-US" altLang="es-CL" sz="1200" b="1" dirty="0">
                <a:solidFill>
                  <a:srgbClr val="000000"/>
                </a:solidFill>
              </a:endParaRPr>
            </a:p>
          </p:txBody>
        </p:sp>
        <p:sp>
          <p:nvSpPr>
            <p:cNvPr id="46" name="Rectangle 58">
              <a:extLst>
                <a:ext uri="{FF2B5EF4-FFF2-40B4-BE49-F238E27FC236}">
                  <a16:creationId xmlns:a16="http://schemas.microsoft.com/office/drawing/2014/main" id="{0E0D8B1E-0EE6-4A25-A9C0-9259FCE3FB94}"/>
                </a:ext>
              </a:extLst>
            </p:cNvPr>
            <p:cNvSpPr>
              <a:spLocks noChangeArrowheads="1"/>
            </p:cNvSpPr>
            <p:nvPr/>
          </p:nvSpPr>
          <p:spPr bwMode="auto">
            <a:xfrm>
              <a:off x="5228826" y="3566342"/>
              <a:ext cx="1169391"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47" name="Rectangle 59">
              <a:extLst>
                <a:ext uri="{FF2B5EF4-FFF2-40B4-BE49-F238E27FC236}">
                  <a16:creationId xmlns:a16="http://schemas.microsoft.com/office/drawing/2014/main" id="{12DAB226-80C2-4817-9FF0-1315C1E13D55}"/>
                </a:ext>
              </a:extLst>
            </p:cNvPr>
            <p:cNvSpPr>
              <a:spLocks noChangeArrowheads="1"/>
            </p:cNvSpPr>
            <p:nvPr/>
          </p:nvSpPr>
          <p:spPr bwMode="auto">
            <a:xfrm>
              <a:off x="2648742" y="3566342"/>
              <a:ext cx="87283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48" name="Rectangle 60">
              <a:extLst>
                <a:ext uri="{FF2B5EF4-FFF2-40B4-BE49-F238E27FC236}">
                  <a16:creationId xmlns:a16="http://schemas.microsoft.com/office/drawing/2014/main" id="{3176788F-30AA-48F3-9090-5E9D7C5530A3}"/>
                </a:ext>
              </a:extLst>
            </p:cNvPr>
            <p:cNvSpPr>
              <a:spLocks noChangeArrowheads="1"/>
            </p:cNvSpPr>
            <p:nvPr/>
          </p:nvSpPr>
          <p:spPr bwMode="auto">
            <a:xfrm>
              <a:off x="2274885" y="3042467"/>
              <a:ext cx="393538"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49" name="Line 61">
              <a:extLst>
                <a:ext uri="{FF2B5EF4-FFF2-40B4-BE49-F238E27FC236}">
                  <a16:creationId xmlns:a16="http://schemas.microsoft.com/office/drawing/2014/main" id="{DE30CBF8-5B38-46C3-A57A-680E97F35436}"/>
                </a:ext>
              </a:extLst>
            </p:cNvPr>
            <p:cNvSpPr>
              <a:spLocks noChangeShapeType="1"/>
            </p:cNvSpPr>
            <p:nvPr/>
          </p:nvSpPr>
          <p:spPr bwMode="auto">
            <a:xfrm>
              <a:off x="3061888" y="3075805"/>
              <a:ext cx="0" cy="4000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0" name="Line 62">
              <a:extLst>
                <a:ext uri="{FF2B5EF4-FFF2-40B4-BE49-F238E27FC236}">
                  <a16:creationId xmlns:a16="http://schemas.microsoft.com/office/drawing/2014/main" id="{3C2D37A4-06A4-4BBD-8378-61F8C0B46F53}"/>
                </a:ext>
              </a:extLst>
            </p:cNvPr>
            <p:cNvSpPr>
              <a:spLocks noChangeShapeType="1"/>
            </p:cNvSpPr>
            <p:nvPr/>
          </p:nvSpPr>
          <p:spPr bwMode="auto">
            <a:xfrm>
              <a:off x="2493960" y="3335361"/>
              <a:ext cx="470297" cy="1857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1" name="Line 63">
              <a:extLst>
                <a:ext uri="{FF2B5EF4-FFF2-40B4-BE49-F238E27FC236}">
                  <a16:creationId xmlns:a16="http://schemas.microsoft.com/office/drawing/2014/main" id="{80C9726F-3189-43A2-B793-982B1EDE7809}"/>
                </a:ext>
              </a:extLst>
            </p:cNvPr>
            <p:cNvSpPr>
              <a:spLocks noChangeShapeType="1"/>
            </p:cNvSpPr>
            <p:nvPr/>
          </p:nvSpPr>
          <p:spPr bwMode="auto">
            <a:xfrm flipH="1">
              <a:off x="3376214" y="3335362"/>
              <a:ext cx="301228" cy="1690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2" name="Line 64">
              <a:extLst>
                <a:ext uri="{FF2B5EF4-FFF2-40B4-BE49-F238E27FC236}">
                  <a16:creationId xmlns:a16="http://schemas.microsoft.com/office/drawing/2014/main" id="{4E72C75D-0266-49B2-AA4E-85A41E65CFA0}"/>
                </a:ext>
              </a:extLst>
            </p:cNvPr>
            <p:cNvSpPr>
              <a:spLocks noChangeShapeType="1"/>
            </p:cNvSpPr>
            <p:nvPr/>
          </p:nvSpPr>
          <p:spPr bwMode="auto">
            <a:xfrm flipH="1">
              <a:off x="3544091" y="3655639"/>
              <a:ext cx="435769"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3" name="Line 65">
              <a:extLst>
                <a:ext uri="{FF2B5EF4-FFF2-40B4-BE49-F238E27FC236}">
                  <a16:creationId xmlns:a16="http://schemas.microsoft.com/office/drawing/2014/main" id="{B389BDCA-450D-46D2-9C1E-D26A2F54CE76}"/>
                </a:ext>
              </a:extLst>
            </p:cNvPr>
            <p:cNvSpPr>
              <a:spLocks noChangeShapeType="1"/>
            </p:cNvSpPr>
            <p:nvPr/>
          </p:nvSpPr>
          <p:spPr bwMode="auto">
            <a:xfrm>
              <a:off x="4929979" y="3668736"/>
              <a:ext cx="31670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4" name="Line 66">
              <a:extLst>
                <a:ext uri="{FF2B5EF4-FFF2-40B4-BE49-F238E27FC236}">
                  <a16:creationId xmlns:a16="http://schemas.microsoft.com/office/drawing/2014/main" id="{EF1D67B1-C978-4ED8-ACFE-9A4E5B25D188}"/>
                </a:ext>
              </a:extLst>
            </p:cNvPr>
            <p:cNvSpPr>
              <a:spLocks noChangeShapeType="1"/>
            </p:cNvSpPr>
            <p:nvPr/>
          </p:nvSpPr>
          <p:spPr bwMode="auto">
            <a:xfrm>
              <a:off x="4306091" y="2921024"/>
              <a:ext cx="139304" cy="4643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5" name="Line 67">
              <a:extLst>
                <a:ext uri="{FF2B5EF4-FFF2-40B4-BE49-F238E27FC236}">
                  <a16:creationId xmlns:a16="http://schemas.microsoft.com/office/drawing/2014/main" id="{1FB74F3E-2FE5-4D46-A54A-87CADABDB2AC}"/>
                </a:ext>
              </a:extLst>
            </p:cNvPr>
            <p:cNvSpPr>
              <a:spLocks noChangeShapeType="1"/>
            </p:cNvSpPr>
            <p:nvPr/>
          </p:nvSpPr>
          <p:spPr bwMode="auto">
            <a:xfrm>
              <a:off x="5027610" y="3352030"/>
              <a:ext cx="416719"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6" name="Line 68">
              <a:extLst>
                <a:ext uri="{FF2B5EF4-FFF2-40B4-BE49-F238E27FC236}">
                  <a16:creationId xmlns:a16="http://schemas.microsoft.com/office/drawing/2014/main" id="{25CF80A8-A8B1-40EC-85A0-13AFA20E8EA8}"/>
                </a:ext>
              </a:extLst>
            </p:cNvPr>
            <p:cNvSpPr>
              <a:spLocks noChangeShapeType="1"/>
            </p:cNvSpPr>
            <p:nvPr/>
          </p:nvSpPr>
          <p:spPr bwMode="auto">
            <a:xfrm>
              <a:off x="5568154" y="3115095"/>
              <a:ext cx="89297" cy="419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7" name="Line 69">
              <a:extLst>
                <a:ext uri="{FF2B5EF4-FFF2-40B4-BE49-F238E27FC236}">
                  <a16:creationId xmlns:a16="http://schemas.microsoft.com/office/drawing/2014/main" id="{AE2DA9D1-8581-453C-9683-9F030DA663E3}"/>
                </a:ext>
              </a:extLst>
            </p:cNvPr>
            <p:cNvSpPr>
              <a:spLocks noChangeShapeType="1"/>
            </p:cNvSpPr>
            <p:nvPr/>
          </p:nvSpPr>
          <p:spPr bwMode="auto">
            <a:xfrm flipH="1">
              <a:off x="5919388" y="3329408"/>
              <a:ext cx="238125" cy="184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11522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Instancias de un diagrama ER</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13</a:t>
            </a:fld>
            <a:endParaRPr lang="es-CL"/>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dirty="0"/>
              <a:t>Un Tipo de Entidad contiene un conjunto de entidades. Cada entidad tiene un valor para cada uno de sus atributos. 
No hay instancias duplicadas</a:t>
            </a:r>
          </a:p>
        </p:txBody>
      </p:sp>
      <p:sp>
        <p:nvSpPr>
          <p:cNvPr id="58" name="Text Box 48">
            <a:extLst>
              <a:ext uri="{FF2B5EF4-FFF2-40B4-BE49-F238E27FC236}">
                <a16:creationId xmlns:a16="http://schemas.microsoft.com/office/drawing/2014/main" id="{17872722-BA6F-4429-9C3E-F4341BECEF9A}"/>
              </a:ext>
            </a:extLst>
          </p:cNvPr>
          <p:cNvSpPr txBox="1">
            <a:spLocks noChangeArrowheads="1"/>
          </p:cNvSpPr>
          <p:nvPr/>
        </p:nvSpPr>
        <p:spPr bwMode="auto">
          <a:xfrm>
            <a:off x="619600" y="2711243"/>
            <a:ext cx="13115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800" dirty="0" err="1">
                <a:solidFill>
                  <a:schemeClr val="accent1"/>
                </a:solidFill>
                <a:latin typeface="Barlow Light" panose="020B0604020202020204" charset="0"/>
              </a:rPr>
              <a:t>Empleados</a:t>
            </a:r>
            <a:endParaRPr lang="en-US" altLang="es-CL" sz="1800" dirty="0">
              <a:solidFill>
                <a:schemeClr val="accent1"/>
              </a:solidFill>
              <a:latin typeface="Barlow Light" panose="020B0604020202020204" charset="0"/>
            </a:endParaRPr>
          </a:p>
        </p:txBody>
      </p:sp>
      <p:graphicFrame>
        <p:nvGraphicFramePr>
          <p:cNvPr id="59" name="Group 47">
            <a:extLst>
              <a:ext uri="{FF2B5EF4-FFF2-40B4-BE49-F238E27FC236}">
                <a16:creationId xmlns:a16="http://schemas.microsoft.com/office/drawing/2014/main" id="{894E40EE-5C61-4CD6-9D86-8510CF9A7EB0}"/>
              </a:ext>
            </a:extLst>
          </p:cNvPr>
          <p:cNvGraphicFramePr>
            <a:graphicFrameLocks noGrp="1"/>
          </p:cNvGraphicFramePr>
          <p:nvPr>
            <p:extLst>
              <p:ext uri="{D42A27DB-BD31-4B8C-83A1-F6EECF244321}">
                <p14:modId xmlns:p14="http://schemas.microsoft.com/office/powerpoint/2010/main" val="566256271"/>
              </p:ext>
            </p:extLst>
          </p:nvPr>
        </p:nvGraphicFramePr>
        <p:xfrm>
          <a:off x="619600" y="3080575"/>
          <a:ext cx="4629150" cy="1457325"/>
        </p:xfrm>
        <a:graphic>
          <a:graphicData uri="http://schemas.openxmlformats.org/drawingml/2006/table">
            <a:tbl>
              <a:tblPr firstRow="1">
                <a:tableStyleId>{B301B821-A1FF-4177-AEE7-76D212191A09}</a:tableStyleId>
              </a:tblPr>
              <a:tblGrid>
                <a:gridCol w="1543050">
                  <a:extLst>
                    <a:ext uri="{9D8B030D-6E8A-4147-A177-3AD203B41FA5}">
                      <a16:colId xmlns:a16="http://schemas.microsoft.com/office/drawing/2014/main" val="20000"/>
                    </a:ext>
                  </a:extLst>
                </a:gridCol>
                <a:gridCol w="1658579">
                  <a:extLst>
                    <a:ext uri="{9D8B030D-6E8A-4147-A177-3AD203B41FA5}">
                      <a16:colId xmlns:a16="http://schemas.microsoft.com/office/drawing/2014/main" val="20001"/>
                    </a:ext>
                  </a:extLst>
                </a:gridCol>
                <a:gridCol w="1427521">
                  <a:extLst>
                    <a:ext uri="{9D8B030D-6E8A-4147-A177-3AD203B41FA5}">
                      <a16:colId xmlns:a16="http://schemas.microsoft.com/office/drawing/2014/main" val="20002"/>
                    </a:ext>
                  </a:extLst>
                </a:gridCol>
              </a:tblGrid>
              <a:tr h="315528">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dirty="0">
                          <a:ln>
                            <a:noFill/>
                          </a:ln>
                          <a:solidFill>
                            <a:schemeClr val="tx1"/>
                          </a:solidFill>
                          <a:effectLst/>
                          <a:latin typeface="Barlow Light" panose="020B0604020202020204" charset="0"/>
                        </a:rPr>
                        <a:t>rut</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i="0" u="none" strike="noStrike" cap="none" normalizeH="0" baseline="0" dirty="0" err="1">
                          <a:ln>
                            <a:noFill/>
                          </a:ln>
                          <a:solidFill>
                            <a:schemeClr val="tx1"/>
                          </a:solidFill>
                          <a:effectLst/>
                          <a:latin typeface="Barlow Light" panose="020B0604020202020204" charset="0"/>
                        </a:rPr>
                        <a:t>Nombr</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dirty="0" err="1">
                          <a:ln>
                            <a:noFill/>
                          </a:ln>
                          <a:solidFill>
                            <a:schemeClr val="tx1"/>
                          </a:solidFill>
                          <a:effectLst/>
                          <a:latin typeface="Barlow Light" panose="020B0604020202020204" charset="0"/>
                        </a:rPr>
                        <a:t>edad</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extLst>
                  <a:ext uri="{0D108BD9-81ED-4DB2-BD59-A6C34878D82A}">
                    <a16:rowId xmlns:a16="http://schemas.microsoft.com/office/drawing/2014/main" val="10000"/>
                  </a:ext>
                </a:extLst>
              </a:tr>
              <a:tr h="371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12345678</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dirty="0">
                          <a:ln>
                            <a:noFill/>
                          </a:ln>
                          <a:solidFill>
                            <a:schemeClr val="tx1"/>
                          </a:solidFill>
                          <a:effectLst/>
                          <a:latin typeface="Barlow Light" panose="020B0604020202020204" charset="0"/>
                        </a:rPr>
                        <a:t>“Pablo Muñoz”</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30</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extLst>
                  <a:ext uri="{0D108BD9-81ED-4DB2-BD59-A6C34878D82A}">
                    <a16:rowId xmlns:a16="http://schemas.microsoft.com/office/drawing/2014/main" val="10001"/>
                  </a:ext>
                </a:extLst>
              </a:tr>
              <a:tr h="371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14789632</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dirty="0">
                          <a:ln>
                            <a:noFill/>
                          </a:ln>
                          <a:solidFill>
                            <a:schemeClr val="tx1"/>
                          </a:solidFill>
                          <a:effectLst/>
                          <a:latin typeface="Barlow Light" panose="020B0604020202020204" charset="0"/>
                        </a:rPr>
                        <a:t>“Camila Pérez”</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25</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extLst>
                  <a:ext uri="{0D108BD9-81ED-4DB2-BD59-A6C34878D82A}">
                    <a16:rowId xmlns:a16="http://schemas.microsoft.com/office/drawing/2014/main" val="10002"/>
                  </a:ext>
                </a:extLst>
              </a:tr>
              <a:tr h="371475">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 . .</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a:ln>
                            <a:noFill/>
                          </a:ln>
                          <a:solidFill>
                            <a:schemeClr val="tx1"/>
                          </a:solidFill>
                          <a:effectLst/>
                          <a:latin typeface="Barlow Light" panose="020B0604020202020204" charset="0"/>
                        </a:rPr>
                        <a:t>. . .</a:t>
                      </a:r>
                      <a:endParaRPr kumimoji="0" lang="en-US" sz="1800" b="0" i="0" u="none" strike="noStrike" cap="none" normalizeH="0" baseline="0">
                        <a:ln>
                          <a:noFill/>
                        </a:ln>
                        <a:solidFill>
                          <a:schemeClr val="tx1"/>
                        </a:solidFill>
                        <a:effectLst/>
                        <a:latin typeface="Barlow Light" panose="020B0604020202020204" charset="0"/>
                      </a:endParaRPr>
                    </a:p>
                  </a:txBody>
                  <a:tcPr marL="68580" marR="68580" marT="34290" marB="34290"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Monotype Sorts" charset="0"/>
                        <a:buNone/>
                        <a:tabLst/>
                      </a:pPr>
                      <a:r>
                        <a:rPr kumimoji="0" lang="en-US" sz="1800" b="0" u="none" strike="noStrike" cap="none" normalizeH="0" baseline="0" dirty="0">
                          <a:ln>
                            <a:noFill/>
                          </a:ln>
                          <a:solidFill>
                            <a:schemeClr val="tx1"/>
                          </a:solidFill>
                          <a:effectLst/>
                          <a:latin typeface="Barlow Light" panose="020B0604020202020204" charset="0"/>
                        </a:rPr>
                        <a:t>. . .</a:t>
                      </a:r>
                      <a:endParaRPr kumimoji="0" lang="en-US" sz="1800" b="0" i="0" u="none" strike="noStrike" cap="none" normalizeH="0" baseline="0" dirty="0">
                        <a:ln>
                          <a:noFill/>
                        </a:ln>
                        <a:solidFill>
                          <a:schemeClr val="tx1"/>
                        </a:solidFill>
                        <a:effectLst/>
                        <a:latin typeface="Barlow Light" panose="020B0604020202020204" charset="0"/>
                      </a:endParaRPr>
                    </a:p>
                  </a:txBody>
                  <a:tcPr marL="68580" marR="68580" marT="34290" marB="3429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4153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Atributo</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14</a:t>
            </a:fld>
            <a:endParaRPr lang="es-CL"/>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671576" lvl="1" indent="-558404">
              <a:buFont typeface="Wingdings" panose="05000000000000000000" pitchFamily="2" charset="2"/>
              <a:buChar char="§"/>
            </a:pPr>
            <a:r>
              <a:rPr lang="es-ES" altLang="es-CL" dirty="0">
                <a:cs typeface="Calibri Light" panose="020F0302020204030204" pitchFamily="34" charset="0"/>
              </a:rPr>
              <a:t>Cada una de las propiedades o características que tiene un tipo de entidad o un tipo de relación corresponde a un atributo.</a:t>
            </a:r>
            <a:endParaRPr lang="es-CL" altLang="es-CL" sz="1400" dirty="0"/>
          </a:p>
          <a:p>
            <a:pPr marL="671576" lvl="1" indent="-558404">
              <a:buFont typeface="Wingdings" panose="05000000000000000000" pitchFamily="2" charset="2"/>
              <a:buChar char="§"/>
            </a:pPr>
            <a:r>
              <a:rPr lang="es-ES" altLang="es-CL" dirty="0">
                <a:cs typeface="Calibri Light" panose="020F0302020204030204" pitchFamily="34" charset="0"/>
              </a:rPr>
              <a:t>Una cierta característica o propiedad de un objeto y toman valores que pertenecen a un determinado dominio</a:t>
            </a:r>
          </a:p>
          <a:p>
            <a:pPr marL="671576" lvl="1" indent="-558404">
              <a:buFont typeface="Wingdings" panose="05000000000000000000" pitchFamily="2" charset="2"/>
              <a:buChar char="§"/>
            </a:pPr>
            <a:r>
              <a:rPr lang="es-ES" altLang="es-CL" dirty="0">
                <a:cs typeface="Calibri Light" panose="020F0302020204030204" pitchFamily="34" charset="0"/>
              </a:rPr>
              <a:t>Son elementos de un dominio. Aporta mediante su rótulo o nombre, la semántica de los valores del dominio al que ésta asociado</a:t>
            </a:r>
          </a:p>
          <a:p>
            <a:pPr marL="1128776" lvl="2" indent="-558404">
              <a:buFont typeface="Wingdings" panose="05000000000000000000" pitchFamily="2" charset="2"/>
              <a:buChar char="§"/>
            </a:pPr>
            <a:r>
              <a:rPr lang="es-ES" altLang="es-CL" dirty="0">
                <a:cs typeface="Calibri Light" panose="020F0302020204030204" pitchFamily="34" charset="0"/>
              </a:rPr>
              <a:t>Conjunto de valores de un mismo tipo. Se define un  conjunto, ya sea de extensión o comprensión.</a:t>
            </a:r>
          </a:p>
        </p:txBody>
      </p:sp>
    </p:spTree>
    <p:extLst>
      <p:ext uri="{BB962C8B-B14F-4D97-AF65-F5344CB8AC3E}">
        <p14:creationId xmlns:p14="http://schemas.microsoft.com/office/powerpoint/2010/main" val="3927147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Relaciones y Tipo de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15</a:t>
            </a:fld>
            <a:endParaRPr lang="es-CL"/>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ES" altLang="es-CL" dirty="0"/>
              <a:t>Los tipo de relaciones</a:t>
            </a:r>
            <a:r>
              <a:rPr lang="es-ES" altLang="es-CL" b="1" dirty="0">
                <a:solidFill>
                  <a:schemeClr val="accent1"/>
                </a:solidFill>
              </a:rPr>
              <a:t> </a:t>
            </a:r>
            <a:r>
              <a:rPr lang="es-ES" altLang="es-CL" b="1" i="1" dirty="0">
                <a:solidFill>
                  <a:schemeClr val="accent1"/>
                </a:solidFill>
              </a:rPr>
              <a:t>múltiples</a:t>
            </a:r>
            <a:r>
              <a:rPr lang="es-ES" altLang="es-CL" b="1" dirty="0">
                <a:solidFill>
                  <a:schemeClr val="accent1"/>
                </a:solidFill>
              </a:rPr>
              <a:t> </a:t>
            </a:r>
            <a:r>
              <a:rPr lang="es-ES" altLang="es-CL" dirty="0"/>
              <a:t>(n &gt; 2) se utilizan siempre que las relaciones binarias no puedan capturar la semántica de la aplicación.</a:t>
            </a:r>
            <a:endParaRPr lang="es-CL" altLang="es-CL" dirty="0"/>
          </a:p>
        </p:txBody>
      </p:sp>
      <p:grpSp>
        <p:nvGrpSpPr>
          <p:cNvPr id="7" name="Grupo 6">
            <a:extLst>
              <a:ext uri="{FF2B5EF4-FFF2-40B4-BE49-F238E27FC236}">
                <a16:creationId xmlns:a16="http://schemas.microsoft.com/office/drawing/2014/main" id="{2F02EAB8-D2B0-4EBF-B7B3-5F0F4B8FBB53}"/>
              </a:ext>
            </a:extLst>
          </p:cNvPr>
          <p:cNvGrpSpPr/>
          <p:nvPr/>
        </p:nvGrpSpPr>
        <p:grpSpPr>
          <a:xfrm>
            <a:off x="1897696" y="2202439"/>
            <a:ext cx="4571997" cy="1882379"/>
            <a:chOff x="1868820" y="1948282"/>
            <a:chExt cx="4571997" cy="1882379"/>
          </a:xfrm>
        </p:grpSpPr>
        <p:sp>
          <p:nvSpPr>
            <p:cNvPr id="8" name="Freeform 71">
              <a:extLst>
                <a:ext uri="{FF2B5EF4-FFF2-40B4-BE49-F238E27FC236}">
                  <a16:creationId xmlns:a16="http://schemas.microsoft.com/office/drawing/2014/main" id="{1E5D3FE3-BF32-413E-A20E-E17A09BC62B3}"/>
                </a:ext>
              </a:extLst>
            </p:cNvPr>
            <p:cNvSpPr>
              <a:spLocks/>
            </p:cNvSpPr>
            <p:nvPr/>
          </p:nvSpPr>
          <p:spPr bwMode="auto">
            <a:xfrm>
              <a:off x="3811917" y="2534070"/>
              <a:ext cx="1028700" cy="515541"/>
            </a:xfrm>
            <a:custGeom>
              <a:avLst/>
              <a:gdLst>
                <a:gd name="T0" fmla="*/ 0 w 673"/>
                <a:gd name="T1" fmla="*/ 546875142 h 433"/>
                <a:gd name="T2" fmla="*/ 1374842530 w 673"/>
                <a:gd name="T3" fmla="*/ 0 h 433"/>
                <a:gd name="T4" fmla="*/ 2147483647 w 673"/>
                <a:gd name="T5" fmla="*/ 564515450 h 433"/>
                <a:gd name="T6" fmla="*/ 1374842530 w 673"/>
                <a:gd name="T7" fmla="*/ 1088708382 h 433"/>
                <a:gd name="T8" fmla="*/ 0 w 673"/>
                <a:gd name="T9" fmla="*/ 546875142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 name="Freeform 72">
              <a:extLst>
                <a:ext uri="{FF2B5EF4-FFF2-40B4-BE49-F238E27FC236}">
                  <a16:creationId xmlns:a16="http://schemas.microsoft.com/office/drawing/2014/main" id="{4F2659FD-AB8E-423D-B74C-D01EEC32CE7F}"/>
                </a:ext>
              </a:extLst>
            </p:cNvPr>
            <p:cNvSpPr>
              <a:spLocks/>
            </p:cNvSpPr>
            <p:nvPr/>
          </p:nvSpPr>
          <p:spPr bwMode="auto">
            <a:xfrm>
              <a:off x="5329964" y="2705520"/>
              <a:ext cx="1004888" cy="220266"/>
            </a:xfrm>
            <a:custGeom>
              <a:avLst/>
              <a:gdLst>
                <a:gd name="T0" fmla="*/ 2124492692 w 844"/>
                <a:gd name="T1" fmla="*/ 463709585 h 185"/>
                <a:gd name="T2" fmla="*/ 2124492692 w 844"/>
                <a:gd name="T3" fmla="*/ 0 h 185"/>
                <a:gd name="T4" fmla="*/ 0 w 844"/>
                <a:gd name="T5" fmla="*/ 0 h 185"/>
                <a:gd name="T6" fmla="*/ 0 w 844"/>
                <a:gd name="T7" fmla="*/ 463709585 h 185"/>
                <a:gd name="T8" fmla="*/ 2124492692 w 844"/>
                <a:gd name="T9" fmla="*/ 463709585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 name="Rectangle 73">
              <a:extLst>
                <a:ext uri="{FF2B5EF4-FFF2-40B4-BE49-F238E27FC236}">
                  <a16:creationId xmlns:a16="http://schemas.microsoft.com/office/drawing/2014/main" id="{9851E3E7-BB5A-4690-96CE-77D90812AF1C}"/>
                </a:ext>
              </a:extLst>
            </p:cNvPr>
            <p:cNvSpPr>
              <a:spLocks noChangeArrowheads="1"/>
            </p:cNvSpPr>
            <p:nvPr/>
          </p:nvSpPr>
          <p:spPr bwMode="auto">
            <a:xfrm>
              <a:off x="5526417" y="2691232"/>
              <a:ext cx="545824"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Tarea</a:t>
              </a:r>
              <a:endParaRPr lang="en-US" altLang="es-CL" sz="1200" b="1" dirty="0">
                <a:solidFill>
                  <a:srgbClr val="000000"/>
                </a:solidFill>
              </a:endParaRPr>
            </a:p>
          </p:txBody>
        </p:sp>
        <p:sp>
          <p:nvSpPr>
            <p:cNvPr id="11" name="Rectangle 74">
              <a:extLst>
                <a:ext uri="{FF2B5EF4-FFF2-40B4-BE49-F238E27FC236}">
                  <a16:creationId xmlns:a16="http://schemas.microsoft.com/office/drawing/2014/main" id="{C3C0F5E8-159D-4E37-B62C-D0E753EA2EC3}"/>
                </a:ext>
              </a:extLst>
            </p:cNvPr>
            <p:cNvSpPr>
              <a:spLocks noChangeArrowheads="1"/>
            </p:cNvSpPr>
            <p:nvPr/>
          </p:nvSpPr>
          <p:spPr bwMode="auto">
            <a:xfrm>
              <a:off x="3993886" y="2571735"/>
              <a:ext cx="699336" cy="436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Trabaja_para</a:t>
              </a:r>
              <a:endParaRPr lang="en-US" altLang="es-CL" sz="1200" b="1" dirty="0">
                <a:solidFill>
                  <a:srgbClr val="000000"/>
                </a:solidFill>
              </a:endParaRPr>
            </a:p>
          </p:txBody>
        </p:sp>
        <p:grpSp>
          <p:nvGrpSpPr>
            <p:cNvPr id="12" name="Group 75">
              <a:extLst>
                <a:ext uri="{FF2B5EF4-FFF2-40B4-BE49-F238E27FC236}">
                  <a16:creationId xmlns:a16="http://schemas.microsoft.com/office/drawing/2014/main" id="{2442EA6C-0C4C-4797-BA16-353244396ACD}"/>
                </a:ext>
              </a:extLst>
            </p:cNvPr>
            <p:cNvGrpSpPr>
              <a:grpSpLocks/>
            </p:cNvGrpSpPr>
            <p:nvPr/>
          </p:nvGrpSpPr>
          <p:grpSpPr bwMode="auto">
            <a:xfrm>
              <a:off x="1868820" y="2134021"/>
              <a:ext cx="1890713" cy="794148"/>
              <a:chOff x="1827" y="768"/>
              <a:chExt cx="1588" cy="667"/>
            </a:xfrm>
          </p:grpSpPr>
          <p:sp>
            <p:nvSpPr>
              <p:cNvPr id="31" name="Freeform 76">
                <a:extLst>
                  <a:ext uri="{FF2B5EF4-FFF2-40B4-BE49-F238E27FC236}">
                    <a16:creationId xmlns:a16="http://schemas.microsoft.com/office/drawing/2014/main" id="{28446B6F-3A24-4143-AD49-2F1226739463}"/>
                  </a:ext>
                </a:extLst>
              </p:cNvPr>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2" name="Freeform 77">
                <a:extLst>
                  <a:ext uri="{FF2B5EF4-FFF2-40B4-BE49-F238E27FC236}">
                    <a16:creationId xmlns:a16="http://schemas.microsoft.com/office/drawing/2014/main" id="{F8813817-53F3-443F-B38B-44783A36737C}"/>
                  </a:ext>
                </a:extLst>
              </p:cNvPr>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3" name="Freeform 78">
                <a:extLst>
                  <a:ext uri="{FF2B5EF4-FFF2-40B4-BE49-F238E27FC236}">
                    <a16:creationId xmlns:a16="http://schemas.microsoft.com/office/drawing/2014/main" id="{FB880565-85FE-40FA-B4BA-2AC29C5ED422}"/>
                  </a:ext>
                </a:extLst>
              </p:cNvPr>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4" name="Freeform 79">
                <a:extLst>
                  <a:ext uri="{FF2B5EF4-FFF2-40B4-BE49-F238E27FC236}">
                    <a16:creationId xmlns:a16="http://schemas.microsoft.com/office/drawing/2014/main" id="{A2CCB475-1503-46AB-A02A-EF6129132A2F}"/>
                  </a:ext>
                </a:extLst>
              </p:cNvPr>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5" name="Rectangle 80">
                <a:extLst>
                  <a:ext uri="{FF2B5EF4-FFF2-40B4-BE49-F238E27FC236}">
                    <a16:creationId xmlns:a16="http://schemas.microsoft.com/office/drawing/2014/main" id="{A1CCDB29-7C35-4D89-AC9E-ACD4AD915512}"/>
                  </a:ext>
                </a:extLst>
              </p:cNvPr>
              <p:cNvSpPr>
                <a:spLocks noChangeArrowheads="1"/>
              </p:cNvSpPr>
              <p:nvPr/>
            </p:nvSpPr>
            <p:spPr bwMode="auto">
              <a:xfrm>
                <a:off x="2345" y="768"/>
                <a:ext cx="51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36" name="Rectangle 81">
                <a:extLst>
                  <a:ext uri="{FF2B5EF4-FFF2-40B4-BE49-F238E27FC236}">
                    <a16:creationId xmlns:a16="http://schemas.microsoft.com/office/drawing/2014/main" id="{D96C551F-EECD-4A63-A1C9-F5BF0265512B}"/>
                  </a:ext>
                </a:extLst>
              </p:cNvPr>
              <p:cNvSpPr>
                <a:spLocks noChangeArrowheads="1"/>
              </p:cNvSpPr>
              <p:nvPr/>
            </p:nvSpPr>
            <p:spPr bwMode="auto">
              <a:xfrm>
                <a:off x="2358" y="1223"/>
                <a:ext cx="7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37" name="Rectangle 82">
                <a:extLst>
                  <a:ext uri="{FF2B5EF4-FFF2-40B4-BE49-F238E27FC236}">
                    <a16:creationId xmlns:a16="http://schemas.microsoft.com/office/drawing/2014/main" id="{A6FE2BCF-F643-4206-9C50-78A8B0AD5E43}"/>
                  </a:ext>
                </a:extLst>
              </p:cNvPr>
              <p:cNvSpPr>
                <a:spLocks noChangeArrowheads="1"/>
              </p:cNvSpPr>
              <p:nvPr/>
            </p:nvSpPr>
            <p:spPr bwMode="auto">
              <a:xfrm>
                <a:off x="1971" y="899"/>
                <a:ext cx="2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38" name="Rectangle 83">
                <a:extLst>
                  <a:ext uri="{FF2B5EF4-FFF2-40B4-BE49-F238E27FC236}">
                    <a16:creationId xmlns:a16="http://schemas.microsoft.com/office/drawing/2014/main" id="{6B389096-74AD-4D41-9F4F-FB71712BE849}"/>
                  </a:ext>
                </a:extLst>
              </p:cNvPr>
              <p:cNvSpPr>
                <a:spLocks noChangeArrowheads="1"/>
              </p:cNvSpPr>
              <p:nvPr/>
            </p:nvSpPr>
            <p:spPr bwMode="auto">
              <a:xfrm>
                <a:off x="2998" y="904"/>
                <a:ext cx="41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39" name="Line 84">
                <a:extLst>
                  <a:ext uri="{FF2B5EF4-FFF2-40B4-BE49-F238E27FC236}">
                    <a16:creationId xmlns:a16="http://schemas.microsoft.com/office/drawing/2014/main" id="{6803D7C3-6534-4C0D-83A4-01C16C281717}"/>
                  </a:ext>
                </a:extLst>
              </p:cNvPr>
              <p:cNvSpPr>
                <a:spLocks noChangeShapeType="1"/>
              </p:cNvSpPr>
              <p:nvPr/>
            </p:nvSpPr>
            <p:spPr bwMode="auto">
              <a:xfrm>
                <a:off x="2097" y="1137"/>
                <a:ext cx="318" cy="97"/>
              </a:xfrm>
              <a:prstGeom prst="line">
                <a:avLst/>
              </a:prstGeom>
              <a:noFill/>
              <a:ln w="12700">
                <a:solidFill>
                  <a:schemeClr val="tx2"/>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0" name="Line 85">
                <a:extLst>
                  <a:ext uri="{FF2B5EF4-FFF2-40B4-BE49-F238E27FC236}">
                    <a16:creationId xmlns:a16="http://schemas.microsoft.com/office/drawing/2014/main" id="{F70000A8-B32A-46D9-82DA-C196A27767D8}"/>
                  </a:ext>
                </a:extLst>
              </p:cNvPr>
              <p:cNvSpPr>
                <a:spLocks noChangeShapeType="1"/>
              </p:cNvSpPr>
              <p:nvPr/>
            </p:nvSpPr>
            <p:spPr bwMode="auto">
              <a:xfrm>
                <a:off x="2582" y="993"/>
                <a:ext cx="0" cy="241"/>
              </a:xfrm>
              <a:prstGeom prst="line">
                <a:avLst/>
              </a:prstGeom>
              <a:noFill/>
              <a:ln w="12700">
                <a:solidFill>
                  <a:schemeClr val="tx2"/>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1" name="Line 86">
                <a:extLst>
                  <a:ext uri="{FF2B5EF4-FFF2-40B4-BE49-F238E27FC236}">
                    <a16:creationId xmlns:a16="http://schemas.microsoft.com/office/drawing/2014/main" id="{8B170ADD-DBF7-48B9-9419-0F705C93D22E}"/>
                  </a:ext>
                </a:extLst>
              </p:cNvPr>
              <p:cNvSpPr>
                <a:spLocks noChangeShapeType="1"/>
              </p:cNvSpPr>
              <p:nvPr/>
            </p:nvSpPr>
            <p:spPr bwMode="auto">
              <a:xfrm flipH="1">
                <a:off x="2809" y="1137"/>
                <a:ext cx="296" cy="88"/>
              </a:xfrm>
              <a:prstGeom prst="line">
                <a:avLst/>
              </a:prstGeom>
              <a:noFill/>
              <a:ln w="12700">
                <a:solidFill>
                  <a:schemeClr val="tx2"/>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2" name="Line 84">
                <a:extLst>
                  <a:ext uri="{FF2B5EF4-FFF2-40B4-BE49-F238E27FC236}">
                    <a16:creationId xmlns:a16="http://schemas.microsoft.com/office/drawing/2014/main" id="{F1D36F59-DCAF-4BC5-8218-7136392286C3}"/>
                  </a:ext>
                </a:extLst>
              </p:cNvPr>
              <p:cNvSpPr>
                <a:spLocks noChangeShapeType="1"/>
              </p:cNvSpPr>
              <p:nvPr/>
            </p:nvSpPr>
            <p:spPr bwMode="auto">
              <a:xfrm>
                <a:off x="2071" y="1139"/>
                <a:ext cx="318" cy="9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3" name="Line 85">
                <a:extLst>
                  <a:ext uri="{FF2B5EF4-FFF2-40B4-BE49-F238E27FC236}">
                    <a16:creationId xmlns:a16="http://schemas.microsoft.com/office/drawing/2014/main" id="{FE2D38DA-454D-4A19-B15B-764BABAF2B8D}"/>
                  </a:ext>
                </a:extLst>
              </p:cNvPr>
              <p:cNvSpPr>
                <a:spLocks noChangeShapeType="1"/>
              </p:cNvSpPr>
              <p:nvPr/>
            </p:nvSpPr>
            <p:spPr bwMode="auto">
              <a:xfrm>
                <a:off x="2556" y="995"/>
                <a:ext cx="0" cy="24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4" name="Line 86">
                <a:extLst>
                  <a:ext uri="{FF2B5EF4-FFF2-40B4-BE49-F238E27FC236}">
                    <a16:creationId xmlns:a16="http://schemas.microsoft.com/office/drawing/2014/main" id="{54786C3D-62C5-4B7F-8D28-12F2682BA10F}"/>
                  </a:ext>
                </a:extLst>
              </p:cNvPr>
              <p:cNvSpPr>
                <a:spLocks noChangeShapeType="1"/>
              </p:cNvSpPr>
              <p:nvPr/>
            </p:nvSpPr>
            <p:spPr bwMode="auto">
              <a:xfrm flipH="1">
                <a:off x="2783" y="1139"/>
                <a:ext cx="296" cy="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13" name="Line 87">
              <a:extLst>
                <a:ext uri="{FF2B5EF4-FFF2-40B4-BE49-F238E27FC236}">
                  <a16:creationId xmlns:a16="http://schemas.microsoft.com/office/drawing/2014/main" id="{EB61AA5A-271D-49E5-AA92-A2AABA2D8EB1}"/>
                </a:ext>
              </a:extLst>
            </p:cNvPr>
            <p:cNvSpPr>
              <a:spLocks noChangeShapeType="1"/>
            </p:cNvSpPr>
            <p:nvPr/>
          </p:nvSpPr>
          <p:spPr bwMode="auto">
            <a:xfrm flipV="1">
              <a:off x="4840617" y="2819820"/>
              <a:ext cx="5143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 name="Freeform 88">
              <a:extLst>
                <a:ext uri="{FF2B5EF4-FFF2-40B4-BE49-F238E27FC236}">
                  <a16:creationId xmlns:a16="http://schemas.microsoft.com/office/drawing/2014/main" id="{C2D79A2C-FF01-461C-87A7-9813A67CBCF0}"/>
                </a:ext>
              </a:extLst>
            </p:cNvPr>
            <p:cNvSpPr>
              <a:spLocks/>
            </p:cNvSpPr>
            <p:nvPr/>
          </p:nvSpPr>
          <p:spPr bwMode="auto">
            <a:xfrm>
              <a:off x="3409486" y="3574676"/>
              <a:ext cx="800100" cy="248841"/>
            </a:xfrm>
            <a:custGeom>
              <a:avLst/>
              <a:gdLst>
                <a:gd name="T0" fmla="*/ 1685985506 w 672"/>
                <a:gd name="T1" fmla="*/ 239416028 h 209"/>
                <a:gd name="T2" fmla="*/ 1660783556 w 672"/>
                <a:gd name="T3" fmla="*/ 194053110 h 209"/>
                <a:gd name="T4" fmla="*/ 1612899811 w 672"/>
                <a:gd name="T5" fmla="*/ 148690243 h 209"/>
                <a:gd name="T6" fmla="*/ 1537295151 w 672"/>
                <a:gd name="T7" fmla="*/ 110887059 h 209"/>
                <a:gd name="T8" fmla="*/ 1444050197 w 672"/>
                <a:gd name="T9" fmla="*/ 73085439 h 209"/>
                <a:gd name="T10" fmla="*/ 1328123052 w 672"/>
                <a:gd name="T11" fmla="*/ 47883833 h 209"/>
                <a:gd name="T12" fmla="*/ 1202113698 w 672"/>
                <a:gd name="T13" fmla="*/ 22682234 h 209"/>
                <a:gd name="T14" fmla="*/ 1066025310 w 672"/>
                <a:gd name="T15" fmla="*/ 7561275 h 209"/>
                <a:gd name="T16" fmla="*/ 919856300 w 672"/>
                <a:gd name="T17" fmla="*/ 0 h 209"/>
                <a:gd name="T18" fmla="*/ 768648369 w 672"/>
                <a:gd name="T19" fmla="*/ 0 h 209"/>
                <a:gd name="T20" fmla="*/ 627518083 w 672"/>
                <a:gd name="T21" fmla="*/ 7561275 h 209"/>
                <a:gd name="T22" fmla="*/ 486389384 w 672"/>
                <a:gd name="T23" fmla="*/ 22682234 h 209"/>
                <a:gd name="T24" fmla="*/ 360383106 w 672"/>
                <a:gd name="T25" fmla="*/ 47883833 h 209"/>
                <a:gd name="T26" fmla="*/ 246975322 w 672"/>
                <a:gd name="T27" fmla="*/ 73085439 h 209"/>
                <a:gd name="T28" fmla="*/ 151209370 w 672"/>
                <a:gd name="T29" fmla="*/ 110887059 h 209"/>
                <a:gd name="T30" fmla="*/ 75604685 w 672"/>
                <a:gd name="T31" fmla="*/ 148690243 h 209"/>
                <a:gd name="T32" fmla="*/ 27720927 w 672"/>
                <a:gd name="T33" fmla="*/ 194053110 h 209"/>
                <a:gd name="T34" fmla="*/ 2520950 w 672"/>
                <a:gd name="T35" fmla="*/ 239416028 h 209"/>
                <a:gd name="T36" fmla="*/ 2520950 w 672"/>
                <a:gd name="T37" fmla="*/ 282257942 h 209"/>
                <a:gd name="T38" fmla="*/ 27720927 w 672"/>
                <a:gd name="T39" fmla="*/ 327620810 h 209"/>
                <a:gd name="T40" fmla="*/ 75604685 w 672"/>
                <a:gd name="T41" fmla="*/ 372983677 h 209"/>
                <a:gd name="T42" fmla="*/ 151209370 w 672"/>
                <a:gd name="T43" fmla="*/ 410786861 h 209"/>
                <a:gd name="T44" fmla="*/ 246975322 w 672"/>
                <a:gd name="T45" fmla="*/ 448588556 h 209"/>
                <a:gd name="T46" fmla="*/ 360383106 w 672"/>
                <a:gd name="T47" fmla="*/ 476311102 h 209"/>
                <a:gd name="T48" fmla="*/ 486389384 w 672"/>
                <a:gd name="T49" fmla="*/ 498991742 h 209"/>
                <a:gd name="T50" fmla="*/ 627518083 w 672"/>
                <a:gd name="T51" fmla="*/ 514112698 h 209"/>
                <a:gd name="T52" fmla="*/ 768648369 w 672"/>
                <a:gd name="T53" fmla="*/ 524193335 h 209"/>
                <a:gd name="T54" fmla="*/ 919856300 w 672"/>
                <a:gd name="T55" fmla="*/ 524193335 h 209"/>
                <a:gd name="T56" fmla="*/ 1066025310 w 672"/>
                <a:gd name="T57" fmla="*/ 514112698 h 209"/>
                <a:gd name="T58" fmla="*/ 1202113698 w 672"/>
                <a:gd name="T59" fmla="*/ 498991742 h 209"/>
                <a:gd name="T60" fmla="*/ 1328123052 w 672"/>
                <a:gd name="T61" fmla="*/ 476311102 h 209"/>
                <a:gd name="T62" fmla="*/ 1444050197 w 672"/>
                <a:gd name="T63" fmla="*/ 448588556 h 209"/>
                <a:gd name="T64" fmla="*/ 1537295151 w 672"/>
                <a:gd name="T65" fmla="*/ 410786861 h 209"/>
                <a:gd name="T66" fmla="*/ 1612899811 w 672"/>
                <a:gd name="T67" fmla="*/ 372983677 h 209"/>
                <a:gd name="T68" fmla="*/ 1660783556 w 672"/>
                <a:gd name="T69" fmla="*/ 327620810 h 209"/>
                <a:gd name="T70" fmla="*/ 1685985506 w 672"/>
                <a:gd name="T71" fmla="*/ 28225794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5" name="Freeform 89">
              <a:extLst>
                <a:ext uri="{FF2B5EF4-FFF2-40B4-BE49-F238E27FC236}">
                  <a16:creationId xmlns:a16="http://schemas.microsoft.com/office/drawing/2014/main" id="{E6C73CCA-B48F-4D47-AA88-7CA785ADC737}"/>
                </a:ext>
              </a:extLst>
            </p:cNvPr>
            <p:cNvSpPr>
              <a:spLocks/>
            </p:cNvSpPr>
            <p:nvPr/>
          </p:nvSpPr>
          <p:spPr bwMode="auto">
            <a:xfrm>
              <a:off x="4429852" y="3594917"/>
              <a:ext cx="650081" cy="235744"/>
            </a:xfrm>
            <a:custGeom>
              <a:avLst/>
              <a:gdLst>
                <a:gd name="T0" fmla="*/ 2520950 w 546"/>
                <a:gd name="T1" fmla="*/ 269655941 h 198"/>
                <a:gd name="T2" fmla="*/ 22680609 w 546"/>
                <a:gd name="T3" fmla="*/ 312499378 h 198"/>
                <a:gd name="T4" fmla="*/ 63003109 w 546"/>
                <a:gd name="T5" fmla="*/ 355342815 h 198"/>
                <a:gd name="T6" fmla="*/ 126007806 w 546"/>
                <a:gd name="T7" fmla="*/ 390624991 h 198"/>
                <a:gd name="T8" fmla="*/ 201612459 w 546"/>
                <a:gd name="T9" fmla="*/ 423386318 h 198"/>
                <a:gd name="T10" fmla="*/ 292338094 w 546"/>
                <a:gd name="T11" fmla="*/ 451108822 h 198"/>
                <a:gd name="T12" fmla="*/ 395663660 w 546"/>
                <a:gd name="T13" fmla="*/ 473789427 h 198"/>
                <a:gd name="T14" fmla="*/ 509071533 w 546"/>
                <a:gd name="T15" fmla="*/ 488910360 h 198"/>
                <a:gd name="T16" fmla="*/ 624998669 w 546"/>
                <a:gd name="T17" fmla="*/ 496471620 h 198"/>
                <a:gd name="T18" fmla="*/ 745966115 w 546"/>
                <a:gd name="T19" fmla="*/ 496471620 h 198"/>
                <a:gd name="T20" fmla="*/ 864412810 w 546"/>
                <a:gd name="T21" fmla="*/ 488910360 h 198"/>
                <a:gd name="T22" fmla="*/ 975299636 w 546"/>
                <a:gd name="T23" fmla="*/ 473789427 h 198"/>
                <a:gd name="T24" fmla="*/ 1078626790 w 546"/>
                <a:gd name="T25" fmla="*/ 451108822 h 198"/>
                <a:gd name="T26" fmla="*/ 1171871735 w 546"/>
                <a:gd name="T27" fmla="*/ 423386318 h 198"/>
                <a:gd name="T28" fmla="*/ 1247476389 w 546"/>
                <a:gd name="T29" fmla="*/ 390624991 h 198"/>
                <a:gd name="T30" fmla="*/ 1307961700 w 546"/>
                <a:gd name="T31" fmla="*/ 352821865 h 198"/>
                <a:gd name="T32" fmla="*/ 1348284181 w 546"/>
                <a:gd name="T33" fmla="*/ 312499378 h 198"/>
                <a:gd name="T34" fmla="*/ 1370964784 w 546"/>
                <a:gd name="T35" fmla="*/ 269655941 h 198"/>
                <a:gd name="T36" fmla="*/ 1370964784 w 546"/>
                <a:gd name="T37" fmla="*/ 226814092 h 198"/>
                <a:gd name="T38" fmla="*/ 1348284181 w 546"/>
                <a:gd name="T39" fmla="*/ 183972193 h 198"/>
                <a:gd name="T40" fmla="*/ 1307961700 w 546"/>
                <a:gd name="T41" fmla="*/ 143648118 h 198"/>
                <a:gd name="T42" fmla="*/ 1247476389 w 546"/>
                <a:gd name="T43" fmla="*/ 105846579 h 198"/>
                <a:gd name="T44" fmla="*/ 1171871735 w 546"/>
                <a:gd name="T45" fmla="*/ 73083740 h 198"/>
                <a:gd name="T46" fmla="*/ 1078626790 w 546"/>
                <a:gd name="T47" fmla="*/ 45362811 h 198"/>
                <a:gd name="T48" fmla="*/ 975299636 w 546"/>
                <a:gd name="T49" fmla="*/ 22682199 h 198"/>
                <a:gd name="T50" fmla="*/ 864412810 w 546"/>
                <a:gd name="T51" fmla="*/ 10080625 h 198"/>
                <a:gd name="T52" fmla="*/ 745966115 w 546"/>
                <a:gd name="T53" fmla="*/ 2520950 h 198"/>
                <a:gd name="T54" fmla="*/ 624998669 w 546"/>
                <a:gd name="T55" fmla="*/ 2520950 h 198"/>
                <a:gd name="T56" fmla="*/ 509071533 w 546"/>
                <a:gd name="T57" fmla="*/ 10080625 h 198"/>
                <a:gd name="T58" fmla="*/ 395663660 w 546"/>
                <a:gd name="T59" fmla="*/ 25201561 h 198"/>
                <a:gd name="T60" fmla="*/ 292338094 w 546"/>
                <a:gd name="T61" fmla="*/ 45362811 h 198"/>
                <a:gd name="T62" fmla="*/ 201612459 w 546"/>
                <a:gd name="T63" fmla="*/ 73083740 h 198"/>
                <a:gd name="T64" fmla="*/ 123486857 w 546"/>
                <a:gd name="T65" fmla="*/ 108367529 h 198"/>
                <a:gd name="T66" fmla="*/ 63003109 w 546"/>
                <a:gd name="T67" fmla="*/ 143648118 h 198"/>
                <a:gd name="T68" fmla="*/ 22680609 w 546"/>
                <a:gd name="T69" fmla="*/ 186491555 h 198"/>
                <a:gd name="T70" fmla="*/ 2520950 w 546"/>
                <a:gd name="T71" fmla="*/ 22933504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6" name="Freeform 90">
              <a:extLst>
                <a:ext uri="{FF2B5EF4-FFF2-40B4-BE49-F238E27FC236}">
                  <a16:creationId xmlns:a16="http://schemas.microsoft.com/office/drawing/2014/main" id="{E867483A-1DD7-4CBF-A06F-60CD256E96DF}"/>
                </a:ext>
              </a:extLst>
            </p:cNvPr>
            <p:cNvSpPr>
              <a:spLocks/>
            </p:cNvSpPr>
            <p:nvPr/>
          </p:nvSpPr>
          <p:spPr bwMode="auto">
            <a:xfrm>
              <a:off x="3976224" y="3216298"/>
              <a:ext cx="846535" cy="241697"/>
            </a:xfrm>
            <a:custGeom>
              <a:avLst/>
              <a:gdLst>
                <a:gd name="T0" fmla="*/ 1789311909 w 711"/>
                <a:gd name="T1" fmla="*/ 509070818 h 203"/>
                <a:gd name="T2" fmla="*/ 1789311909 w 711"/>
                <a:gd name="T3" fmla="*/ 0 h 203"/>
                <a:gd name="T4" fmla="*/ 0 w 711"/>
                <a:gd name="T5" fmla="*/ 0 h 203"/>
                <a:gd name="T6" fmla="*/ 0 w 711"/>
                <a:gd name="T7" fmla="*/ 509070818 h 203"/>
                <a:gd name="T8" fmla="*/ 1789311909 w 711"/>
                <a:gd name="T9" fmla="*/ 509070818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7" name="Rectangle 91">
              <a:extLst>
                <a:ext uri="{FF2B5EF4-FFF2-40B4-BE49-F238E27FC236}">
                  <a16:creationId xmlns:a16="http://schemas.microsoft.com/office/drawing/2014/main" id="{BCA70185-D330-43D6-B737-E8C531F66092}"/>
                </a:ext>
              </a:extLst>
            </p:cNvPr>
            <p:cNvSpPr>
              <a:spLocks noChangeArrowheads="1"/>
            </p:cNvSpPr>
            <p:nvPr/>
          </p:nvSpPr>
          <p:spPr bwMode="auto">
            <a:xfrm>
              <a:off x="4058377" y="3192485"/>
              <a:ext cx="794289"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a:solidFill>
                    <a:srgbClr val="000000"/>
                  </a:solidFill>
                </a:rPr>
                <a:t>Proyecto</a:t>
              </a:r>
            </a:p>
          </p:txBody>
        </p:sp>
        <p:sp>
          <p:nvSpPr>
            <p:cNvPr id="18" name="Rectangle 92">
              <a:extLst>
                <a:ext uri="{FF2B5EF4-FFF2-40B4-BE49-F238E27FC236}">
                  <a16:creationId xmlns:a16="http://schemas.microsoft.com/office/drawing/2014/main" id="{D3E92FB0-FF68-48DB-9D60-F5373ED1F2AF}"/>
                </a:ext>
              </a:extLst>
            </p:cNvPr>
            <p:cNvSpPr>
              <a:spLocks noChangeArrowheads="1"/>
            </p:cNvSpPr>
            <p:nvPr/>
          </p:nvSpPr>
          <p:spPr bwMode="auto">
            <a:xfrm>
              <a:off x="3619036" y="3556817"/>
              <a:ext cx="369493"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pid</a:t>
              </a:r>
            </a:p>
          </p:txBody>
        </p:sp>
        <p:sp>
          <p:nvSpPr>
            <p:cNvPr id="19" name="Rectangle 93">
              <a:extLst>
                <a:ext uri="{FF2B5EF4-FFF2-40B4-BE49-F238E27FC236}">
                  <a16:creationId xmlns:a16="http://schemas.microsoft.com/office/drawing/2014/main" id="{3EBE7C4F-14D3-4BCC-9736-3876E25998EC}"/>
                </a:ext>
              </a:extLst>
            </p:cNvPr>
            <p:cNvSpPr>
              <a:spLocks noChangeArrowheads="1"/>
            </p:cNvSpPr>
            <p:nvPr/>
          </p:nvSpPr>
          <p:spPr bwMode="auto">
            <a:xfrm>
              <a:off x="4383417" y="3572294"/>
              <a:ext cx="829555"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p_presup</a:t>
              </a:r>
              <a:endParaRPr lang="en-US" altLang="es-CL" sz="1200" b="1" dirty="0">
                <a:solidFill>
                  <a:srgbClr val="000000"/>
                </a:solidFill>
              </a:endParaRPr>
            </a:p>
          </p:txBody>
        </p:sp>
        <p:sp>
          <p:nvSpPr>
            <p:cNvPr id="21" name="Line 94">
              <a:extLst>
                <a:ext uri="{FF2B5EF4-FFF2-40B4-BE49-F238E27FC236}">
                  <a16:creationId xmlns:a16="http://schemas.microsoft.com/office/drawing/2014/main" id="{F525769D-E231-458C-ABD5-F197EE0094CF}"/>
                </a:ext>
              </a:extLst>
            </p:cNvPr>
            <p:cNvSpPr>
              <a:spLocks noChangeShapeType="1"/>
            </p:cNvSpPr>
            <p:nvPr/>
          </p:nvSpPr>
          <p:spPr bwMode="auto">
            <a:xfrm flipV="1">
              <a:off x="3809536" y="3452042"/>
              <a:ext cx="355997" cy="13454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2" name="Line 95">
              <a:extLst>
                <a:ext uri="{FF2B5EF4-FFF2-40B4-BE49-F238E27FC236}">
                  <a16:creationId xmlns:a16="http://schemas.microsoft.com/office/drawing/2014/main" id="{E5C43077-A653-40CF-9E24-4AB4D1D61AC7}"/>
                </a:ext>
              </a:extLst>
            </p:cNvPr>
            <p:cNvSpPr>
              <a:spLocks noChangeShapeType="1"/>
            </p:cNvSpPr>
            <p:nvPr/>
          </p:nvSpPr>
          <p:spPr bwMode="auto">
            <a:xfrm flipH="1" flipV="1">
              <a:off x="4466761" y="3466329"/>
              <a:ext cx="295275"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3" name="Line 96">
              <a:extLst>
                <a:ext uri="{FF2B5EF4-FFF2-40B4-BE49-F238E27FC236}">
                  <a16:creationId xmlns:a16="http://schemas.microsoft.com/office/drawing/2014/main" id="{333226F3-B1E1-4F85-90F1-BC607CF7DC40}"/>
                </a:ext>
              </a:extLst>
            </p:cNvPr>
            <p:cNvSpPr>
              <a:spLocks noChangeShapeType="1"/>
            </p:cNvSpPr>
            <p:nvPr/>
          </p:nvSpPr>
          <p:spPr bwMode="auto">
            <a:xfrm>
              <a:off x="4322696" y="3053182"/>
              <a:ext cx="0"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4" name="Line 97">
              <a:extLst>
                <a:ext uri="{FF2B5EF4-FFF2-40B4-BE49-F238E27FC236}">
                  <a16:creationId xmlns:a16="http://schemas.microsoft.com/office/drawing/2014/main" id="{6930EF7E-10AD-4004-A3D3-424DD239BA62}"/>
                </a:ext>
              </a:extLst>
            </p:cNvPr>
            <p:cNvSpPr>
              <a:spLocks noChangeShapeType="1"/>
            </p:cNvSpPr>
            <p:nvPr/>
          </p:nvSpPr>
          <p:spPr bwMode="auto">
            <a:xfrm flipH="1" flipV="1">
              <a:off x="3411867" y="2819820"/>
              <a:ext cx="4000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5" name="Freeform 98">
              <a:extLst>
                <a:ext uri="{FF2B5EF4-FFF2-40B4-BE49-F238E27FC236}">
                  <a16:creationId xmlns:a16="http://schemas.microsoft.com/office/drawing/2014/main" id="{41E3E7F8-B430-4E5F-93BB-58ECB502D29D}"/>
                </a:ext>
              </a:extLst>
            </p:cNvPr>
            <p:cNvSpPr>
              <a:spLocks/>
            </p:cNvSpPr>
            <p:nvPr/>
          </p:nvSpPr>
          <p:spPr bwMode="auto">
            <a:xfrm>
              <a:off x="4838236" y="2182836"/>
              <a:ext cx="625079" cy="320278"/>
            </a:xfrm>
            <a:custGeom>
              <a:avLst/>
              <a:gdLst>
                <a:gd name="T0" fmla="*/ 1315522137 w 525"/>
                <a:gd name="T1" fmla="*/ 304937716 h 269"/>
                <a:gd name="T2" fmla="*/ 1297881834 w 525"/>
                <a:gd name="T3" fmla="*/ 246975010 h 269"/>
                <a:gd name="T4" fmla="*/ 1260078692 w 525"/>
                <a:gd name="T5" fmla="*/ 194050972 h 269"/>
                <a:gd name="T6" fmla="*/ 1199594934 w 525"/>
                <a:gd name="T7" fmla="*/ 143647929 h 269"/>
                <a:gd name="T8" fmla="*/ 1123990236 w 525"/>
                <a:gd name="T9" fmla="*/ 95765807 h 269"/>
                <a:gd name="T10" fmla="*/ 1038304912 w 525"/>
                <a:gd name="T11" fmla="*/ 60483677 h 269"/>
                <a:gd name="T12" fmla="*/ 937498648 w 525"/>
                <a:gd name="T13" fmla="*/ 30241838 h 269"/>
                <a:gd name="T14" fmla="*/ 829132510 w 525"/>
                <a:gd name="T15" fmla="*/ 10080612 h 269"/>
                <a:gd name="T16" fmla="*/ 715724670 w 525"/>
                <a:gd name="T17" fmla="*/ 0 h 269"/>
                <a:gd name="T18" fmla="*/ 602318417 w 525"/>
                <a:gd name="T19" fmla="*/ 0 h 269"/>
                <a:gd name="T20" fmla="*/ 488910577 w 525"/>
                <a:gd name="T21" fmla="*/ 10080612 h 269"/>
                <a:gd name="T22" fmla="*/ 380544538 w 525"/>
                <a:gd name="T23" fmla="*/ 30241838 h 269"/>
                <a:gd name="T24" fmla="*/ 279738274 w 525"/>
                <a:gd name="T25" fmla="*/ 60483677 h 269"/>
                <a:gd name="T26" fmla="*/ 191531950 w 525"/>
                <a:gd name="T27" fmla="*/ 95765807 h 269"/>
                <a:gd name="T28" fmla="*/ 115927253 w 525"/>
                <a:gd name="T29" fmla="*/ 143647929 h 269"/>
                <a:gd name="T30" fmla="*/ 57964420 w 525"/>
                <a:gd name="T31" fmla="*/ 194050972 h 269"/>
                <a:gd name="T32" fmla="*/ 20161259 w 525"/>
                <a:gd name="T33" fmla="*/ 246975010 h 269"/>
                <a:gd name="T34" fmla="*/ 2520951 w 525"/>
                <a:gd name="T35" fmla="*/ 304937716 h 269"/>
                <a:gd name="T36" fmla="*/ 2520951 w 525"/>
                <a:gd name="T37" fmla="*/ 362902010 h 269"/>
                <a:gd name="T38" fmla="*/ 20161259 w 525"/>
                <a:gd name="T39" fmla="*/ 420864815 h 269"/>
                <a:gd name="T40" fmla="*/ 57964420 w 525"/>
                <a:gd name="T41" fmla="*/ 478829108 h 269"/>
                <a:gd name="T42" fmla="*/ 115927253 w 525"/>
                <a:gd name="T43" fmla="*/ 529232151 h 269"/>
                <a:gd name="T44" fmla="*/ 191531950 w 525"/>
                <a:gd name="T45" fmla="*/ 572073944 h 269"/>
                <a:gd name="T46" fmla="*/ 279738274 w 525"/>
                <a:gd name="T47" fmla="*/ 612396379 h 269"/>
                <a:gd name="T48" fmla="*/ 380544538 w 525"/>
                <a:gd name="T49" fmla="*/ 642638204 h 269"/>
                <a:gd name="T50" fmla="*/ 488910577 w 525"/>
                <a:gd name="T51" fmla="*/ 662799422 h 269"/>
                <a:gd name="T52" fmla="*/ 602318417 w 525"/>
                <a:gd name="T53" fmla="*/ 675400976 h 269"/>
                <a:gd name="T54" fmla="*/ 715724670 w 525"/>
                <a:gd name="T55" fmla="*/ 675400976 h 269"/>
                <a:gd name="T56" fmla="*/ 829132510 w 525"/>
                <a:gd name="T57" fmla="*/ 662799422 h 269"/>
                <a:gd name="T58" fmla="*/ 937498648 w 525"/>
                <a:gd name="T59" fmla="*/ 642638204 h 269"/>
                <a:gd name="T60" fmla="*/ 1038304912 w 525"/>
                <a:gd name="T61" fmla="*/ 612396379 h 269"/>
                <a:gd name="T62" fmla="*/ 1123990236 w 525"/>
                <a:gd name="T63" fmla="*/ 572073944 h 269"/>
                <a:gd name="T64" fmla="*/ 1199594934 w 525"/>
                <a:gd name="T65" fmla="*/ 529232151 h 269"/>
                <a:gd name="T66" fmla="*/ 1260078692 w 525"/>
                <a:gd name="T67" fmla="*/ 478829108 h 269"/>
                <a:gd name="T68" fmla="*/ 1297881834 w 525"/>
                <a:gd name="T69" fmla="*/ 420864815 h 269"/>
                <a:gd name="T70" fmla="*/ 1315522137 w 525"/>
                <a:gd name="T71" fmla="*/ 362902010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6" name="Freeform 100">
              <a:extLst>
                <a:ext uri="{FF2B5EF4-FFF2-40B4-BE49-F238E27FC236}">
                  <a16:creationId xmlns:a16="http://schemas.microsoft.com/office/drawing/2014/main" id="{33064DDA-3B88-42C6-B8FE-055022058421}"/>
                </a:ext>
              </a:extLst>
            </p:cNvPr>
            <p:cNvSpPr>
              <a:spLocks/>
            </p:cNvSpPr>
            <p:nvPr/>
          </p:nvSpPr>
          <p:spPr bwMode="auto">
            <a:xfrm>
              <a:off x="5400211" y="1948282"/>
              <a:ext cx="1040606" cy="320279"/>
            </a:xfrm>
            <a:custGeom>
              <a:avLst/>
              <a:gdLst>
                <a:gd name="T0" fmla="*/ 2147483647 w 526"/>
                <a:gd name="T1" fmla="*/ 304940018 h 269"/>
                <a:gd name="T2" fmla="*/ 2147483647 w 526"/>
                <a:gd name="T3" fmla="*/ 246975589 h 269"/>
                <a:gd name="T4" fmla="*/ 2147483647 w 526"/>
                <a:gd name="T5" fmla="*/ 194053014 h 269"/>
                <a:gd name="T6" fmla="*/ 2147483647 w 526"/>
                <a:gd name="T7" fmla="*/ 143649853 h 269"/>
                <a:gd name="T8" fmla="*/ 2147483647 w 526"/>
                <a:gd name="T9" fmla="*/ 95766031 h 269"/>
                <a:gd name="T10" fmla="*/ 2147483647 w 526"/>
                <a:gd name="T11" fmla="*/ 60483818 h 269"/>
                <a:gd name="T12" fmla="*/ 2147483647 w 526"/>
                <a:gd name="T13" fmla="*/ 30241909 h 269"/>
                <a:gd name="T14" fmla="*/ 2147483647 w 526"/>
                <a:gd name="T15" fmla="*/ 10080635 h 269"/>
                <a:gd name="T16" fmla="*/ 1983004859 w 526"/>
                <a:gd name="T17" fmla="*/ 0 h 269"/>
                <a:gd name="T18" fmla="*/ 1662941431 w 526"/>
                <a:gd name="T19" fmla="*/ 0 h 269"/>
                <a:gd name="T20" fmla="*/ 1349833509 w 526"/>
                <a:gd name="T21" fmla="*/ 10080635 h 269"/>
                <a:gd name="T22" fmla="*/ 1050645502 w 526"/>
                <a:gd name="T23" fmla="*/ 30241909 h 269"/>
                <a:gd name="T24" fmla="*/ 779286117 w 526"/>
                <a:gd name="T25" fmla="*/ 60483818 h 269"/>
                <a:gd name="T26" fmla="*/ 528801988 w 526"/>
                <a:gd name="T27" fmla="*/ 95766031 h 269"/>
                <a:gd name="T28" fmla="*/ 320063511 w 526"/>
                <a:gd name="T29" fmla="*/ 143649853 h 269"/>
                <a:gd name="T30" fmla="*/ 160031755 w 526"/>
                <a:gd name="T31" fmla="*/ 194053014 h 269"/>
                <a:gd name="T32" fmla="*/ 55662537 w 526"/>
                <a:gd name="T33" fmla="*/ 246975589 h 269"/>
                <a:gd name="T34" fmla="*/ 6958477 w 526"/>
                <a:gd name="T35" fmla="*/ 304940018 h 269"/>
                <a:gd name="T36" fmla="*/ 6958477 w 526"/>
                <a:gd name="T37" fmla="*/ 367943176 h 269"/>
                <a:gd name="T38" fmla="*/ 55662537 w 526"/>
                <a:gd name="T39" fmla="*/ 425907704 h 269"/>
                <a:gd name="T40" fmla="*/ 160031755 w 526"/>
                <a:gd name="T41" fmla="*/ 478830229 h 269"/>
                <a:gd name="T42" fmla="*/ 320063511 w 526"/>
                <a:gd name="T43" fmla="*/ 529233390 h 269"/>
                <a:gd name="T44" fmla="*/ 528801988 w 526"/>
                <a:gd name="T45" fmla="*/ 577117187 h 269"/>
                <a:gd name="T46" fmla="*/ 779286117 w 526"/>
                <a:gd name="T47" fmla="*/ 612399400 h 269"/>
                <a:gd name="T48" fmla="*/ 1050645502 w 526"/>
                <a:gd name="T49" fmla="*/ 645160661 h 269"/>
                <a:gd name="T50" fmla="*/ 1349833509 w 526"/>
                <a:gd name="T51" fmla="*/ 662802561 h 269"/>
                <a:gd name="T52" fmla="*/ 1662941431 w 526"/>
                <a:gd name="T53" fmla="*/ 675402558 h 269"/>
                <a:gd name="T54" fmla="*/ 1983004859 w 526"/>
                <a:gd name="T55" fmla="*/ 675402558 h 269"/>
                <a:gd name="T56" fmla="*/ 2147483647 w 526"/>
                <a:gd name="T57" fmla="*/ 662802561 h 269"/>
                <a:gd name="T58" fmla="*/ 2147483647 w 526"/>
                <a:gd name="T59" fmla="*/ 645160661 h 269"/>
                <a:gd name="T60" fmla="*/ 2147483647 w 526"/>
                <a:gd name="T61" fmla="*/ 612399400 h 269"/>
                <a:gd name="T62" fmla="*/ 2147483647 w 526"/>
                <a:gd name="T63" fmla="*/ 577117187 h 269"/>
                <a:gd name="T64" fmla="*/ 2147483647 w 526"/>
                <a:gd name="T65" fmla="*/ 529233390 h 269"/>
                <a:gd name="T66" fmla="*/ 2147483647 w 526"/>
                <a:gd name="T67" fmla="*/ 478830229 h 269"/>
                <a:gd name="T68" fmla="*/ 2147483647 w 526"/>
                <a:gd name="T69" fmla="*/ 425907704 h 269"/>
                <a:gd name="T70" fmla="*/ 2147483647 w 526"/>
                <a:gd name="T71" fmla="*/ 36794317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7" name="Rectangle 101">
              <a:extLst>
                <a:ext uri="{FF2B5EF4-FFF2-40B4-BE49-F238E27FC236}">
                  <a16:creationId xmlns:a16="http://schemas.microsoft.com/office/drawing/2014/main" id="{0FEA5148-2C38-4F48-85A9-9070BE4C38FE}"/>
                </a:ext>
              </a:extLst>
            </p:cNvPr>
            <p:cNvSpPr>
              <a:spLocks noChangeArrowheads="1"/>
            </p:cNvSpPr>
            <p:nvPr/>
          </p:nvSpPr>
          <p:spPr bwMode="auto">
            <a:xfrm>
              <a:off x="5426405" y="1978048"/>
              <a:ext cx="1001077"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descripción</a:t>
              </a:r>
              <a:endParaRPr lang="en-US" altLang="es-CL" sz="1200" b="1" dirty="0">
                <a:solidFill>
                  <a:srgbClr val="000000"/>
                </a:solidFill>
              </a:endParaRPr>
            </a:p>
          </p:txBody>
        </p:sp>
        <p:sp>
          <p:nvSpPr>
            <p:cNvPr id="28" name="Rectangle 103">
              <a:extLst>
                <a:ext uri="{FF2B5EF4-FFF2-40B4-BE49-F238E27FC236}">
                  <a16:creationId xmlns:a16="http://schemas.microsoft.com/office/drawing/2014/main" id="{BFC33508-C936-4DE7-AEEF-661E09C4C275}"/>
                </a:ext>
              </a:extLst>
            </p:cNvPr>
            <p:cNvSpPr>
              <a:spLocks noChangeArrowheads="1"/>
            </p:cNvSpPr>
            <p:nvPr/>
          </p:nvSpPr>
          <p:spPr bwMode="auto">
            <a:xfrm>
              <a:off x="4916817" y="2223317"/>
              <a:ext cx="32621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tid</a:t>
              </a:r>
              <a:endParaRPr lang="en-US" altLang="es-CL" sz="1200" b="1" u="sng" dirty="0">
                <a:solidFill>
                  <a:srgbClr val="000000"/>
                </a:solidFill>
              </a:endParaRPr>
            </a:p>
          </p:txBody>
        </p:sp>
        <p:sp>
          <p:nvSpPr>
            <p:cNvPr id="29" name="Line 104">
              <a:extLst>
                <a:ext uri="{FF2B5EF4-FFF2-40B4-BE49-F238E27FC236}">
                  <a16:creationId xmlns:a16="http://schemas.microsoft.com/office/drawing/2014/main" id="{14AD8991-E163-4F89-A209-55DDB61E5909}"/>
                </a:ext>
              </a:extLst>
            </p:cNvPr>
            <p:cNvSpPr>
              <a:spLocks noChangeShapeType="1"/>
            </p:cNvSpPr>
            <p:nvPr/>
          </p:nvSpPr>
          <p:spPr bwMode="auto">
            <a:xfrm>
              <a:off x="5153752" y="2523354"/>
              <a:ext cx="416719"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0" name="Line 105">
              <a:extLst>
                <a:ext uri="{FF2B5EF4-FFF2-40B4-BE49-F238E27FC236}">
                  <a16:creationId xmlns:a16="http://schemas.microsoft.com/office/drawing/2014/main" id="{A1014117-02A1-48F3-9AD4-8B67C85D4029}"/>
                </a:ext>
              </a:extLst>
            </p:cNvPr>
            <p:cNvSpPr>
              <a:spLocks noChangeShapeType="1"/>
            </p:cNvSpPr>
            <p:nvPr/>
          </p:nvSpPr>
          <p:spPr bwMode="auto">
            <a:xfrm flipH="1">
              <a:off x="5783592" y="2291182"/>
              <a:ext cx="85725" cy="4143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3" name="CuadroTexto 2">
            <a:extLst>
              <a:ext uri="{FF2B5EF4-FFF2-40B4-BE49-F238E27FC236}">
                <a16:creationId xmlns:a16="http://schemas.microsoft.com/office/drawing/2014/main" id="{8098E14D-3F83-41E7-A68F-6F086C76C932}"/>
              </a:ext>
            </a:extLst>
          </p:cNvPr>
          <p:cNvSpPr txBox="1"/>
          <p:nvPr/>
        </p:nvSpPr>
        <p:spPr>
          <a:xfrm>
            <a:off x="6469693" y="3936970"/>
            <a:ext cx="1202573" cy="307777"/>
          </a:xfrm>
          <a:prstGeom prst="rect">
            <a:avLst/>
          </a:prstGeom>
          <a:noFill/>
        </p:spPr>
        <p:txBody>
          <a:bodyPr wrap="none" rtlCol="0">
            <a:spAutoFit/>
          </a:bodyPr>
          <a:lstStyle/>
          <a:p>
            <a:r>
              <a:rPr lang="es-CL" dirty="0">
                <a:latin typeface="Barlow Light" panose="020B0604020202020204" charset="0"/>
              </a:rPr>
              <a:t>Infrecuentes</a:t>
            </a:r>
          </a:p>
        </p:txBody>
      </p:sp>
    </p:spTree>
    <p:extLst>
      <p:ext uri="{BB962C8B-B14F-4D97-AF65-F5344CB8AC3E}">
        <p14:creationId xmlns:p14="http://schemas.microsoft.com/office/powerpoint/2010/main" val="1863656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5600"/>
            <a:ext cx="7955280" cy="1082700"/>
          </a:xfrm>
        </p:spPr>
        <p:txBody>
          <a:bodyPr/>
          <a:lstStyle/>
          <a:p>
            <a:r>
              <a:rPr lang="es-CL" dirty="0" smtClean="0"/>
              <a:t>Modelamiento de las Restricciones</a:t>
            </a:r>
            <a:endParaRPr lang="es-CL" dirty="0"/>
          </a:p>
        </p:txBody>
      </p:sp>
      <p:sp>
        <p:nvSpPr>
          <p:cNvPr id="3" name="Marcador de texto 2"/>
          <p:cNvSpPr>
            <a:spLocks noGrp="1"/>
          </p:cNvSpPr>
          <p:nvPr>
            <p:ph type="body" idx="1"/>
          </p:nvPr>
        </p:nvSpPr>
        <p:spPr>
          <a:xfrm>
            <a:off x="457199" y="1995750"/>
            <a:ext cx="8546951" cy="2640900"/>
          </a:xfrm>
        </p:spPr>
        <p:txBody>
          <a:bodyPr/>
          <a:lstStyle/>
          <a:p>
            <a:r>
              <a:rPr lang="es-CL" dirty="0" smtClean="0"/>
              <a:t>En el modelo de datos se pueden definir ciertas restricciones que tiene el sistema que estamos diseñando. </a:t>
            </a:r>
            <a:r>
              <a:rPr lang="es-CL" dirty="0"/>
              <a:t> </a:t>
            </a:r>
            <a:r>
              <a:rPr lang="es-CL" dirty="0" smtClean="0"/>
              <a:t>Típicamente,  estas son:</a:t>
            </a:r>
          </a:p>
          <a:p>
            <a:pPr lvl="1"/>
            <a:r>
              <a:rPr lang="es-CL" dirty="0" smtClean="0"/>
              <a:t>Correspondencia de </a:t>
            </a:r>
            <a:r>
              <a:rPr lang="es-CL" dirty="0" err="1" smtClean="0"/>
              <a:t>Cardinalidades</a:t>
            </a:r>
            <a:endParaRPr lang="es-CL" dirty="0" smtClean="0"/>
          </a:p>
          <a:p>
            <a:pPr lvl="1"/>
            <a:r>
              <a:rPr lang="es-CL" dirty="0" smtClean="0"/>
              <a:t>Identificación de Claves (Candidatas, Primarias)</a:t>
            </a:r>
          </a:p>
          <a:p>
            <a:pPr lvl="1"/>
            <a:r>
              <a:rPr lang="es-CL" dirty="0" smtClean="0"/>
              <a:t>Participación (de entidades en una Relación)</a:t>
            </a:r>
          </a:p>
          <a:p>
            <a:pPr lvl="1"/>
            <a:endParaRPr lang="es-CL" dirty="0" smtClean="0"/>
          </a:p>
          <a:p>
            <a:pPr lvl="1"/>
            <a:endParaRPr lang="es-CL"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16</a:t>
            </a:fld>
            <a:endParaRPr lang="es-CL"/>
          </a:p>
        </p:txBody>
      </p:sp>
    </p:spTree>
    <p:extLst>
      <p:ext uri="{BB962C8B-B14F-4D97-AF65-F5344CB8AC3E}">
        <p14:creationId xmlns:p14="http://schemas.microsoft.com/office/powerpoint/2010/main" val="572425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Cardinalidad de Relaciones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17</a:t>
            </a:fld>
            <a:endParaRPr lang="es-CL"/>
          </a:p>
        </p:txBody>
      </p:sp>
      <p:sp>
        <p:nvSpPr>
          <p:cNvPr id="46" name="Rectangle 5">
            <a:extLst>
              <a:ext uri="{FF2B5EF4-FFF2-40B4-BE49-F238E27FC236}">
                <a16:creationId xmlns:a16="http://schemas.microsoft.com/office/drawing/2014/main" id="{31440C1A-0454-41E5-97BE-D8616155F97C}"/>
              </a:ext>
            </a:extLst>
          </p:cNvPr>
          <p:cNvSpPr txBox="1">
            <a:spLocks noChangeArrowheads="1"/>
          </p:cNvSpPr>
          <p:nvPr/>
        </p:nvSpPr>
        <p:spPr>
          <a:xfrm>
            <a:off x="599002" y="1297900"/>
            <a:ext cx="2848873" cy="32400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defRPr/>
            </a:pPr>
            <a:r>
              <a:rPr lang="es-ES" dirty="0"/>
              <a:t>Un empleado puede trabajar en </a:t>
            </a:r>
            <a:r>
              <a:rPr lang="es-ES" i="1" dirty="0"/>
              <a:t>muchos</a:t>
            </a:r>
            <a:r>
              <a:rPr lang="es-ES" dirty="0"/>
              <a:t> departamentos; un departamento puede tener </a:t>
            </a:r>
            <a:r>
              <a:rPr lang="es-ES" i="1" dirty="0"/>
              <a:t>muchos</a:t>
            </a:r>
            <a:r>
              <a:rPr lang="es-ES" dirty="0"/>
              <a:t> empleados.</a:t>
            </a:r>
            <a:endParaRPr lang="en-US" dirty="0"/>
          </a:p>
          <a:p>
            <a:pPr>
              <a:defRPr/>
            </a:pPr>
            <a:endParaRPr lang="es-ES" dirty="0"/>
          </a:p>
          <a:p>
            <a:pPr>
              <a:defRPr/>
            </a:pPr>
            <a:r>
              <a:rPr lang="es-ES" dirty="0"/>
              <a:t>Cada departamento </a:t>
            </a:r>
            <a:r>
              <a:rPr lang="es-ES" i="1" dirty="0"/>
              <a:t>tiene como máximo</a:t>
            </a:r>
            <a:r>
              <a:rPr lang="es-ES" dirty="0"/>
              <a:t> un empleado, que puede administrar </a:t>
            </a:r>
            <a:r>
              <a:rPr lang="es-ES" i="1" dirty="0"/>
              <a:t>varios (muchos) </a:t>
            </a:r>
            <a:r>
              <a:rPr lang="es-ES" dirty="0"/>
              <a:t>departamentos.</a:t>
            </a:r>
            <a:endParaRPr lang="en-US" dirty="0"/>
          </a:p>
        </p:txBody>
      </p:sp>
      <p:grpSp>
        <p:nvGrpSpPr>
          <p:cNvPr id="47" name="Group 110">
            <a:extLst>
              <a:ext uri="{FF2B5EF4-FFF2-40B4-BE49-F238E27FC236}">
                <a16:creationId xmlns:a16="http://schemas.microsoft.com/office/drawing/2014/main" id="{A0BF4F90-E742-40E1-89F7-AB8BE44B59E8}"/>
              </a:ext>
            </a:extLst>
          </p:cNvPr>
          <p:cNvGrpSpPr>
            <a:grpSpLocks/>
          </p:cNvGrpSpPr>
          <p:nvPr/>
        </p:nvGrpSpPr>
        <p:grpSpPr bwMode="auto">
          <a:xfrm>
            <a:off x="3715519" y="2809975"/>
            <a:ext cx="4354118" cy="1615679"/>
            <a:chOff x="2069" y="276"/>
            <a:chExt cx="3657" cy="1357"/>
          </a:xfrm>
        </p:grpSpPr>
        <p:sp>
          <p:nvSpPr>
            <p:cNvPr id="48" name="Freeform 33">
              <a:extLst>
                <a:ext uri="{FF2B5EF4-FFF2-40B4-BE49-F238E27FC236}">
                  <a16:creationId xmlns:a16="http://schemas.microsoft.com/office/drawing/2014/main" id="{C9F0186E-564A-4FDC-A54D-CF668807878B}"/>
                </a:ext>
              </a:extLst>
            </p:cNvPr>
            <p:cNvSpPr>
              <a:spLocks/>
            </p:cNvSpPr>
            <p:nvPr/>
          </p:nvSpPr>
          <p:spPr bwMode="auto">
            <a:xfrm>
              <a:off x="4313" y="708"/>
              <a:ext cx="454" cy="327"/>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9" name="Freeform 34">
              <a:extLst>
                <a:ext uri="{FF2B5EF4-FFF2-40B4-BE49-F238E27FC236}">
                  <a16:creationId xmlns:a16="http://schemas.microsoft.com/office/drawing/2014/main" id="{372E52C8-56CF-4D85-92B5-E0A33F8AC453}"/>
                </a:ext>
              </a:extLst>
            </p:cNvPr>
            <p:cNvSpPr>
              <a:spLocks/>
            </p:cNvSpPr>
            <p:nvPr/>
          </p:nvSpPr>
          <p:spPr bwMode="auto">
            <a:xfrm>
              <a:off x="5144" y="722"/>
              <a:ext cx="575" cy="313"/>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5"/>
                <a:gd name="T109" fmla="*/ 0 h 313"/>
                <a:gd name="T110" fmla="*/ 575 w 575"/>
                <a:gd name="T111" fmla="*/ 313 h 3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grpSp>
          <p:nvGrpSpPr>
            <p:cNvPr id="50" name="Group 37">
              <a:extLst>
                <a:ext uri="{FF2B5EF4-FFF2-40B4-BE49-F238E27FC236}">
                  <a16:creationId xmlns:a16="http://schemas.microsoft.com/office/drawing/2014/main" id="{353416F8-3F44-4345-BFC9-207794E62C01}"/>
                </a:ext>
              </a:extLst>
            </p:cNvPr>
            <p:cNvGrpSpPr>
              <a:grpSpLocks/>
            </p:cNvGrpSpPr>
            <p:nvPr/>
          </p:nvGrpSpPr>
          <p:grpSpPr bwMode="auto">
            <a:xfrm>
              <a:off x="4672" y="468"/>
              <a:ext cx="592" cy="327"/>
              <a:chOff x="4672" y="468"/>
              <a:chExt cx="592" cy="327"/>
            </a:xfrm>
          </p:grpSpPr>
          <p:sp>
            <p:nvSpPr>
              <p:cNvPr id="79" name="Freeform 35">
                <a:extLst>
                  <a:ext uri="{FF2B5EF4-FFF2-40B4-BE49-F238E27FC236}">
                    <a16:creationId xmlns:a16="http://schemas.microsoft.com/office/drawing/2014/main" id="{A7D7E7BE-59A8-45C2-B2AE-2959785B5A35}"/>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92"/>
                  <a:gd name="T109" fmla="*/ 0 h 327"/>
                  <a:gd name="T110" fmla="*/ 592 w 592"/>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0" name="Rectangle 36">
                <a:extLst>
                  <a:ext uri="{FF2B5EF4-FFF2-40B4-BE49-F238E27FC236}">
                    <a16:creationId xmlns:a16="http://schemas.microsoft.com/office/drawing/2014/main" id="{BA1BB946-2908-4BA5-BCDE-E22BFF6C0A74}"/>
                  </a:ext>
                </a:extLst>
              </p:cNvPr>
              <p:cNvSpPr>
                <a:spLocks noChangeArrowheads="1"/>
              </p:cNvSpPr>
              <p:nvPr/>
            </p:nvSpPr>
            <p:spPr bwMode="auto">
              <a:xfrm>
                <a:off x="4696" y="507"/>
                <a:ext cx="53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dname</a:t>
                </a:r>
              </a:p>
            </p:txBody>
          </p:sp>
        </p:grpSp>
        <p:sp>
          <p:nvSpPr>
            <p:cNvPr id="51" name="Rectangle 38">
              <a:extLst>
                <a:ext uri="{FF2B5EF4-FFF2-40B4-BE49-F238E27FC236}">
                  <a16:creationId xmlns:a16="http://schemas.microsoft.com/office/drawing/2014/main" id="{5A2CD48F-00C1-4D49-B853-87530C2230CA}"/>
                </a:ext>
              </a:extLst>
            </p:cNvPr>
            <p:cNvSpPr>
              <a:spLocks noChangeArrowheads="1"/>
            </p:cNvSpPr>
            <p:nvPr/>
          </p:nvSpPr>
          <p:spPr bwMode="auto">
            <a:xfrm>
              <a:off x="5179" y="757"/>
              <a:ext cx="54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budget</a:t>
              </a:r>
            </a:p>
          </p:txBody>
        </p:sp>
        <p:sp>
          <p:nvSpPr>
            <p:cNvPr id="52" name="Rectangle 39">
              <a:extLst>
                <a:ext uri="{FF2B5EF4-FFF2-40B4-BE49-F238E27FC236}">
                  <a16:creationId xmlns:a16="http://schemas.microsoft.com/office/drawing/2014/main" id="{079B2156-000A-4916-93D2-216EDFAFB010}"/>
                </a:ext>
              </a:extLst>
            </p:cNvPr>
            <p:cNvSpPr>
              <a:spLocks noChangeArrowheads="1"/>
            </p:cNvSpPr>
            <p:nvPr/>
          </p:nvSpPr>
          <p:spPr bwMode="auto">
            <a:xfrm>
              <a:off x="4375" y="757"/>
              <a:ext cx="31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did</a:t>
              </a:r>
            </a:p>
          </p:txBody>
        </p:sp>
        <p:grpSp>
          <p:nvGrpSpPr>
            <p:cNvPr id="53" name="Group 42">
              <a:extLst>
                <a:ext uri="{FF2B5EF4-FFF2-40B4-BE49-F238E27FC236}">
                  <a16:creationId xmlns:a16="http://schemas.microsoft.com/office/drawing/2014/main" id="{EA65223D-F183-418B-A83C-61BDD36E3C07}"/>
                </a:ext>
              </a:extLst>
            </p:cNvPr>
            <p:cNvGrpSpPr>
              <a:grpSpLocks/>
            </p:cNvGrpSpPr>
            <p:nvPr/>
          </p:nvGrpSpPr>
          <p:grpSpPr bwMode="auto">
            <a:xfrm>
              <a:off x="3621" y="276"/>
              <a:ext cx="455" cy="327"/>
              <a:chOff x="3621" y="276"/>
              <a:chExt cx="455" cy="327"/>
            </a:xfrm>
          </p:grpSpPr>
          <p:sp>
            <p:nvSpPr>
              <p:cNvPr id="77" name="Freeform 40">
                <a:extLst>
                  <a:ext uri="{FF2B5EF4-FFF2-40B4-BE49-F238E27FC236}">
                    <a16:creationId xmlns:a16="http://schemas.microsoft.com/office/drawing/2014/main" id="{20D1E5B4-D0D4-49F0-B98B-11D47B8AD572}"/>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8" name="Rectangle 41">
                <a:extLst>
                  <a:ext uri="{FF2B5EF4-FFF2-40B4-BE49-F238E27FC236}">
                    <a16:creationId xmlns:a16="http://schemas.microsoft.com/office/drawing/2014/main" id="{BE9D46A7-7286-4A7E-8446-C77C37086470}"/>
                  </a:ext>
                </a:extLst>
              </p:cNvPr>
              <p:cNvSpPr>
                <a:spLocks noChangeArrowheads="1"/>
              </p:cNvSpPr>
              <p:nvPr/>
            </p:nvSpPr>
            <p:spPr bwMode="auto">
              <a:xfrm>
                <a:off x="3621" y="334"/>
                <a:ext cx="44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since</a:t>
                </a:r>
              </a:p>
            </p:txBody>
          </p:sp>
        </p:grpSp>
        <p:grpSp>
          <p:nvGrpSpPr>
            <p:cNvPr id="54" name="Group 49">
              <a:extLst>
                <a:ext uri="{FF2B5EF4-FFF2-40B4-BE49-F238E27FC236}">
                  <a16:creationId xmlns:a16="http://schemas.microsoft.com/office/drawing/2014/main" id="{34F9FE69-6DB3-49B7-9E34-AD8C287DEC7E}"/>
                </a:ext>
              </a:extLst>
            </p:cNvPr>
            <p:cNvGrpSpPr>
              <a:grpSpLocks/>
            </p:cNvGrpSpPr>
            <p:nvPr/>
          </p:nvGrpSpPr>
          <p:grpSpPr bwMode="auto">
            <a:xfrm>
              <a:off x="2069" y="458"/>
              <a:ext cx="1285" cy="567"/>
              <a:chOff x="2069" y="458"/>
              <a:chExt cx="1285" cy="567"/>
            </a:xfrm>
          </p:grpSpPr>
          <p:sp>
            <p:nvSpPr>
              <p:cNvPr id="71" name="Freeform 43">
                <a:extLst>
                  <a:ext uri="{FF2B5EF4-FFF2-40B4-BE49-F238E27FC236}">
                    <a16:creationId xmlns:a16="http://schemas.microsoft.com/office/drawing/2014/main" id="{A3C693DB-B4C7-4F08-99CB-B64E1FF49E3B}"/>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7"/>
                  <a:gd name="T110" fmla="*/ 454 w 454"/>
                  <a:gd name="T111" fmla="*/ 327 h 3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2" name="Freeform 44">
                <a:extLst>
                  <a:ext uri="{FF2B5EF4-FFF2-40B4-BE49-F238E27FC236}">
                    <a16:creationId xmlns:a16="http://schemas.microsoft.com/office/drawing/2014/main" id="{6DCCEF63-7531-47E0-8615-F55E7F86A1B0}"/>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4"/>
                  <a:gd name="T109" fmla="*/ 0 h 326"/>
                  <a:gd name="T110" fmla="*/ 454 w 454"/>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3" name="Freeform 45">
                <a:extLst>
                  <a:ext uri="{FF2B5EF4-FFF2-40B4-BE49-F238E27FC236}">
                    <a16:creationId xmlns:a16="http://schemas.microsoft.com/office/drawing/2014/main" id="{E6E47B99-1265-49D8-A233-DFC4041F9B24}"/>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52"/>
                  <a:gd name="T109" fmla="*/ 0 h 326"/>
                  <a:gd name="T110" fmla="*/ 452 w 452"/>
                  <a:gd name="T111" fmla="*/ 326 h 32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4" name="Rectangle 46">
                <a:extLst>
                  <a:ext uri="{FF2B5EF4-FFF2-40B4-BE49-F238E27FC236}">
                    <a16:creationId xmlns:a16="http://schemas.microsoft.com/office/drawing/2014/main" id="{6648D825-8721-4066-A7DD-8CE196D72F94}"/>
                  </a:ext>
                </a:extLst>
              </p:cNvPr>
              <p:cNvSpPr>
                <a:spLocks noChangeArrowheads="1"/>
              </p:cNvSpPr>
              <p:nvPr/>
            </p:nvSpPr>
            <p:spPr bwMode="auto">
              <a:xfrm>
                <a:off x="2976" y="757"/>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75" name="Rectangle 47">
                <a:extLst>
                  <a:ext uri="{FF2B5EF4-FFF2-40B4-BE49-F238E27FC236}">
                    <a16:creationId xmlns:a16="http://schemas.microsoft.com/office/drawing/2014/main" id="{AC8AAF5C-06ED-45CC-845B-6D5F2351700C}"/>
                  </a:ext>
                </a:extLst>
              </p:cNvPr>
              <p:cNvSpPr>
                <a:spLocks noChangeArrowheads="1"/>
              </p:cNvSpPr>
              <p:nvPr/>
            </p:nvSpPr>
            <p:spPr bwMode="auto">
              <a:xfrm>
                <a:off x="2470" y="497"/>
                <a:ext cx="4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76" name="Rectangle 48">
                <a:extLst>
                  <a:ext uri="{FF2B5EF4-FFF2-40B4-BE49-F238E27FC236}">
                    <a16:creationId xmlns:a16="http://schemas.microsoft.com/office/drawing/2014/main" id="{FE5511F3-AA71-49BD-835B-E1A52BD9A409}"/>
                  </a:ext>
                </a:extLst>
              </p:cNvPr>
              <p:cNvSpPr>
                <a:spLocks noChangeArrowheads="1"/>
              </p:cNvSpPr>
              <p:nvPr/>
            </p:nvSpPr>
            <p:spPr bwMode="auto">
              <a:xfrm>
                <a:off x="2121" y="750"/>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ssn</a:t>
                </a:r>
              </a:p>
            </p:txBody>
          </p:sp>
        </p:grpSp>
        <p:grpSp>
          <p:nvGrpSpPr>
            <p:cNvPr id="55" name="Group 52">
              <a:extLst>
                <a:ext uri="{FF2B5EF4-FFF2-40B4-BE49-F238E27FC236}">
                  <a16:creationId xmlns:a16="http://schemas.microsoft.com/office/drawing/2014/main" id="{D80C355C-64CA-42A3-B054-12211627FE09}"/>
                </a:ext>
              </a:extLst>
            </p:cNvPr>
            <p:cNvGrpSpPr>
              <a:grpSpLocks/>
            </p:cNvGrpSpPr>
            <p:nvPr/>
          </p:nvGrpSpPr>
          <p:grpSpPr bwMode="auto">
            <a:xfrm>
              <a:off x="3456" y="1053"/>
              <a:ext cx="769" cy="580"/>
              <a:chOff x="3456" y="1053"/>
              <a:chExt cx="769" cy="580"/>
            </a:xfrm>
          </p:grpSpPr>
          <p:sp>
            <p:nvSpPr>
              <p:cNvPr id="69" name="Rectangle 50">
                <a:extLst>
                  <a:ext uri="{FF2B5EF4-FFF2-40B4-BE49-F238E27FC236}">
                    <a16:creationId xmlns:a16="http://schemas.microsoft.com/office/drawing/2014/main" id="{E2498739-2E42-4717-8BE3-5EE5D3989479}"/>
                  </a:ext>
                </a:extLst>
              </p:cNvPr>
              <p:cNvSpPr>
                <a:spLocks noChangeArrowheads="1"/>
              </p:cNvSpPr>
              <p:nvPr/>
            </p:nvSpPr>
            <p:spPr bwMode="auto">
              <a:xfrm>
                <a:off x="3522" y="1266"/>
                <a:ext cx="66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Manages</a:t>
                </a:r>
              </a:p>
            </p:txBody>
          </p:sp>
          <p:sp>
            <p:nvSpPr>
              <p:cNvPr id="70" name="Freeform 51">
                <a:extLst>
                  <a:ext uri="{FF2B5EF4-FFF2-40B4-BE49-F238E27FC236}">
                    <a16:creationId xmlns:a16="http://schemas.microsoft.com/office/drawing/2014/main" id="{258993EC-769F-4F62-A986-583BAF40760D}"/>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grpSp>
        <p:sp>
          <p:nvSpPr>
            <p:cNvPr id="56" name="Freeform 53">
              <a:extLst>
                <a:ext uri="{FF2B5EF4-FFF2-40B4-BE49-F238E27FC236}">
                  <a16:creationId xmlns:a16="http://schemas.microsoft.com/office/drawing/2014/main" id="{C672492B-CDC6-4DAC-B098-ABF2CD49D7D8}"/>
                </a:ext>
              </a:extLst>
            </p:cNvPr>
            <p:cNvSpPr>
              <a:spLocks/>
            </p:cNvSpPr>
            <p:nvPr/>
          </p:nvSpPr>
          <p:spPr bwMode="auto">
            <a:xfrm>
              <a:off x="4576" y="1236"/>
              <a:ext cx="816" cy="302"/>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grpSp>
          <p:nvGrpSpPr>
            <p:cNvPr id="57" name="Group 56">
              <a:extLst>
                <a:ext uri="{FF2B5EF4-FFF2-40B4-BE49-F238E27FC236}">
                  <a16:creationId xmlns:a16="http://schemas.microsoft.com/office/drawing/2014/main" id="{EF917160-A753-42DC-9188-A3CADD1BE9E5}"/>
                </a:ext>
              </a:extLst>
            </p:cNvPr>
            <p:cNvGrpSpPr>
              <a:grpSpLocks/>
            </p:cNvGrpSpPr>
            <p:nvPr/>
          </p:nvGrpSpPr>
          <p:grpSpPr bwMode="auto">
            <a:xfrm>
              <a:off x="2328" y="1226"/>
              <a:ext cx="814" cy="295"/>
              <a:chOff x="2328" y="1226"/>
              <a:chExt cx="814" cy="295"/>
            </a:xfrm>
          </p:grpSpPr>
          <p:sp>
            <p:nvSpPr>
              <p:cNvPr id="67" name="Freeform 54">
                <a:extLst>
                  <a:ext uri="{FF2B5EF4-FFF2-40B4-BE49-F238E27FC236}">
                    <a16:creationId xmlns:a16="http://schemas.microsoft.com/office/drawing/2014/main" id="{687C517F-8E90-4CA0-9CA3-1E0AA235C241}"/>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68" name="Rectangle 55">
                <a:extLst>
                  <a:ext uri="{FF2B5EF4-FFF2-40B4-BE49-F238E27FC236}">
                    <a16:creationId xmlns:a16="http://schemas.microsoft.com/office/drawing/2014/main" id="{DD4D2F9A-9D52-442A-91CD-54E375EE5E37}"/>
                  </a:ext>
                </a:extLst>
              </p:cNvPr>
              <p:cNvSpPr>
                <a:spLocks noChangeArrowheads="1"/>
              </p:cNvSpPr>
              <p:nvPr/>
            </p:nvSpPr>
            <p:spPr bwMode="auto">
              <a:xfrm>
                <a:off x="2336" y="1266"/>
                <a:ext cx="79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Employees</a:t>
                </a:r>
              </a:p>
            </p:txBody>
          </p:sp>
        </p:grpSp>
        <p:sp>
          <p:nvSpPr>
            <p:cNvPr id="58" name="Rectangle 57">
              <a:extLst>
                <a:ext uri="{FF2B5EF4-FFF2-40B4-BE49-F238E27FC236}">
                  <a16:creationId xmlns:a16="http://schemas.microsoft.com/office/drawing/2014/main" id="{9CD13BC7-BBB4-406A-96C8-F4BCEA1CD58F}"/>
                </a:ext>
              </a:extLst>
            </p:cNvPr>
            <p:cNvSpPr>
              <a:spLocks noChangeArrowheads="1"/>
            </p:cNvSpPr>
            <p:nvPr/>
          </p:nvSpPr>
          <p:spPr bwMode="auto">
            <a:xfrm>
              <a:off x="4521" y="1276"/>
              <a:ext cx="90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Departments</a:t>
              </a:r>
            </a:p>
          </p:txBody>
        </p:sp>
        <p:sp>
          <p:nvSpPr>
            <p:cNvPr id="59" name="Line 101">
              <a:extLst>
                <a:ext uri="{FF2B5EF4-FFF2-40B4-BE49-F238E27FC236}">
                  <a16:creationId xmlns:a16="http://schemas.microsoft.com/office/drawing/2014/main" id="{0B6B0064-6E3C-4326-AF13-26554AE5CA14}"/>
                </a:ext>
              </a:extLst>
            </p:cNvPr>
            <p:cNvSpPr>
              <a:spLocks noChangeShapeType="1"/>
            </p:cNvSpPr>
            <p:nvPr/>
          </p:nvSpPr>
          <p:spPr bwMode="auto">
            <a:xfrm flipH="1">
              <a:off x="3116" y="1344"/>
              <a:ext cx="34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0" name="Line 103">
              <a:extLst>
                <a:ext uri="{FF2B5EF4-FFF2-40B4-BE49-F238E27FC236}">
                  <a16:creationId xmlns:a16="http://schemas.microsoft.com/office/drawing/2014/main" id="{88002C13-1BB9-477C-BB84-15D7D1FA91CF}"/>
                </a:ext>
              </a:extLst>
            </p:cNvPr>
            <p:cNvSpPr>
              <a:spLocks noChangeShapeType="1"/>
            </p:cNvSpPr>
            <p:nvPr/>
          </p:nvSpPr>
          <p:spPr bwMode="auto">
            <a:xfrm flipH="1">
              <a:off x="2972" y="1012"/>
              <a:ext cx="152" cy="1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1" name="Line 104">
              <a:extLst>
                <a:ext uri="{FF2B5EF4-FFF2-40B4-BE49-F238E27FC236}">
                  <a16:creationId xmlns:a16="http://schemas.microsoft.com/office/drawing/2014/main" id="{BDD49E08-0FF2-4218-86A3-6C6BC38CEF54}"/>
                </a:ext>
              </a:extLst>
            </p:cNvPr>
            <p:cNvSpPr>
              <a:spLocks noChangeShapeType="1"/>
            </p:cNvSpPr>
            <p:nvPr/>
          </p:nvSpPr>
          <p:spPr bwMode="auto">
            <a:xfrm>
              <a:off x="2688" y="772"/>
              <a:ext cx="0" cy="42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2" name="Line 105">
              <a:extLst>
                <a:ext uri="{FF2B5EF4-FFF2-40B4-BE49-F238E27FC236}">
                  <a16:creationId xmlns:a16="http://schemas.microsoft.com/office/drawing/2014/main" id="{176BFA0B-A2BE-490C-8A4C-B2DA89F1BF7D}"/>
                </a:ext>
              </a:extLst>
            </p:cNvPr>
            <p:cNvSpPr>
              <a:spLocks noChangeShapeType="1"/>
            </p:cNvSpPr>
            <p:nvPr/>
          </p:nvSpPr>
          <p:spPr bwMode="auto">
            <a:xfrm>
              <a:off x="2356" y="1012"/>
              <a:ext cx="88" cy="1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3" name="Line 106">
              <a:extLst>
                <a:ext uri="{FF2B5EF4-FFF2-40B4-BE49-F238E27FC236}">
                  <a16:creationId xmlns:a16="http://schemas.microsoft.com/office/drawing/2014/main" id="{DAFD4F77-F576-4BC0-85A1-B135738B48D6}"/>
                </a:ext>
              </a:extLst>
            </p:cNvPr>
            <p:cNvSpPr>
              <a:spLocks noChangeShapeType="1"/>
            </p:cNvSpPr>
            <p:nvPr/>
          </p:nvSpPr>
          <p:spPr bwMode="auto">
            <a:xfrm>
              <a:off x="3840" y="628"/>
              <a:ext cx="0" cy="42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4" name="Line 107">
              <a:extLst>
                <a:ext uri="{FF2B5EF4-FFF2-40B4-BE49-F238E27FC236}">
                  <a16:creationId xmlns:a16="http://schemas.microsoft.com/office/drawing/2014/main" id="{D14E8AEA-0414-4F59-99F2-8B3E799DE51B}"/>
                </a:ext>
              </a:extLst>
            </p:cNvPr>
            <p:cNvSpPr>
              <a:spLocks noChangeShapeType="1"/>
            </p:cNvSpPr>
            <p:nvPr/>
          </p:nvSpPr>
          <p:spPr bwMode="auto">
            <a:xfrm>
              <a:off x="4612" y="1012"/>
              <a:ext cx="136" cy="2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5" name="Line 108">
              <a:extLst>
                <a:ext uri="{FF2B5EF4-FFF2-40B4-BE49-F238E27FC236}">
                  <a16:creationId xmlns:a16="http://schemas.microsoft.com/office/drawing/2014/main" id="{51832520-447B-48A4-B1C6-517B2C8FC89C}"/>
                </a:ext>
              </a:extLst>
            </p:cNvPr>
            <p:cNvSpPr>
              <a:spLocks noChangeShapeType="1"/>
            </p:cNvSpPr>
            <p:nvPr/>
          </p:nvSpPr>
          <p:spPr bwMode="auto">
            <a:xfrm>
              <a:off x="4944" y="820"/>
              <a:ext cx="0" cy="42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6" name="Line 109">
              <a:extLst>
                <a:ext uri="{FF2B5EF4-FFF2-40B4-BE49-F238E27FC236}">
                  <a16:creationId xmlns:a16="http://schemas.microsoft.com/office/drawing/2014/main" id="{426B9634-9F70-49ED-9844-683660A3F103}"/>
                </a:ext>
              </a:extLst>
            </p:cNvPr>
            <p:cNvSpPr>
              <a:spLocks noChangeShapeType="1"/>
            </p:cNvSpPr>
            <p:nvPr/>
          </p:nvSpPr>
          <p:spPr bwMode="auto">
            <a:xfrm flipH="1">
              <a:off x="5180" y="1012"/>
              <a:ext cx="104" cy="2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grpSp>
        <p:nvGrpSpPr>
          <p:cNvPr id="81" name="Group 111">
            <a:extLst>
              <a:ext uri="{FF2B5EF4-FFF2-40B4-BE49-F238E27FC236}">
                <a16:creationId xmlns:a16="http://schemas.microsoft.com/office/drawing/2014/main" id="{BB7ED57B-F3C7-4B0B-9EE1-7086327B6D62}"/>
              </a:ext>
            </a:extLst>
          </p:cNvPr>
          <p:cNvGrpSpPr>
            <a:grpSpLocks/>
          </p:cNvGrpSpPr>
          <p:nvPr/>
        </p:nvGrpSpPr>
        <p:grpSpPr bwMode="auto">
          <a:xfrm>
            <a:off x="3680989" y="1137147"/>
            <a:ext cx="4279106" cy="1333500"/>
            <a:chOff x="193" y="1028"/>
            <a:chExt cx="3594" cy="1119"/>
          </a:xfrm>
        </p:grpSpPr>
        <p:sp>
          <p:nvSpPr>
            <p:cNvPr id="82" name="Freeform 112">
              <a:extLst>
                <a:ext uri="{FF2B5EF4-FFF2-40B4-BE49-F238E27FC236}">
                  <a16:creationId xmlns:a16="http://schemas.microsoft.com/office/drawing/2014/main" id="{A3A1B5BC-5419-41AA-BF00-F72C27BFDCA9}"/>
                </a:ext>
              </a:extLst>
            </p:cNvPr>
            <p:cNvSpPr>
              <a:spLocks/>
            </p:cNvSpPr>
            <p:nvPr/>
          </p:nvSpPr>
          <p:spPr bwMode="auto">
            <a:xfrm>
              <a:off x="665" y="1177"/>
              <a:ext cx="528" cy="270"/>
            </a:xfrm>
            <a:custGeom>
              <a:avLst/>
              <a:gdLst>
                <a:gd name="T0" fmla="*/ 525 w 528"/>
                <a:gd name="T1" fmla="*/ 123 h 270"/>
                <a:gd name="T2" fmla="*/ 517 w 528"/>
                <a:gd name="T3" fmla="*/ 100 h 270"/>
                <a:gd name="T4" fmla="*/ 501 w 528"/>
                <a:gd name="T5" fmla="*/ 78 h 270"/>
                <a:gd name="T6" fmla="*/ 478 w 528"/>
                <a:gd name="T7" fmla="*/ 57 h 270"/>
                <a:gd name="T8" fmla="*/ 449 w 528"/>
                <a:gd name="T9" fmla="*/ 40 h 270"/>
                <a:gd name="T10" fmla="*/ 414 w 528"/>
                <a:gd name="T11" fmla="*/ 24 h 270"/>
                <a:gd name="T12" fmla="*/ 374 w 528"/>
                <a:gd name="T13" fmla="*/ 14 h 270"/>
                <a:gd name="T14" fmla="*/ 331 w 528"/>
                <a:gd name="T15" fmla="*/ 5 h 270"/>
                <a:gd name="T16" fmla="*/ 286 w 528"/>
                <a:gd name="T17" fmla="*/ 1 h 270"/>
                <a:gd name="T18" fmla="*/ 240 w 528"/>
                <a:gd name="T19" fmla="*/ 1 h 270"/>
                <a:gd name="T20" fmla="*/ 195 w 528"/>
                <a:gd name="T21" fmla="*/ 5 h 270"/>
                <a:gd name="T22" fmla="*/ 152 w 528"/>
                <a:gd name="T23" fmla="*/ 14 h 270"/>
                <a:gd name="T24" fmla="*/ 112 w 528"/>
                <a:gd name="T25" fmla="*/ 24 h 270"/>
                <a:gd name="T26" fmla="*/ 77 w 528"/>
                <a:gd name="T27" fmla="*/ 40 h 270"/>
                <a:gd name="T28" fmla="*/ 48 w 528"/>
                <a:gd name="T29" fmla="*/ 57 h 270"/>
                <a:gd name="T30" fmla="*/ 25 w 528"/>
                <a:gd name="T31" fmla="*/ 78 h 270"/>
                <a:gd name="T32" fmla="*/ 9 w 528"/>
                <a:gd name="T33" fmla="*/ 100 h 270"/>
                <a:gd name="T34" fmla="*/ 1 w 528"/>
                <a:gd name="T35" fmla="*/ 123 h 270"/>
                <a:gd name="T36" fmla="*/ 1 w 528"/>
                <a:gd name="T37" fmla="*/ 145 h 270"/>
                <a:gd name="T38" fmla="*/ 9 w 528"/>
                <a:gd name="T39" fmla="*/ 168 h 270"/>
                <a:gd name="T40" fmla="*/ 25 w 528"/>
                <a:gd name="T41" fmla="*/ 190 h 270"/>
                <a:gd name="T42" fmla="*/ 48 w 528"/>
                <a:gd name="T43" fmla="*/ 211 h 270"/>
                <a:gd name="T44" fmla="*/ 77 w 528"/>
                <a:gd name="T45" fmla="*/ 228 h 270"/>
                <a:gd name="T46" fmla="*/ 112 w 528"/>
                <a:gd name="T47" fmla="*/ 244 h 270"/>
                <a:gd name="T48" fmla="*/ 152 w 528"/>
                <a:gd name="T49" fmla="*/ 256 h 270"/>
                <a:gd name="T50" fmla="*/ 195 w 528"/>
                <a:gd name="T51" fmla="*/ 264 h 270"/>
                <a:gd name="T52" fmla="*/ 240 w 528"/>
                <a:gd name="T53" fmla="*/ 267 h 270"/>
                <a:gd name="T54" fmla="*/ 286 w 528"/>
                <a:gd name="T55" fmla="*/ 267 h 270"/>
                <a:gd name="T56" fmla="*/ 331 w 528"/>
                <a:gd name="T57" fmla="*/ 264 h 270"/>
                <a:gd name="T58" fmla="*/ 374 w 528"/>
                <a:gd name="T59" fmla="*/ 256 h 270"/>
                <a:gd name="T60" fmla="*/ 414 w 528"/>
                <a:gd name="T61" fmla="*/ 244 h 270"/>
                <a:gd name="T62" fmla="*/ 449 w 528"/>
                <a:gd name="T63" fmla="*/ 228 h 270"/>
                <a:gd name="T64" fmla="*/ 478 w 528"/>
                <a:gd name="T65" fmla="*/ 211 h 270"/>
                <a:gd name="T66" fmla="*/ 501 w 528"/>
                <a:gd name="T67" fmla="*/ 190 h 270"/>
                <a:gd name="T68" fmla="*/ 517 w 528"/>
                <a:gd name="T69" fmla="*/ 168 h 270"/>
                <a:gd name="T70" fmla="*/ 525 w 528"/>
                <a:gd name="T71" fmla="*/ 145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3" name="Freeform 113">
              <a:extLst>
                <a:ext uri="{FF2B5EF4-FFF2-40B4-BE49-F238E27FC236}">
                  <a16:creationId xmlns:a16="http://schemas.microsoft.com/office/drawing/2014/main" id="{93CAF44C-8675-4D13-838E-BDD538CCD29A}"/>
                </a:ext>
              </a:extLst>
            </p:cNvPr>
            <p:cNvSpPr>
              <a:spLocks/>
            </p:cNvSpPr>
            <p:nvPr/>
          </p:nvSpPr>
          <p:spPr bwMode="auto">
            <a:xfrm>
              <a:off x="2294" y="1383"/>
              <a:ext cx="525" cy="269"/>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4" name="Freeform 114">
              <a:extLst>
                <a:ext uri="{FF2B5EF4-FFF2-40B4-BE49-F238E27FC236}">
                  <a16:creationId xmlns:a16="http://schemas.microsoft.com/office/drawing/2014/main" id="{C23B7043-704D-48CA-8977-C360BD9374B6}"/>
                </a:ext>
              </a:extLst>
            </p:cNvPr>
            <p:cNvSpPr>
              <a:spLocks/>
            </p:cNvSpPr>
            <p:nvPr/>
          </p:nvSpPr>
          <p:spPr bwMode="auto">
            <a:xfrm>
              <a:off x="3259" y="1383"/>
              <a:ext cx="525" cy="269"/>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5" name="Freeform 115">
              <a:extLst>
                <a:ext uri="{FF2B5EF4-FFF2-40B4-BE49-F238E27FC236}">
                  <a16:creationId xmlns:a16="http://schemas.microsoft.com/office/drawing/2014/main" id="{D8A634DB-08EC-48BD-B825-42C82E4AEFD7}"/>
                </a:ext>
              </a:extLst>
            </p:cNvPr>
            <p:cNvSpPr>
              <a:spLocks/>
            </p:cNvSpPr>
            <p:nvPr/>
          </p:nvSpPr>
          <p:spPr bwMode="auto">
            <a:xfrm>
              <a:off x="1716" y="1028"/>
              <a:ext cx="525" cy="269"/>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6" name="Freeform 116">
              <a:extLst>
                <a:ext uri="{FF2B5EF4-FFF2-40B4-BE49-F238E27FC236}">
                  <a16:creationId xmlns:a16="http://schemas.microsoft.com/office/drawing/2014/main" id="{95ECED45-ECB9-4F5A-8421-F5A6EA53A3C9}"/>
                </a:ext>
              </a:extLst>
            </p:cNvPr>
            <p:cNvSpPr>
              <a:spLocks/>
            </p:cNvSpPr>
            <p:nvPr/>
          </p:nvSpPr>
          <p:spPr bwMode="auto">
            <a:xfrm>
              <a:off x="193" y="1375"/>
              <a:ext cx="526" cy="270"/>
            </a:xfrm>
            <a:custGeom>
              <a:avLst/>
              <a:gdLst>
                <a:gd name="T0" fmla="*/ 523 w 526"/>
                <a:gd name="T1" fmla="*/ 123 h 270"/>
                <a:gd name="T2" fmla="*/ 516 w 526"/>
                <a:gd name="T3" fmla="*/ 100 h 270"/>
                <a:gd name="T4" fmla="*/ 500 w 526"/>
                <a:gd name="T5" fmla="*/ 77 h 270"/>
                <a:gd name="T6" fmla="*/ 477 w 526"/>
                <a:gd name="T7" fmla="*/ 57 h 270"/>
                <a:gd name="T8" fmla="*/ 447 w 526"/>
                <a:gd name="T9" fmla="*/ 40 h 270"/>
                <a:gd name="T10" fmla="*/ 413 w 526"/>
                <a:gd name="T11" fmla="*/ 24 h 270"/>
                <a:gd name="T12" fmla="*/ 373 w 526"/>
                <a:gd name="T13" fmla="*/ 12 h 270"/>
                <a:gd name="T14" fmla="*/ 330 w 526"/>
                <a:gd name="T15" fmla="*/ 4 h 270"/>
                <a:gd name="T16" fmla="*/ 284 w 526"/>
                <a:gd name="T17" fmla="*/ 1 h 270"/>
                <a:gd name="T18" fmla="*/ 240 w 526"/>
                <a:gd name="T19" fmla="*/ 1 h 270"/>
                <a:gd name="T20" fmla="*/ 194 w 526"/>
                <a:gd name="T21" fmla="*/ 4 h 270"/>
                <a:gd name="T22" fmla="*/ 151 w 526"/>
                <a:gd name="T23" fmla="*/ 12 h 270"/>
                <a:gd name="T24" fmla="*/ 111 w 526"/>
                <a:gd name="T25" fmla="*/ 24 h 270"/>
                <a:gd name="T26" fmla="*/ 77 w 526"/>
                <a:gd name="T27" fmla="*/ 40 h 270"/>
                <a:gd name="T28" fmla="*/ 47 w 526"/>
                <a:gd name="T29" fmla="*/ 57 h 270"/>
                <a:gd name="T30" fmla="*/ 25 w 526"/>
                <a:gd name="T31" fmla="*/ 77 h 270"/>
                <a:gd name="T32" fmla="*/ 8 w 526"/>
                <a:gd name="T33" fmla="*/ 100 h 270"/>
                <a:gd name="T34" fmla="*/ 1 w 526"/>
                <a:gd name="T35" fmla="*/ 123 h 270"/>
                <a:gd name="T36" fmla="*/ 1 w 526"/>
                <a:gd name="T37" fmla="*/ 145 h 270"/>
                <a:gd name="T38" fmla="*/ 8 w 526"/>
                <a:gd name="T39" fmla="*/ 168 h 270"/>
                <a:gd name="T40" fmla="*/ 25 w 526"/>
                <a:gd name="T41" fmla="*/ 190 h 270"/>
                <a:gd name="T42" fmla="*/ 47 w 526"/>
                <a:gd name="T43" fmla="*/ 211 h 270"/>
                <a:gd name="T44" fmla="*/ 77 w 526"/>
                <a:gd name="T45" fmla="*/ 228 h 270"/>
                <a:gd name="T46" fmla="*/ 111 w 526"/>
                <a:gd name="T47" fmla="*/ 244 h 270"/>
                <a:gd name="T48" fmla="*/ 151 w 526"/>
                <a:gd name="T49" fmla="*/ 254 h 270"/>
                <a:gd name="T50" fmla="*/ 194 w 526"/>
                <a:gd name="T51" fmla="*/ 263 h 270"/>
                <a:gd name="T52" fmla="*/ 240 w 526"/>
                <a:gd name="T53" fmla="*/ 267 h 270"/>
                <a:gd name="T54" fmla="*/ 284 w 526"/>
                <a:gd name="T55" fmla="*/ 267 h 270"/>
                <a:gd name="T56" fmla="*/ 330 w 526"/>
                <a:gd name="T57" fmla="*/ 263 h 270"/>
                <a:gd name="T58" fmla="*/ 373 w 526"/>
                <a:gd name="T59" fmla="*/ 254 h 270"/>
                <a:gd name="T60" fmla="*/ 413 w 526"/>
                <a:gd name="T61" fmla="*/ 244 h 270"/>
                <a:gd name="T62" fmla="*/ 447 w 526"/>
                <a:gd name="T63" fmla="*/ 228 h 270"/>
                <a:gd name="T64" fmla="*/ 477 w 526"/>
                <a:gd name="T65" fmla="*/ 211 h 270"/>
                <a:gd name="T66" fmla="*/ 500 w 526"/>
                <a:gd name="T67" fmla="*/ 190 h 270"/>
                <a:gd name="T68" fmla="*/ 516 w 526"/>
                <a:gd name="T69" fmla="*/ 168 h 270"/>
                <a:gd name="T70" fmla="*/ 523 w 526"/>
                <a:gd name="T71" fmla="*/ 145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7" name="Freeform 117">
              <a:extLst>
                <a:ext uri="{FF2B5EF4-FFF2-40B4-BE49-F238E27FC236}">
                  <a16:creationId xmlns:a16="http://schemas.microsoft.com/office/drawing/2014/main" id="{2826EC95-E070-4BF5-9D9F-2371016ED588}"/>
                </a:ext>
              </a:extLst>
            </p:cNvPr>
            <p:cNvSpPr>
              <a:spLocks/>
            </p:cNvSpPr>
            <p:nvPr/>
          </p:nvSpPr>
          <p:spPr bwMode="auto">
            <a:xfrm>
              <a:off x="1159" y="1375"/>
              <a:ext cx="525" cy="270"/>
            </a:xfrm>
            <a:custGeom>
              <a:avLst/>
              <a:gdLst>
                <a:gd name="T0" fmla="*/ 1 w 525"/>
                <a:gd name="T1" fmla="*/ 145 h 270"/>
                <a:gd name="T2" fmla="*/ 8 w 525"/>
                <a:gd name="T3" fmla="*/ 168 h 270"/>
                <a:gd name="T4" fmla="*/ 23 w 525"/>
                <a:gd name="T5" fmla="*/ 190 h 270"/>
                <a:gd name="T6" fmla="*/ 46 w 525"/>
                <a:gd name="T7" fmla="*/ 211 h 270"/>
                <a:gd name="T8" fmla="*/ 76 w 525"/>
                <a:gd name="T9" fmla="*/ 228 h 270"/>
                <a:gd name="T10" fmla="*/ 111 w 525"/>
                <a:gd name="T11" fmla="*/ 244 h 270"/>
                <a:gd name="T12" fmla="*/ 151 w 525"/>
                <a:gd name="T13" fmla="*/ 254 h 270"/>
                <a:gd name="T14" fmla="*/ 194 w 525"/>
                <a:gd name="T15" fmla="*/ 263 h 270"/>
                <a:gd name="T16" fmla="*/ 239 w 525"/>
                <a:gd name="T17" fmla="*/ 267 h 270"/>
                <a:gd name="T18" fmla="*/ 284 w 525"/>
                <a:gd name="T19" fmla="*/ 267 h 270"/>
                <a:gd name="T20" fmla="*/ 329 w 525"/>
                <a:gd name="T21" fmla="*/ 263 h 270"/>
                <a:gd name="T22" fmla="*/ 372 w 525"/>
                <a:gd name="T23" fmla="*/ 254 h 270"/>
                <a:gd name="T24" fmla="*/ 412 w 525"/>
                <a:gd name="T25" fmla="*/ 243 h 270"/>
                <a:gd name="T26" fmla="*/ 446 w 525"/>
                <a:gd name="T27" fmla="*/ 228 h 270"/>
                <a:gd name="T28" fmla="*/ 476 w 525"/>
                <a:gd name="T29" fmla="*/ 210 h 270"/>
                <a:gd name="T30" fmla="*/ 498 w 525"/>
                <a:gd name="T31" fmla="*/ 190 h 270"/>
                <a:gd name="T32" fmla="*/ 515 w 525"/>
                <a:gd name="T33" fmla="*/ 168 h 270"/>
                <a:gd name="T34" fmla="*/ 522 w 525"/>
                <a:gd name="T35" fmla="*/ 145 h 270"/>
                <a:gd name="T36" fmla="*/ 522 w 525"/>
                <a:gd name="T37" fmla="*/ 123 h 270"/>
                <a:gd name="T38" fmla="*/ 515 w 525"/>
                <a:gd name="T39" fmla="*/ 100 h 270"/>
                <a:gd name="T40" fmla="*/ 498 w 525"/>
                <a:gd name="T41" fmla="*/ 77 h 270"/>
                <a:gd name="T42" fmla="*/ 476 w 525"/>
                <a:gd name="T43" fmla="*/ 57 h 270"/>
                <a:gd name="T44" fmla="*/ 446 w 525"/>
                <a:gd name="T45" fmla="*/ 40 h 270"/>
                <a:gd name="T46" fmla="*/ 412 w 525"/>
                <a:gd name="T47" fmla="*/ 24 h 270"/>
                <a:gd name="T48" fmla="*/ 372 w 525"/>
                <a:gd name="T49" fmla="*/ 12 h 270"/>
                <a:gd name="T50" fmla="*/ 329 w 525"/>
                <a:gd name="T51" fmla="*/ 4 h 270"/>
                <a:gd name="T52" fmla="*/ 284 w 525"/>
                <a:gd name="T53" fmla="*/ 1 h 270"/>
                <a:gd name="T54" fmla="*/ 239 w 525"/>
                <a:gd name="T55" fmla="*/ 1 h 270"/>
                <a:gd name="T56" fmla="*/ 193 w 525"/>
                <a:gd name="T57" fmla="*/ 4 h 270"/>
                <a:gd name="T58" fmla="*/ 151 w 525"/>
                <a:gd name="T59" fmla="*/ 12 h 270"/>
                <a:gd name="T60" fmla="*/ 111 w 525"/>
                <a:gd name="T61" fmla="*/ 24 h 270"/>
                <a:gd name="T62" fmla="*/ 76 w 525"/>
                <a:gd name="T63" fmla="*/ 40 h 270"/>
                <a:gd name="T64" fmla="*/ 46 w 525"/>
                <a:gd name="T65" fmla="*/ 57 h 270"/>
                <a:gd name="T66" fmla="*/ 23 w 525"/>
                <a:gd name="T67" fmla="*/ 77 h 270"/>
                <a:gd name="T68" fmla="*/ 8 w 525"/>
                <a:gd name="T69" fmla="*/ 100 h 270"/>
                <a:gd name="T70" fmla="*/ 1 w 525"/>
                <a:gd name="T71" fmla="*/ 123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8" name="Freeform 118">
              <a:extLst>
                <a:ext uri="{FF2B5EF4-FFF2-40B4-BE49-F238E27FC236}">
                  <a16:creationId xmlns:a16="http://schemas.microsoft.com/office/drawing/2014/main" id="{BEF2010C-F372-421F-B053-D6E5B57775B2}"/>
                </a:ext>
              </a:extLst>
            </p:cNvPr>
            <p:cNvSpPr>
              <a:spLocks/>
            </p:cNvSpPr>
            <p:nvPr/>
          </p:nvSpPr>
          <p:spPr bwMode="auto">
            <a:xfrm>
              <a:off x="1689" y="1705"/>
              <a:ext cx="788" cy="442"/>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9" name="Freeform 119">
              <a:extLst>
                <a:ext uri="{FF2B5EF4-FFF2-40B4-BE49-F238E27FC236}">
                  <a16:creationId xmlns:a16="http://schemas.microsoft.com/office/drawing/2014/main" id="{7715BE7A-EC1D-4150-89E5-A8E56704CD37}"/>
                </a:ext>
              </a:extLst>
            </p:cNvPr>
            <p:cNvSpPr>
              <a:spLocks/>
            </p:cNvSpPr>
            <p:nvPr/>
          </p:nvSpPr>
          <p:spPr bwMode="auto">
            <a:xfrm>
              <a:off x="2766" y="1815"/>
              <a:ext cx="851" cy="278"/>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0" name="Freeform 120">
              <a:extLst>
                <a:ext uri="{FF2B5EF4-FFF2-40B4-BE49-F238E27FC236}">
                  <a16:creationId xmlns:a16="http://schemas.microsoft.com/office/drawing/2014/main" id="{7229312E-BA40-47D8-89EC-E1BB356823A9}"/>
                </a:ext>
              </a:extLst>
            </p:cNvPr>
            <p:cNvSpPr>
              <a:spLocks/>
            </p:cNvSpPr>
            <p:nvPr/>
          </p:nvSpPr>
          <p:spPr bwMode="auto">
            <a:xfrm>
              <a:off x="600" y="1808"/>
              <a:ext cx="727" cy="277"/>
            </a:xfrm>
            <a:custGeom>
              <a:avLst/>
              <a:gdLst>
                <a:gd name="T0" fmla="*/ 726 w 727"/>
                <a:gd name="T1" fmla="*/ 276 h 277"/>
                <a:gd name="T2" fmla="*/ 726 w 727"/>
                <a:gd name="T3" fmla="*/ 0 h 277"/>
                <a:gd name="T4" fmla="*/ 0 w 727"/>
                <a:gd name="T5" fmla="*/ 0 h 277"/>
                <a:gd name="T6" fmla="*/ 0 w 727"/>
                <a:gd name="T7" fmla="*/ 276 h 277"/>
                <a:gd name="T8" fmla="*/ 726 w 727"/>
                <a:gd name="T9" fmla="*/ 276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1" name="Freeform 121">
              <a:extLst>
                <a:ext uri="{FF2B5EF4-FFF2-40B4-BE49-F238E27FC236}">
                  <a16:creationId xmlns:a16="http://schemas.microsoft.com/office/drawing/2014/main" id="{CB25B9A1-C753-416F-A5E6-857244422D41}"/>
                </a:ext>
              </a:extLst>
            </p:cNvPr>
            <p:cNvSpPr>
              <a:spLocks/>
            </p:cNvSpPr>
            <p:nvPr/>
          </p:nvSpPr>
          <p:spPr bwMode="auto">
            <a:xfrm>
              <a:off x="2766" y="1186"/>
              <a:ext cx="526" cy="269"/>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2" name="Rectangle 122">
              <a:extLst>
                <a:ext uri="{FF2B5EF4-FFF2-40B4-BE49-F238E27FC236}">
                  <a16:creationId xmlns:a16="http://schemas.microsoft.com/office/drawing/2014/main" id="{DE9D87C3-D1AB-426E-BE5B-2F91CE440F4E}"/>
                </a:ext>
              </a:extLst>
            </p:cNvPr>
            <p:cNvSpPr>
              <a:spLocks noChangeArrowheads="1"/>
            </p:cNvSpPr>
            <p:nvPr/>
          </p:nvSpPr>
          <p:spPr bwMode="auto">
            <a:xfrm>
              <a:off x="1238" y="1417"/>
              <a:ext cx="33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93" name="Rectangle 123">
              <a:extLst>
                <a:ext uri="{FF2B5EF4-FFF2-40B4-BE49-F238E27FC236}">
                  <a16:creationId xmlns:a16="http://schemas.microsoft.com/office/drawing/2014/main" id="{48736ED7-15E8-4BD9-8B1D-C83F8F1266FF}"/>
                </a:ext>
              </a:extLst>
            </p:cNvPr>
            <p:cNvSpPr>
              <a:spLocks noChangeArrowheads="1"/>
            </p:cNvSpPr>
            <p:nvPr/>
          </p:nvSpPr>
          <p:spPr bwMode="auto">
            <a:xfrm>
              <a:off x="2788" y="1211"/>
              <a:ext cx="531"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dname</a:t>
              </a:r>
            </a:p>
          </p:txBody>
        </p:sp>
        <p:sp>
          <p:nvSpPr>
            <p:cNvPr id="94" name="Rectangle 124">
              <a:extLst>
                <a:ext uri="{FF2B5EF4-FFF2-40B4-BE49-F238E27FC236}">
                  <a16:creationId xmlns:a16="http://schemas.microsoft.com/office/drawing/2014/main" id="{21C8EA5A-BD0E-4B58-BB52-C5C136D55679}"/>
                </a:ext>
              </a:extLst>
            </p:cNvPr>
            <p:cNvSpPr>
              <a:spLocks noChangeArrowheads="1"/>
            </p:cNvSpPr>
            <p:nvPr/>
          </p:nvSpPr>
          <p:spPr bwMode="auto">
            <a:xfrm>
              <a:off x="3240" y="1415"/>
              <a:ext cx="54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budget</a:t>
              </a:r>
            </a:p>
          </p:txBody>
        </p:sp>
        <p:sp>
          <p:nvSpPr>
            <p:cNvPr id="95" name="Rectangle 125">
              <a:extLst>
                <a:ext uri="{FF2B5EF4-FFF2-40B4-BE49-F238E27FC236}">
                  <a16:creationId xmlns:a16="http://schemas.microsoft.com/office/drawing/2014/main" id="{DB4188DF-A2F0-4133-BD76-7143C4CFE7A7}"/>
                </a:ext>
              </a:extLst>
            </p:cNvPr>
            <p:cNvSpPr>
              <a:spLocks noChangeArrowheads="1"/>
            </p:cNvSpPr>
            <p:nvPr/>
          </p:nvSpPr>
          <p:spPr bwMode="auto">
            <a:xfrm>
              <a:off x="2360" y="1417"/>
              <a:ext cx="310"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did</a:t>
              </a:r>
            </a:p>
          </p:txBody>
        </p:sp>
        <p:sp>
          <p:nvSpPr>
            <p:cNvPr id="96" name="Rectangle 126">
              <a:extLst>
                <a:ext uri="{FF2B5EF4-FFF2-40B4-BE49-F238E27FC236}">
                  <a16:creationId xmlns:a16="http://schemas.microsoft.com/office/drawing/2014/main" id="{316A492C-A340-42A8-9B48-5DCE69732F9F}"/>
                </a:ext>
              </a:extLst>
            </p:cNvPr>
            <p:cNvSpPr>
              <a:spLocks noChangeArrowheads="1"/>
            </p:cNvSpPr>
            <p:nvPr/>
          </p:nvSpPr>
          <p:spPr bwMode="auto">
            <a:xfrm>
              <a:off x="1763" y="1070"/>
              <a:ext cx="445"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since</a:t>
              </a:r>
            </a:p>
          </p:txBody>
        </p:sp>
        <p:sp>
          <p:nvSpPr>
            <p:cNvPr id="97" name="Rectangle 127">
              <a:extLst>
                <a:ext uri="{FF2B5EF4-FFF2-40B4-BE49-F238E27FC236}">
                  <a16:creationId xmlns:a16="http://schemas.microsoft.com/office/drawing/2014/main" id="{016BB633-E737-424D-94DF-6B77AE60033B}"/>
                </a:ext>
              </a:extLst>
            </p:cNvPr>
            <p:cNvSpPr>
              <a:spLocks noChangeArrowheads="1"/>
            </p:cNvSpPr>
            <p:nvPr/>
          </p:nvSpPr>
          <p:spPr bwMode="auto">
            <a:xfrm>
              <a:off x="706" y="1204"/>
              <a:ext cx="452"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98" name="Rectangle 128">
              <a:extLst>
                <a:ext uri="{FF2B5EF4-FFF2-40B4-BE49-F238E27FC236}">
                  <a16:creationId xmlns:a16="http://schemas.microsoft.com/office/drawing/2014/main" id="{9B94ED25-58B0-458B-8599-01A202F0A655}"/>
                </a:ext>
              </a:extLst>
            </p:cNvPr>
            <p:cNvSpPr>
              <a:spLocks noChangeArrowheads="1"/>
            </p:cNvSpPr>
            <p:nvPr/>
          </p:nvSpPr>
          <p:spPr bwMode="auto">
            <a:xfrm>
              <a:off x="1717" y="1835"/>
              <a:ext cx="694"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Works_In</a:t>
              </a:r>
            </a:p>
          </p:txBody>
        </p:sp>
        <p:sp>
          <p:nvSpPr>
            <p:cNvPr id="99" name="Rectangle 129">
              <a:extLst>
                <a:ext uri="{FF2B5EF4-FFF2-40B4-BE49-F238E27FC236}">
                  <a16:creationId xmlns:a16="http://schemas.microsoft.com/office/drawing/2014/main" id="{74B75AED-2AE8-45A1-9CCB-F466A359872C}"/>
                </a:ext>
              </a:extLst>
            </p:cNvPr>
            <p:cNvSpPr>
              <a:spLocks noChangeArrowheads="1"/>
            </p:cNvSpPr>
            <p:nvPr/>
          </p:nvSpPr>
          <p:spPr bwMode="auto">
            <a:xfrm>
              <a:off x="2728" y="1849"/>
              <a:ext cx="903"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Departments</a:t>
              </a:r>
            </a:p>
          </p:txBody>
        </p:sp>
        <p:sp>
          <p:nvSpPr>
            <p:cNvPr id="100" name="Rectangle 130">
              <a:extLst>
                <a:ext uri="{FF2B5EF4-FFF2-40B4-BE49-F238E27FC236}">
                  <a16:creationId xmlns:a16="http://schemas.microsoft.com/office/drawing/2014/main" id="{0FB16D68-F912-4541-B6B0-54F79E2D2C0A}"/>
                </a:ext>
              </a:extLst>
            </p:cNvPr>
            <p:cNvSpPr>
              <a:spLocks noChangeArrowheads="1"/>
            </p:cNvSpPr>
            <p:nvPr/>
          </p:nvSpPr>
          <p:spPr bwMode="auto">
            <a:xfrm>
              <a:off x="561" y="1849"/>
              <a:ext cx="796"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Employees</a:t>
              </a:r>
            </a:p>
          </p:txBody>
        </p:sp>
        <p:sp>
          <p:nvSpPr>
            <p:cNvPr id="101" name="Rectangle 131">
              <a:extLst>
                <a:ext uri="{FF2B5EF4-FFF2-40B4-BE49-F238E27FC236}">
                  <a16:creationId xmlns:a16="http://schemas.microsoft.com/office/drawing/2014/main" id="{9623263C-9314-4A65-826A-5A991FF31ED2}"/>
                </a:ext>
              </a:extLst>
            </p:cNvPr>
            <p:cNvSpPr>
              <a:spLocks noChangeArrowheads="1"/>
            </p:cNvSpPr>
            <p:nvPr/>
          </p:nvSpPr>
          <p:spPr bwMode="auto">
            <a:xfrm>
              <a:off x="247" y="1409"/>
              <a:ext cx="337"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ssn</a:t>
              </a:r>
            </a:p>
          </p:txBody>
        </p:sp>
        <p:sp>
          <p:nvSpPr>
            <p:cNvPr id="102" name="Line 132">
              <a:extLst>
                <a:ext uri="{FF2B5EF4-FFF2-40B4-BE49-F238E27FC236}">
                  <a16:creationId xmlns:a16="http://schemas.microsoft.com/office/drawing/2014/main" id="{EB39BBE2-DC29-4841-A96E-969C64FCA5C3}"/>
                </a:ext>
              </a:extLst>
            </p:cNvPr>
            <p:cNvSpPr>
              <a:spLocks noChangeShapeType="1"/>
            </p:cNvSpPr>
            <p:nvPr/>
          </p:nvSpPr>
          <p:spPr bwMode="auto">
            <a:xfrm>
              <a:off x="908" y="1437"/>
              <a:ext cx="0" cy="3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3" name="Line 133">
              <a:extLst>
                <a:ext uri="{FF2B5EF4-FFF2-40B4-BE49-F238E27FC236}">
                  <a16:creationId xmlns:a16="http://schemas.microsoft.com/office/drawing/2014/main" id="{3337B67A-268B-4A5A-AD0A-E1A076B0725E}"/>
                </a:ext>
              </a:extLst>
            </p:cNvPr>
            <p:cNvSpPr>
              <a:spLocks noChangeShapeType="1"/>
            </p:cNvSpPr>
            <p:nvPr/>
          </p:nvSpPr>
          <p:spPr bwMode="auto">
            <a:xfrm>
              <a:off x="431" y="1655"/>
              <a:ext cx="395" cy="15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4" name="Line 134">
              <a:extLst>
                <a:ext uri="{FF2B5EF4-FFF2-40B4-BE49-F238E27FC236}">
                  <a16:creationId xmlns:a16="http://schemas.microsoft.com/office/drawing/2014/main" id="{2DDC46B4-7184-470E-936D-386C64F2A951}"/>
                </a:ext>
              </a:extLst>
            </p:cNvPr>
            <p:cNvSpPr>
              <a:spLocks noChangeShapeType="1"/>
            </p:cNvSpPr>
            <p:nvPr/>
          </p:nvSpPr>
          <p:spPr bwMode="auto">
            <a:xfrm flipH="1">
              <a:off x="1172" y="1655"/>
              <a:ext cx="253" cy="14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5" name="Line 135">
              <a:extLst>
                <a:ext uri="{FF2B5EF4-FFF2-40B4-BE49-F238E27FC236}">
                  <a16:creationId xmlns:a16="http://schemas.microsoft.com/office/drawing/2014/main" id="{E9C00C72-6579-419D-A187-B8E06EE05167}"/>
                </a:ext>
              </a:extLst>
            </p:cNvPr>
            <p:cNvSpPr>
              <a:spLocks noChangeShapeType="1"/>
            </p:cNvSpPr>
            <p:nvPr/>
          </p:nvSpPr>
          <p:spPr bwMode="auto">
            <a:xfrm flipH="1">
              <a:off x="1313" y="1924"/>
              <a:ext cx="36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6" name="Line 136">
              <a:extLst>
                <a:ext uri="{FF2B5EF4-FFF2-40B4-BE49-F238E27FC236}">
                  <a16:creationId xmlns:a16="http://schemas.microsoft.com/office/drawing/2014/main" id="{FA304D56-34B4-4D06-B439-7FF1815422CF}"/>
                </a:ext>
              </a:extLst>
            </p:cNvPr>
            <p:cNvSpPr>
              <a:spLocks noChangeShapeType="1"/>
            </p:cNvSpPr>
            <p:nvPr/>
          </p:nvSpPr>
          <p:spPr bwMode="auto">
            <a:xfrm>
              <a:off x="2477" y="1935"/>
              <a:ext cx="26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7" name="Line 137">
              <a:extLst>
                <a:ext uri="{FF2B5EF4-FFF2-40B4-BE49-F238E27FC236}">
                  <a16:creationId xmlns:a16="http://schemas.microsoft.com/office/drawing/2014/main" id="{CABE2AAE-CCEC-4AF8-B728-8D10F0C26FF7}"/>
                </a:ext>
              </a:extLst>
            </p:cNvPr>
            <p:cNvSpPr>
              <a:spLocks noChangeShapeType="1"/>
            </p:cNvSpPr>
            <p:nvPr/>
          </p:nvSpPr>
          <p:spPr bwMode="auto">
            <a:xfrm>
              <a:off x="1953" y="1307"/>
              <a:ext cx="117" cy="39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8" name="Line 138">
              <a:extLst>
                <a:ext uri="{FF2B5EF4-FFF2-40B4-BE49-F238E27FC236}">
                  <a16:creationId xmlns:a16="http://schemas.microsoft.com/office/drawing/2014/main" id="{032F63B2-72FB-4BC0-99F6-9C9B225C2D65}"/>
                </a:ext>
              </a:extLst>
            </p:cNvPr>
            <p:cNvSpPr>
              <a:spLocks noChangeShapeType="1"/>
            </p:cNvSpPr>
            <p:nvPr/>
          </p:nvSpPr>
          <p:spPr bwMode="auto">
            <a:xfrm>
              <a:off x="2559" y="1669"/>
              <a:ext cx="350" cy="1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9" name="Line 139">
              <a:extLst>
                <a:ext uri="{FF2B5EF4-FFF2-40B4-BE49-F238E27FC236}">
                  <a16:creationId xmlns:a16="http://schemas.microsoft.com/office/drawing/2014/main" id="{3C68D45C-7EC8-4405-BB84-2B68DB154A19}"/>
                </a:ext>
              </a:extLst>
            </p:cNvPr>
            <p:cNvSpPr>
              <a:spLocks noChangeShapeType="1"/>
            </p:cNvSpPr>
            <p:nvPr/>
          </p:nvSpPr>
          <p:spPr bwMode="auto">
            <a:xfrm>
              <a:off x="3013" y="1470"/>
              <a:ext cx="75" cy="3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10" name="Line 140">
              <a:extLst>
                <a:ext uri="{FF2B5EF4-FFF2-40B4-BE49-F238E27FC236}">
                  <a16:creationId xmlns:a16="http://schemas.microsoft.com/office/drawing/2014/main" id="{A1397C40-4D47-4261-BBF4-D4B5493D0CFB}"/>
                </a:ext>
              </a:extLst>
            </p:cNvPr>
            <p:cNvSpPr>
              <a:spLocks noChangeShapeType="1"/>
            </p:cNvSpPr>
            <p:nvPr/>
          </p:nvSpPr>
          <p:spPr bwMode="auto">
            <a:xfrm flipH="1">
              <a:off x="3308" y="1650"/>
              <a:ext cx="200" cy="15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111" name="Line 101">
            <a:extLst>
              <a:ext uri="{FF2B5EF4-FFF2-40B4-BE49-F238E27FC236}">
                <a16:creationId xmlns:a16="http://schemas.microsoft.com/office/drawing/2014/main" id="{1C3A2FD4-99C8-4E08-8A82-18484C3E611D}"/>
              </a:ext>
            </a:extLst>
          </p:cNvPr>
          <p:cNvSpPr>
            <a:spLocks noChangeShapeType="1"/>
          </p:cNvSpPr>
          <p:nvPr/>
        </p:nvSpPr>
        <p:spPr bwMode="auto">
          <a:xfrm flipH="1">
            <a:off x="6282455" y="4092898"/>
            <a:ext cx="4095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12" name="Text Box 8">
            <a:extLst>
              <a:ext uri="{FF2B5EF4-FFF2-40B4-BE49-F238E27FC236}">
                <a16:creationId xmlns:a16="http://schemas.microsoft.com/office/drawing/2014/main" id="{BC1FB646-64E2-4644-9874-5FE39D2B41DD}"/>
              </a:ext>
            </a:extLst>
          </p:cNvPr>
          <p:cNvSpPr txBox="1">
            <a:spLocks noChangeArrowheads="1"/>
          </p:cNvSpPr>
          <p:nvPr/>
        </p:nvSpPr>
        <p:spPr bwMode="auto">
          <a:xfrm>
            <a:off x="4963992" y="3873203"/>
            <a:ext cx="479618"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a:t>
            </a:r>
            <a:r>
              <a:rPr lang="es-ES" sz="900" dirty="0" smtClean="0">
                <a:latin typeface="Verdana" charset="0"/>
                <a:ea typeface="ＭＳ Ｐゴシック" charset="0"/>
                <a:cs typeface="Arial" charset="0"/>
              </a:rPr>
              <a:t>1,1)</a:t>
            </a:r>
            <a:endParaRPr lang="es-ES" sz="900" dirty="0">
              <a:latin typeface="Verdana" charset="0"/>
              <a:ea typeface="ＭＳ Ｐゴシック" charset="0"/>
              <a:cs typeface="Arial" charset="0"/>
            </a:endParaRPr>
          </a:p>
        </p:txBody>
      </p:sp>
      <p:sp>
        <p:nvSpPr>
          <p:cNvPr id="113" name="Text Box 8">
            <a:extLst>
              <a:ext uri="{FF2B5EF4-FFF2-40B4-BE49-F238E27FC236}">
                <a16:creationId xmlns:a16="http://schemas.microsoft.com/office/drawing/2014/main" id="{AD652D27-4D2C-4181-B30B-9DFD2B6D389B}"/>
              </a:ext>
            </a:extLst>
          </p:cNvPr>
          <p:cNvSpPr txBox="1">
            <a:spLocks noChangeArrowheads="1"/>
          </p:cNvSpPr>
          <p:nvPr/>
        </p:nvSpPr>
        <p:spPr bwMode="auto">
          <a:xfrm>
            <a:off x="5031157" y="2000035"/>
            <a:ext cx="479822" cy="23098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(1,n)</a:t>
            </a:r>
          </a:p>
        </p:txBody>
      </p:sp>
      <p:sp>
        <p:nvSpPr>
          <p:cNvPr id="114" name="Text Box 8">
            <a:extLst>
              <a:ext uri="{FF2B5EF4-FFF2-40B4-BE49-F238E27FC236}">
                <a16:creationId xmlns:a16="http://schemas.microsoft.com/office/drawing/2014/main" id="{BB28B2DF-D427-4620-9795-81806A30FAFB}"/>
              </a:ext>
            </a:extLst>
          </p:cNvPr>
          <p:cNvSpPr txBox="1">
            <a:spLocks noChangeArrowheads="1"/>
          </p:cNvSpPr>
          <p:nvPr/>
        </p:nvSpPr>
        <p:spPr bwMode="auto">
          <a:xfrm>
            <a:off x="6285482" y="2006440"/>
            <a:ext cx="479822" cy="23098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(1,n)</a:t>
            </a:r>
          </a:p>
        </p:txBody>
      </p:sp>
      <p:sp>
        <p:nvSpPr>
          <p:cNvPr id="115" name="Text Box 8">
            <a:extLst>
              <a:ext uri="{FF2B5EF4-FFF2-40B4-BE49-F238E27FC236}">
                <a16:creationId xmlns:a16="http://schemas.microsoft.com/office/drawing/2014/main" id="{34CAEC55-E727-47A4-B4B4-56F34F06AD68}"/>
              </a:ext>
            </a:extLst>
          </p:cNvPr>
          <p:cNvSpPr txBox="1">
            <a:spLocks noChangeArrowheads="1"/>
          </p:cNvSpPr>
          <p:nvPr/>
        </p:nvSpPr>
        <p:spPr bwMode="auto">
          <a:xfrm>
            <a:off x="6230920" y="3893483"/>
            <a:ext cx="479618" cy="2308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a:t>
            </a:r>
            <a:r>
              <a:rPr lang="es-ES" sz="900" dirty="0" smtClean="0">
                <a:latin typeface="Verdana" charset="0"/>
                <a:ea typeface="ＭＳ Ｐゴシック" charset="0"/>
                <a:cs typeface="Arial" charset="0"/>
              </a:rPr>
              <a:t>1,n)</a:t>
            </a:r>
            <a:endParaRPr lang="es-ES" sz="900" dirty="0">
              <a:latin typeface="Verdana" charset="0"/>
              <a:ea typeface="ＭＳ Ｐゴシック" charset="0"/>
              <a:cs typeface="Arial" charset="0"/>
            </a:endParaRPr>
          </a:p>
        </p:txBody>
      </p:sp>
    </p:spTree>
    <p:extLst>
      <p:ext uri="{BB962C8B-B14F-4D97-AF65-F5344CB8AC3E}">
        <p14:creationId xmlns:p14="http://schemas.microsoft.com/office/powerpoint/2010/main" val="1296506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Cardinalidad de Relaciones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18</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387247" y="1112964"/>
            <a:ext cx="8351895" cy="30133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lang="es-CL" altLang="es-CL" dirty="0"/>
          </a:p>
          <a:p>
            <a:r>
              <a:rPr lang="es-CL" altLang="es-CL" dirty="0"/>
              <a:t>Los diferentes tipos de relaciones (binarias) desde un punto de vista de multiplicidad:</a:t>
            </a:r>
          </a:p>
          <a:p>
            <a:pPr lvl="1"/>
            <a:r>
              <a:rPr lang="es-CL" altLang="es-CL" dirty="0"/>
              <a:t>Uno a uno 
Uno a muchos</a:t>
            </a:r>
          </a:p>
          <a:p>
            <a:pPr lvl="1"/>
            <a:r>
              <a:rPr lang="es-CL" altLang="es-CL" dirty="0"/>
              <a:t>Muchos a uno 
Muchos a muchos</a:t>
            </a:r>
          </a:p>
        </p:txBody>
      </p:sp>
      <p:sp>
        <p:nvSpPr>
          <p:cNvPr id="117" name="Rectangle 3">
            <a:extLst>
              <a:ext uri="{FF2B5EF4-FFF2-40B4-BE49-F238E27FC236}">
                <a16:creationId xmlns:a16="http://schemas.microsoft.com/office/drawing/2014/main" id="{5E9D6592-2E12-4E4C-A3E0-D11C89931475}"/>
              </a:ext>
            </a:extLst>
          </p:cNvPr>
          <p:cNvSpPr>
            <a:spLocks noChangeArrowheads="1"/>
          </p:cNvSpPr>
          <p:nvPr/>
        </p:nvSpPr>
        <p:spPr bwMode="auto">
          <a:xfrm>
            <a:off x="5274588" y="3687636"/>
            <a:ext cx="21717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050"/>
          </a:p>
        </p:txBody>
      </p:sp>
      <p:sp>
        <p:nvSpPr>
          <p:cNvPr id="118" name="Freeform 6">
            <a:extLst>
              <a:ext uri="{FF2B5EF4-FFF2-40B4-BE49-F238E27FC236}">
                <a16:creationId xmlns:a16="http://schemas.microsoft.com/office/drawing/2014/main" id="{FAF7DCF3-3DE5-4B1F-8DB5-BD5040B4ABC6}"/>
              </a:ext>
            </a:extLst>
          </p:cNvPr>
          <p:cNvSpPr>
            <a:spLocks/>
          </p:cNvSpPr>
          <p:nvPr/>
        </p:nvSpPr>
        <p:spPr bwMode="auto">
          <a:xfrm>
            <a:off x="4506718" y="1980961"/>
            <a:ext cx="253603" cy="1612106"/>
          </a:xfrm>
          <a:custGeom>
            <a:avLst/>
            <a:gdLst>
              <a:gd name="T0" fmla="*/ 531751435 w 213"/>
              <a:gd name="T1" fmla="*/ 1554937036 h 1354"/>
              <a:gd name="T2" fmla="*/ 524191773 w 213"/>
              <a:gd name="T3" fmla="*/ 1262597429 h 1354"/>
              <a:gd name="T4" fmla="*/ 509070862 w 213"/>
              <a:gd name="T5" fmla="*/ 982860980 h 1354"/>
              <a:gd name="T6" fmla="*/ 486388702 w 213"/>
              <a:gd name="T7" fmla="*/ 725804937 h 1354"/>
              <a:gd name="T8" fmla="*/ 456146881 w 213"/>
              <a:gd name="T9" fmla="*/ 498990956 h 1354"/>
              <a:gd name="T10" fmla="*/ 420864756 w 213"/>
              <a:gd name="T11" fmla="*/ 307459051 h 1354"/>
              <a:gd name="T12" fmla="*/ 380542227 w 213"/>
              <a:gd name="T13" fmla="*/ 158769042 h 1354"/>
              <a:gd name="T14" fmla="*/ 335179495 w 213"/>
              <a:gd name="T15" fmla="*/ 55443442 h 1354"/>
              <a:gd name="T16" fmla="*/ 289816763 w 213"/>
              <a:gd name="T17" fmla="*/ 5040312 h 1354"/>
              <a:gd name="T18" fmla="*/ 244454030 w 213"/>
              <a:gd name="T19" fmla="*/ 5040312 h 1354"/>
              <a:gd name="T20" fmla="*/ 199091248 w 213"/>
              <a:gd name="T21" fmla="*/ 55443442 h 1354"/>
              <a:gd name="T22" fmla="*/ 153728516 w 213"/>
              <a:gd name="T23" fmla="*/ 158769042 h 1354"/>
              <a:gd name="T24" fmla="*/ 113406087 w 213"/>
              <a:gd name="T25" fmla="*/ 307459051 h 1354"/>
              <a:gd name="T26" fmla="*/ 78123937 w 213"/>
              <a:gd name="T27" fmla="*/ 498990956 h 1354"/>
              <a:gd name="T28" fmla="*/ 47882103 w 213"/>
              <a:gd name="T29" fmla="*/ 725804937 h 1354"/>
              <a:gd name="T30" fmla="*/ 25201524 w 213"/>
              <a:gd name="T31" fmla="*/ 982860980 h 1354"/>
              <a:gd name="T32" fmla="*/ 10080610 w 213"/>
              <a:gd name="T33" fmla="*/ 1262597429 h 1354"/>
              <a:gd name="T34" fmla="*/ 2519359 w 213"/>
              <a:gd name="T35" fmla="*/ 1554937036 h 1354"/>
              <a:gd name="T36" fmla="*/ 2519359 w 213"/>
              <a:gd name="T37" fmla="*/ 1852314176 h 1354"/>
              <a:gd name="T38" fmla="*/ 10080610 w 213"/>
              <a:gd name="T39" fmla="*/ 2144652195 h 1354"/>
              <a:gd name="T40" fmla="*/ 25201524 w 213"/>
              <a:gd name="T41" fmla="*/ 2147483647 h 1354"/>
              <a:gd name="T42" fmla="*/ 47882103 w 213"/>
              <a:gd name="T43" fmla="*/ 2147483647 h 1354"/>
              <a:gd name="T44" fmla="*/ 78123937 w 213"/>
              <a:gd name="T45" fmla="*/ 2147483647 h 1354"/>
              <a:gd name="T46" fmla="*/ 113406087 w 213"/>
              <a:gd name="T47" fmla="*/ 2147483647 h 1354"/>
              <a:gd name="T48" fmla="*/ 153728516 w 213"/>
              <a:gd name="T49" fmla="*/ 2147483647 h 1354"/>
              <a:gd name="T50" fmla="*/ 199091248 w 213"/>
              <a:gd name="T51" fmla="*/ 2147483647 h 1354"/>
              <a:gd name="T52" fmla="*/ 244454030 w 213"/>
              <a:gd name="T53" fmla="*/ 2147483647 h 1354"/>
              <a:gd name="T54" fmla="*/ 289816763 w 213"/>
              <a:gd name="T55" fmla="*/ 2147483647 h 1354"/>
              <a:gd name="T56" fmla="*/ 335179495 w 213"/>
              <a:gd name="T57" fmla="*/ 2147483647 h 1354"/>
              <a:gd name="T58" fmla="*/ 380542227 w 213"/>
              <a:gd name="T59" fmla="*/ 2147483647 h 1354"/>
              <a:gd name="T60" fmla="*/ 420864756 w 213"/>
              <a:gd name="T61" fmla="*/ 2147483647 h 1354"/>
              <a:gd name="T62" fmla="*/ 456146881 w 213"/>
              <a:gd name="T63" fmla="*/ 2147483647 h 1354"/>
              <a:gd name="T64" fmla="*/ 486388702 w 213"/>
              <a:gd name="T65" fmla="*/ 2147483647 h 1354"/>
              <a:gd name="T66" fmla="*/ 509070862 w 213"/>
              <a:gd name="T67" fmla="*/ 2147483647 h 1354"/>
              <a:gd name="T68" fmla="*/ 524191773 w 213"/>
              <a:gd name="T69" fmla="*/ 2144652195 h 1354"/>
              <a:gd name="T70" fmla="*/ 53175143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9" name="Freeform 7">
            <a:extLst>
              <a:ext uri="{FF2B5EF4-FFF2-40B4-BE49-F238E27FC236}">
                <a16:creationId xmlns:a16="http://schemas.microsoft.com/office/drawing/2014/main" id="{C21A16D8-6555-4520-9150-041885134E4A}"/>
              </a:ext>
            </a:extLst>
          </p:cNvPr>
          <p:cNvSpPr>
            <a:spLocks/>
          </p:cNvSpPr>
          <p:nvPr/>
        </p:nvSpPr>
        <p:spPr bwMode="auto">
          <a:xfrm>
            <a:off x="5124651" y="1986914"/>
            <a:ext cx="253604" cy="1612106"/>
          </a:xfrm>
          <a:custGeom>
            <a:avLst/>
            <a:gdLst>
              <a:gd name="T0" fmla="*/ 531754595 w 213"/>
              <a:gd name="T1" fmla="*/ 1554937036 h 1354"/>
              <a:gd name="T2" fmla="*/ 524193323 w 213"/>
              <a:gd name="T3" fmla="*/ 1262597429 h 1354"/>
              <a:gd name="T4" fmla="*/ 509072368 w 213"/>
              <a:gd name="T5" fmla="*/ 982860980 h 1354"/>
              <a:gd name="T6" fmla="*/ 486391728 w 213"/>
              <a:gd name="T7" fmla="*/ 725804937 h 1354"/>
              <a:gd name="T8" fmla="*/ 456149817 w 213"/>
              <a:gd name="T9" fmla="*/ 498990956 h 1354"/>
              <a:gd name="T10" fmla="*/ 420867588 w 213"/>
              <a:gd name="T11" fmla="*/ 307459051 h 1354"/>
              <a:gd name="T12" fmla="*/ 380544940 w 213"/>
              <a:gd name="T13" fmla="*/ 158769042 h 1354"/>
              <a:gd name="T14" fmla="*/ 335182074 w 213"/>
              <a:gd name="T15" fmla="*/ 55443442 h 1354"/>
              <a:gd name="T16" fmla="*/ 289819207 w 213"/>
              <a:gd name="T17" fmla="*/ 5040312 h 1354"/>
              <a:gd name="T18" fmla="*/ 244456341 w 213"/>
              <a:gd name="T19" fmla="*/ 5040312 h 1354"/>
              <a:gd name="T20" fmla="*/ 199093424 w 213"/>
              <a:gd name="T21" fmla="*/ 55443442 h 1354"/>
              <a:gd name="T22" fmla="*/ 153730558 w 213"/>
              <a:gd name="T23" fmla="*/ 158769042 h 1354"/>
              <a:gd name="T24" fmla="*/ 115927375 w 213"/>
              <a:gd name="T25" fmla="*/ 307459051 h 1354"/>
              <a:gd name="T26" fmla="*/ 78125755 w 213"/>
              <a:gd name="T27" fmla="*/ 498990956 h 1354"/>
              <a:gd name="T28" fmla="*/ 50403197 w 213"/>
              <a:gd name="T29" fmla="*/ 725804937 h 1354"/>
              <a:gd name="T30" fmla="*/ 25201599 w 213"/>
              <a:gd name="T31" fmla="*/ 982860980 h 1354"/>
              <a:gd name="T32" fmla="*/ 10080640 w 213"/>
              <a:gd name="T33" fmla="*/ 1262597429 h 1354"/>
              <a:gd name="T34" fmla="*/ 2520954 w 213"/>
              <a:gd name="T35" fmla="*/ 1554937036 h 1354"/>
              <a:gd name="T36" fmla="*/ 2520954 w 213"/>
              <a:gd name="T37" fmla="*/ 1852314176 h 1354"/>
              <a:gd name="T38" fmla="*/ 10080640 w 213"/>
              <a:gd name="T39" fmla="*/ 2144652195 h 1354"/>
              <a:gd name="T40" fmla="*/ 25201599 w 213"/>
              <a:gd name="T41" fmla="*/ 2147483647 h 1354"/>
              <a:gd name="T42" fmla="*/ 50403197 w 213"/>
              <a:gd name="T43" fmla="*/ 2147483647 h 1354"/>
              <a:gd name="T44" fmla="*/ 78125755 w 213"/>
              <a:gd name="T45" fmla="*/ 2147483647 h 1354"/>
              <a:gd name="T46" fmla="*/ 115927375 w 213"/>
              <a:gd name="T47" fmla="*/ 2147483647 h 1354"/>
              <a:gd name="T48" fmla="*/ 153730558 w 213"/>
              <a:gd name="T49" fmla="*/ 2147483647 h 1354"/>
              <a:gd name="T50" fmla="*/ 199093424 w 213"/>
              <a:gd name="T51" fmla="*/ 2147483647 h 1354"/>
              <a:gd name="T52" fmla="*/ 244456341 w 213"/>
              <a:gd name="T53" fmla="*/ 2147483647 h 1354"/>
              <a:gd name="T54" fmla="*/ 289819207 w 213"/>
              <a:gd name="T55" fmla="*/ 2147483647 h 1354"/>
              <a:gd name="T56" fmla="*/ 335182074 w 213"/>
              <a:gd name="T57" fmla="*/ 2147483647 h 1354"/>
              <a:gd name="T58" fmla="*/ 380544940 w 213"/>
              <a:gd name="T59" fmla="*/ 2147483647 h 1354"/>
              <a:gd name="T60" fmla="*/ 420867588 w 213"/>
              <a:gd name="T61" fmla="*/ 2147483647 h 1354"/>
              <a:gd name="T62" fmla="*/ 456149817 w 213"/>
              <a:gd name="T63" fmla="*/ 2147483647 h 1354"/>
              <a:gd name="T64" fmla="*/ 486391728 w 213"/>
              <a:gd name="T65" fmla="*/ 2147483647 h 1354"/>
              <a:gd name="T66" fmla="*/ 509072368 w 213"/>
              <a:gd name="T67" fmla="*/ 2147483647 h 1354"/>
              <a:gd name="T68" fmla="*/ 524193323 w 213"/>
              <a:gd name="T69" fmla="*/ 2144652195 h 1354"/>
              <a:gd name="T70" fmla="*/ 53175459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0" name="Freeform 8">
            <a:extLst>
              <a:ext uri="{FF2B5EF4-FFF2-40B4-BE49-F238E27FC236}">
                <a16:creationId xmlns:a16="http://schemas.microsoft.com/office/drawing/2014/main" id="{3CF40E41-A75B-4CED-81DA-265255A7A202}"/>
              </a:ext>
            </a:extLst>
          </p:cNvPr>
          <p:cNvSpPr>
            <a:spLocks/>
          </p:cNvSpPr>
          <p:nvPr/>
        </p:nvSpPr>
        <p:spPr bwMode="auto">
          <a:xfrm>
            <a:off x="5618762" y="1980961"/>
            <a:ext cx="253603" cy="1612106"/>
          </a:xfrm>
          <a:custGeom>
            <a:avLst/>
            <a:gdLst>
              <a:gd name="T0" fmla="*/ 531751435 w 213"/>
              <a:gd name="T1" fmla="*/ 1554937036 h 1354"/>
              <a:gd name="T2" fmla="*/ 524191773 w 213"/>
              <a:gd name="T3" fmla="*/ 1262597429 h 1354"/>
              <a:gd name="T4" fmla="*/ 509070862 w 213"/>
              <a:gd name="T5" fmla="*/ 982860980 h 1354"/>
              <a:gd name="T6" fmla="*/ 486388702 w 213"/>
              <a:gd name="T7" fmla="*/ 725804937 h 1354"/>
              <a:gd name="T8" fmla="*/ 456146881 w 213"/>
              <a:gd name="T9" fmla="*/ 498990956 h 1354"/>
              <a:gd name="T10" fmla="*/ 420864756 w 213"/>
              <a:gd name="T11" fmla="*/ 307459051 h 1354"/>
              <a:gd name="T12" fmla="*/ 378022869 w 213"/>
              <a:gd name="T13" fmla="*/ 158769042 h 1354"/>
              <a:gd name="T14" fmla="*/ 335179495 w 213"/>
              <a:gd name="T15" fmla="*/ 55443442 h 1354"/>
              <a:gd name="T16" fmla="*/ 289816763 w 213"/>
              <a:gd name="T17" fmla="*/ 5040312 h 1354"/>
              <a:gd name="T18" fmla="*/ 244454030 w 213"/>
              <a:gd name="T19" fmla="*/ 5040312 h 1354"/>
              <a:gd name="T20" fmla="*/ 196571890 w 213"/>
              <a:gd name="T21" fmla="*/ 55443442 h 1354"/>
              <a:gd name="T22" fmla="*/ 153728516 w 213"/>
              <a:gd name="T23" fmla="*/ 158769042 h 1354"/>
              <a:gd name="T24" fmla="*/ 113406087 w 213"/>
              <a:gd name="T25" fmla="*/ 307459051 h 1354"/>
              <a:gd name="T26" fmla="*/ 78123937 w 213"/>
              <a:gd name="T27" fmla="*/ 498990956 h 1354"/>
              <a:gd name="T28" fmla="*/ 47882103 w 213"/>
              <a:gd name="T29" fmla="*/ 725804937 h 1354"/>
              <a:gd name="T30" fmla="*/ 25201524 w 213"/>
              <a:gd name="T31" fmla="*/ 982860980 h 1354"/>
              <a:gd name="T32" fmla="*/ 7559665 w 213"/>
              <a:gd name="T33" fmla="*/ 1262597429 h 1354"/>
              <a:gd name="T34" fmla="*/ 0 w 213"/>
              <a:gd name="T35" fmla="*/ 1554937036 h 1354"/>
              <a:gd name="T36" fmla="*/ 0 w 213"/>
              <a:gd name="T37" fmla="*/ 1852314176 h 1354"/>
              <a:gd name="T38" fmla="*/ 7559665 w 213"/>
              <a:gd name="T39" fmla="*/ 2144652195 h 1354"/>
              <a:gd name="T40" fmla="*/ 25201524 w 213"/>
              <a:gd name="T41" fmla="*/ 2147483647 h 1354"/>
              <a:gd name="T42" fmla="*/ 47882103 w 213"/>
              <a:gd name="T43" fmla="*/ 2147483647 h 1354"/>
              <a:gd name="T44" fmla="*/ 78123937 w 213"/>
              <a:gd name="T45" fmla="*/ 2147483647 h 1354"/>
              <a:gd name="T46" fmla="*/ 113406087 w 213"/>
              <a:gd name="T47" fmla="*/ 2147483647 h 1354"/>
              <a:gd name="T48" fmla="*/ 153728516 w 213"/>
              <a:gd name="T49" fmla="*/ 2147483647 h 1354"/>
              <a:gd name="T50" fmla="*/ 196571890 w 213"/>
              <a:gd name="T51" fmla="*/ 2147483647 h 1354"/>
              <a:gd name="T52" fmla="*/ 244454030 w 213"/>
              <a:gd name="T53" fmla="*/ 2147483647 h 1354"/>
              <a:gd name="T54" fmla="*/ 289816763 w 213"/>
              <a:gd name="T55" fmla="*/ 2147483647 h 1354"/>
              <a:gd name="T56" fmla="*/ 335179495 w 213"/>
              <a:gd name="T57" fmla="*/ 2147483647 h 1354"/>
              <a:gd name="T58" fmla="*/ 378022869 w 213"/>
              <a:gd name="T59" fmla="*/ 2147483647 h 1354"/>
              <a:gd name="T60" fmla="*/ 420864756 w 213"/>
              <a:gd name="T61" fmla="*/ 2147483647 h 1354"/>
              <a:gd name="T62" fmla="*/ 456146881 w 213"/>
              <a:gd name="T63" fmla="*/ 2147483647 h 1354"/>
              <a:gd name="T64" fmla="*/ 486388702 w 213"/>
              <a:gd name="T65" fmla="*/ 2147483647 h 1354"/>
              <a:gd name="T66" fmla="*/ 509070862 w 213"/>
              <a:gd name="T67" fmla="*/ 2147483647 h 1354"/>
              <a:gd name="T68" fmla="*/ 524191773 w 213"/>
              <a:gd name="T69" fmla="*/ 2144652195 h 1354"/>
              <a:gd name="T70" fmla="*/ 53175143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1" name="Freeform 9">
            <a:extLst>
              <a:ext uri="{FF2B5EF4-FFF2-40B4-BE49-F238E27FC236}">
                <a16:creationId xmlns:a16="http://schemas.microsoft.com/office/drawing/2014/main" id="{5F149502-69A2-4066-B557-5BED8CA3F94A}"/>
              </a:ext>
            </a:extLst>
          </p:cNvPr>
          <p:cNvSpPr>
            <a:spLocks/>
          </p:cNvSpPr>
          <p:nvPr/>
        </p:nvSpPr>
        <p:spPr bwMode="auto">
          <a:xfrm>
            <a:off x="6248601" y="1980961"/>
            <a:ext cx="253604" cy="1612106"/>
          </a:xfrm>
          <a:custGeom>
            <a:avLst/>
            <a:gdLst>
              <a:gd name="T0" fmla="*/ 531754595 w 213"/>
              <a:gd name="T1" fmla="*/ 1554937036 h 1354"/>
              <a:gd name="T2" fmla="*/ 524193323 w 213"/>
              <a:gd name="T3" fmla="*/ 1262597429 h 1354"/>
              <a:gd name="T4" fmla="*/ 509072368 w 213"/>
              <a:gd name="T5" fmla="*/ 982860980 h 1354"/>
              <a:gd name="T6" fmla="*/ 486391728 w 213"/>
              <a:gd name="T7" fmla="*/ 725804937 h 1354"/>
              <a:gd name="T8" fmla="*/ 456149817 w 213"/>
              <a:gd name="T9" fmla="*/ 498990956 h 1354"/>
              <a:gd name="T10" fmla="*/ 420867588 w 213"/>
              <a:gd name="T11" fmla="*/ 307459051 h 1354"/>
              <a:gd name="T12" fmla="*/ 380544940 w 213"/>
              <a:gd name="T13" fmla="*/ 158769042 h 1354"/>
              <a:gd name="T14" fmla="*/ 335182074 w 213"/>
              <a:gd name="T15" fmla="*/ 55443442 h 1354"/>
              <a:gd name="T16" fmla="*/ 289819207 w 213"/>
              <a:gd name="T17" fmla="*/ 5040312 h 1354"/>
              <a:gd name="T18" fmla="*/ 244456341 w 213"/>
              <a:gd name="T19" fmla="*/ 5040312 h 1354"/>
              <a:gd name="T20" fmla="*/ 199093424 w 213"/>
              <a:gd name="T21" fmla="*/ 55443442 h 1354"/>
              <a:gd name="T22" fmla="*/ 153730558 w 213"/>
              <a:gd name="T23" fmla="*/ 158769042 h 1354"/>
              <a:gd name="T24" fmla="*/ 115927375 w 213"/>
              <a:gd name="T25" fmla="*/ 307459051 h 1354"/>
              <a:gd name="T26" fmla="*/ 78125755 w 213"/>
              <a:gd name="T27" fmla="*/ 498990956 h 1354"/>
              <a:gd name="T28" fmla="*/ 50403197 w 213"/>
              <a:gd name="T29" fmla="*/ 725804937 h 1354"/>
              <a:gd name="T30" fmla="*/ 25201599 w 213"/>
              <a:gd name="T31" fmla="*/ 982860980 h 1354"/>
              <a:gd name="T32" fmla="*/ 10080640 w 213"/>
              <a:gd name="T33" fmla="*/ 1262597429 h 1354"/>
              <a:gd name="T34" fmla="*/ 0 w 213"/>
              <a:gd name="T35" fmla="*/ 1554937036 h 1354"/>
              <a:gd name="T36" fmla="*/ 0 w 213"/>
              <a:gd name="T37" fmla="*/ 1852314176 h 1354"/>
              <a:gd name="T38" fmla="*/ 10080640 w 213"/>
              <a:gd name="T39" fmla="*/ 2144652195 h 1354"/>
              <a:gd name="T40" fmla="*/ 25201599 w 213"/>
              <a:gd name="T41" fmla="*/ 2147483647 h 1354"/>
              <a:gd name="T42" fmla="*/ 50403197 w 213"/>
              <a:gd name="T43" fmla="*/ 2147483647 h 1354"/>
              <a:gd name="T44" fmla="*/ 78125755 w 213"/>
              <a:gd name="T45" fmla="*/ 2147483647 h 1354"/>
              <a:gd name="T46" fmla="*/ 115927375 w 213"/>
              <a:gd name="T47" fmla="*/ 2147483647 h 1354"/>
              <a:gd name="T48" fmla="*/ 153730558 w 213"/>
              <a:gd name="T49" fmla="*/ 2147483647 h 1354"/>
              <a:gd name="T50" fmla="*/ 199093424 w 213"/>
              <a:gd name="T51" fmla="*/ 2147483647 h 1354"/>
              <a:gd name="T52" fmla="*/ 244456341 w 213"/>
              <a:gd name="T53" fmla="*/ 2147483647 h 1354"/>
              <a:gd name="T54" fmla="*/ 289819207 w 213"/>
              <a:gd name="T55" fmla="*/ 2147483647 h 1354"/>
              <a:gd name="T56" fmla="*/ 335182074 w 213"/>
              <a:gd name="T57" fmla="*/ 2147483647 h 1354"/>
              <a:gd name="T58" fmla="*/ 380544940 w 213"/>
              <a:gd name="T59" fmla="*/ 2147483647 h 1354"/>
              <a:gd name="T60" fmla="*/ 420867588 w 213"/>
              <a:gd name="T61" fmla="*/ 2147483647 h 1354"/>
              <a:gd name="T62" fmla="*/ 456149817 w 213"/>
              <a:gd name="T63" fmla="*/ 2147483647 h 1354"/>
              <a:gd name="T64" fmla="*/ 486391728 w 213"/>
              <a:gd name="T65" fmla="*/ 2147483647 h 1354"/>
              <a:gd name="T66" fmla="*/ 509072368 w 213"/>
              <a:gd name="T67" fmla="*/ 2147483647 h 1354"/>
              <a:gd name="T68" fmla="*/ 524193323 w 213"/>
              <a:gd name="T69" fmla="*/ 2144652195 h 1354"/>
              <a:gd name="T70" fmla="*/ 53175459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2" name="Freeform 10">
            <a:extLst>
              <a:ext uri="{FF2B5EF4-FFF2-40B4-BE49-F238E27FC236}">
                <a16:creationId xmlns:a16="http://schemas.microsoft.com/office/drawing/2014/main" id="{2ADA228B-7995-4599-87E0-2BEA6B535B69}"/>
              </a:ext>
            </a:extLst>
          </p:cNvPr>
          <p:cNvSpPr>
            <a:spLocks/>
          </p:cNvSpPr>
          <p:nvPr/>
        </p:nvSpPr>
        <p:spPr bwMode="auto">
          <a:xfrm>
            <a:off x="6736758" y="1992868"/>
            <a:ext cx="253604" cy="1612106"/>
          </a:xfrm>
          <a:custGeom>
            <a:avLst/>
            <a:gdLst>
              <a:gd name="T0" fmla="*/ 531754595 w 213"/>
              <a:gd name="T1" fmla="*/ 1554937036 h 1354"/>
              <a:gd name="T2" fmla="*/ 524193323 w 213"/>
              <a:gd name="T3" fmla="*/ 1262597429 h 1354"/>
              <a:gd name="T4" fmla="*/ 509072368 w 213"/>
              <a:gd name="T5" fmla="*/ 982860980 h 1354"/>
              <a:gd name="T6" fmla="*/ 486391728 w 213"/>
              <a:gd name="T7" fmla="*/ 725804937 h 1354"/>
              <a:gd name="T8" fmla="*/ 456149817 w 213"/>
              <a:gd name="T9" fmla="*/ 498990956 h 1354"/>
              <a:gd name="T10" fmla="*/ 420867588 w 213"/>
              <a:gd name="T11" fmla="*/ 307459051 h 1354"/>
              <a:gd name="T12" fmla="*/ 378023987 w 213"/>
              <a:gd name="T13" fmla="*/ 158769042 h 1354"/>
              <a:gd name="T14" fmla="*/ 335182074 w 213"/>
              <a:gd name="T15" fmla="*/ 55443442 h 1354"/>
              <a:gd name="T16" fmla="*/ 289819207 w 213"/>
              <a:gd name="T17" fmla="*/ 5040312 h 1354"/>
              <a:gd name="T18" fmla="*/ 241935388 w 213"/>
              <a:gd name="T19" fmla="*/ 5040312 h 1354"/>
              <a:gd name="T20" fmla="*/ 196572471 w 213"/>
              <a:gd name="T21" fmla="*/ 55443442 h 1354"/>
              <a:gd name="T22" fmla="*/ 153730558 w 213"/>
              <a:gd name="T23" fmla="*/ 158769042 h 1354"/>
              <a:gd name="T24" fmla="*/ 113408010 w 213"/>
              <a:gd name="T25" fmla="*/ 307459051 h 1354"/>
              <a:gd name="T26" fmla="*/ 78125755 w 213"/>
              <a:gd name="T27" fmla="*/ 498990956 h 1354"/>
              <a:gd name="T28" fmla="*/ 47883832 w 213"/>
              <a:gd name="T29" fmla="*/ 725804937 h 1354"/>
              <a:gd name="T30" fmla="*/ 25201599 w 213"/>
              <a:gd name="T31" fmla="*/ 982860980 h 1354"/>
              <a:gd name="T32" fmla="*/ 7561275 w 213"/>
              <a:gd name="T33" fmla="*/ 1262597429 h 1354"/>
              <a:gd name="T34" fmla="*/ 0 w 213"/>
              <a:gd name="T35" fmla="*/ 1554937036 h 1354"/>
              <a:gd name="T36" fmla="*/ 0 w 213"/>
              <a:gd name="T37" fmla="*/ 1852314176 h 1354"/>
              <a:gd name="T38" fmla="*/ 7561275 w 213"/>
              <a:gd name="T39" fmla="*/ 2144652195 h 1354"/>
              <a:gd name="T40" fmla="*/ 25201599 w 213"/>
              <a:gd name="T41" fmla="*/ 2147483647 h 1354"/>
              <a:gd name="T42" fmla="*/ 47883832 w 213"/>
              <a:gd name="T43" fmla="*/ 2147483647 h 1354"/>
              <a:gd name="T44" fmla="*/ 78125755 w 213"/>
              <a:gd name="T45" fmla="*/ 2147483647 h 1354"/>
              <a:gd name="T46" fmla="*/ 113408010 w 213"/>
              <a:gd name="T47" fmla="*/ 2147483647 h 1354"/>
              <a:gd name="T48" fmla="*/ 153730558 w 213"/>
              <a:gd name="T49" fmla="*/ 2147483647 h 1354"/>
              <a:gd name="T50" fmla="*/ 196572471 w 213"/>
              <a:gd name="T51" fmla="*/ 2147483647 h 1354"/>
              <a:gd name="T52" fmla="*/ 241935388 w 213"/>
              <a:gd name="T53" fmla="*/ 2147483647 h 1354"/>
              <a:gd name="T54" fmla="*/ 289819207 w 213"/>
              <a:gd name="T55" fmla="*/ 2147483647 h 1354"/>
              <a:gd name="T56" fmla="*/ 335182074 w 213"/>
              <a:gd name="T57" fmla="*/ 2147483647 h 1354"/>
              <a:gd name="T58" fmla="*/ 378023987 w 213"/>
              <a:gd name="T59" fmla="*/ 2147483647 h 1354"/>
              <a:gd name="T60" fmla="*/ 420867588 w 213"/>
              <a:gd name="T61" fmla="*/ 2147483647 h 1354"/>
              <a:gd name="T62" fmla="*/ 456149817 w 213"/>
              <a:gd name="T63" fmla="*/ 2147483647 h 1354"/>
              <a:gd name="T64" fmla="*/ 486391728 w 213"/>
              <a:gd name="T65" fmla="*/ 2147483647 h 1354"/>
              <a:gd name="T66" fmla="*/ 509072368 w 213"/>
              <a:gd name="T67" fmla="*/ 2147483647 h 1354"/>
              <a:gd name="T68" fmla="*/ 524193323 w 213"/>
              <a:gd name="T69" fmla="*/ 2144652195 h 1354"/>
              <a:gd name="T70" fmla="*/ 53175459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3" name="Freeform 11">
            <a:extLst>
              <a:ext uri="{FF2B5EF4-FFF2-40B4-BE49-F238E27FC236}">
                <a16:creationId xmlns:a16="http://schemas.microsoft.com/office/drawing/2014/main" id="{6EAF333B-BFBB-459F-A0B4-CAF4894D22F5}"/>
              </a:ext>
            </a:extLst>
          </p:cNvPr>
          <p:cNvSpPr>
            <a:spLocks/>
          </p:cNvSpPr>
          <p:nvPr/>
        </p:nvSpPr>
        <p:spPr bwMode="auto">
          <a:xfrm>
            <a:off x="4024514" y="1986914"/>
            <a:ext cx="253604" cy="1612106"/>
          </a:xfrm>
          <a:custGeom>
            <a:avLst/>
            <a:gdLst>
              <a:gd name="T0" fmla="*/ 531754595 w 213"/>
              <a:gd name="T1" fmla="*/ 1554937036 h 1354"/>
              <a:gd name="T2" fmla="*/ 526714276 w 213"/>
              <a:gd name="T3" fmla="*/ 1262597429 h 1354"/>
              <a:gd name="T4" fmla="*/ 509072368 w 213"/>
              <a:gd name="T5" fmla="*/ 982860980 h 1354"/>
              <a:gd name="T6" fmla="*/ 486391728 w 213"/>
              <a:gd name="T7" fmla="*/ 725804937 h 1354"/>
              <a:gd name="T8" fmla="*/ 456149817 w 213"/>
              <a:gd name="T9" fmla="*/ 498990956 h 1354"/>
              <a:gd name="T10" fmla="*/ 420867588 w 213"/>
              <a:gd name="T11" fmla="*/ 307459051 h 1354"/>
              <a:gd name="T12" fmla="*/ 380544940 w 213"/>
              <a:gd name="T13" fmla="*/ 158769042 h 1354"/>
              <a:gd name="T14" fmla="*/ 337701439 w 213"/>
              <a:gd name="T15" fmla="*/ 55443442 h 1354"/>
              <a:gd name="T16" fmla="*/ 289819207 w 213"/>
              <a:gd name="T17" fmla="*/ 5040312 h 1354"/>
              <a:gd name="T18" fmla="*/ 244456341 w 213"/>
              <a:gd name="T19" fmla="*/ 5040312 h 1354"/>
              <a:gd name="T20" fmla="*/ 199093424 w 213"/>
              <a:gd name="T21" fmla="*/ 55443442 h 1354"/>
              <a:gd name="T22" fmla="*/ 153730558 w 213"/>
              <a:gd name="T23" fmla="*/ 158769042 h 1354"/>
              <a:gd name="T24" fmla="*/ 115927375 w 213"/>
              <a:gd name="T25" fmla="*/ 307459051 h 1354"/>
              <a:gd name="T26" fmla="*/ 80645121 w 213"/>
              <a:gd name="T27" fmla="*/ 498990956 h 1354"/>
              <a:gd name="T28" fmla="*/ 50403197 w 213"/>
              <a:gd name="T29" fmla="*/ 725804937 h 1354"/>
              <a:gd name="T30" fmla="*/ 25201599 w 213"/>
              <a:gd name="T31" fmla="*/ 982860980 h 1354"/>
              <a:gd name="T32" fmla="*/ 10080640 w 213"/>
              <a:gd name="T33" fmla="*/ 1262597429 h 1354"/>
              <a:gd name="T34" fmla="*/ 2520954 w 213"/>
              <a:gd name="T35" fmla="*/ 1554937036 h 1354"/>
              <a:gd name="T36" fmla="*/ 2520954 w 213"/>
              <a:gd name="T37" fmla="*/ 1852314176 h 1354"/>
              <a:gd name="T38" fmla="*/ 10080640 w 213"/>
              <a:gd name="T39" fmla="*/ 2144652195 h 1354"/>
              <a:gd name="T40" fmla="*/ 25201599 w 213"/>
              <a:gd name="T41" fmla="*/ 2147483647 h 1354"/>
              <a:gd name="T42" fmla="*/ 50403197 w 213"/>
              <a:gd name="T43" fmla="*/ 2147483647 h 1354"/>
              <a:gd name="T44" fmla="*/ 80645121 w 213"/>
              <a:gd name="T45" fmla="*/ 2147483647 h 1354"/>
              <a:gd name="T46" fmla="*/ 115927375 w 213"/>
              <a:gd name="T47" fmla="*/ 2147483647 h 1354"/>
              <a:gd name="T48" fmla="*/ 153730558 w 213"/>
              <a:gd name="T49" fmla="*/ 2147483647 h 1354"/>
              <a:gd name="T50" fmla="*/ 199093424 w 213"/>
              <a:gd name="T51" fmla="*/ 2147483647 h 1354"/>
              <a:gd name="T52" fmla="*/ 244456341 w 213"/>
              <a:gd name="T53" fmla="*/ 2147483647 h 1354"/>
              <a:gd name="T54" fmla="*/ 289819207 w 213"/>
              <a:gd name="T55" fmla="*/ 2147483647 h 1354"/>
              <a:gd name="T56" fmla="*/ 337701439 w 213"/>
              <a:gd name="T57" fmla="*/ 2147483647 h 1354"/>
              <a:gd name="T58" fmla="*/ 380544940 w 213"/>
              <a:gd name="T59" fmla="*/ 2147483647 h 1354"/>
              <a:gd name="T60" fmla="*/ 420867588 w 213"/>
              <a:gd name="T61" fmla="*/ 2147483647 h 1354"/>
              <a:gd name="T62" fmla="*/ 456149817 w 213"/>
              <a:gd name="T63" fmla="*/ 2147483647 h 1354"/>
              <a:gd name="T64" fmla="*/ 486391728 w 213"/>
              <a:gd name="T65" fmla="*/ 2147483647 h 1354"/>
              <a:gd name="T66" fmla="*/ 509072368 w 213"/>
              <a:gd name="T67" fmla="*/ 2147483647 h 1354"/>
              <a:gd name="T68" fmla="*/ 526714276 w 213"/>
              <a:gd name="T69" fmla="*/ 2144652195 h 1354"/>
              <a:gd name="T70" fmla="*/ 53175459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4" name="Rectangle 12">
            <a:extLst>
              <a:ext uri="{FF2B5EF4-FFF2-40B4-BE49-F238E27FC236}">
                <a16:creationId xmlns:a16="http://schemas.microsoft.com/office/drawing/2014/main" id="{9E7341C4-138A-445C-8E09-50A100D93BF6}"/>
              </a:ext>
            </a:extLst>
          </p:cNvPr>
          <p:cNvSpPr>
            <a:spLocks noChangeArrowheads="1"/>
          </p:cNvSpPr>
          <p:nvPr/>
        </p:nvSpPr>
        <p:spPr bwMode="auto">
          <a:xfrm>
            <a:off x="7218879" y="3687636"/>
            <a:ext cx="1247939" cy="251993"/>
          </a:xfrm>
          <a:prstGeom prst="rect">
            <a:avLst/>
          </a:prstGeom>
          <a:noFill/>
          <a:ln>
            <a:noFill/>
          </a:ln>
          <a:effectLst/>
        </p:spPr>
        <p:txBody>
          <a:bodyPr wrap="none" lIns="67866" tIns="33338" rIns="67866" bIns="33338">
            <a:spAutoFit/>
          </a:bodyPr>
          <a:lstStyle/>
          <a:p>
            <a:pPr>
              <a:defRPr/>
            </a:pPr>
            <a:r>
              <a:rPr lang="en-US" sz="1200" i="1" err="1">
                <a:solidFill>
                  <a:srgbClr val="990000"/>
                </a:solidFill>
              </a:rPr>
              <a:t>muchos</a:t>
            </a:r>
            <a:r>
              <a:rPr lang="en-US" sz="1200" i="1">
                <a:solidFill>
                  <a:srgbClr val="990000"/>
                </a:solidFill>
              </a:rPr>
              <a:t> a </a:t>
            </a:r>
            <a:r>
              <a:rPr lang="en-US" sz="1200" i="1" err="1">
                <a:solidFill>
                  <a:srgbClr val="990000"/>
                </a:solidFill>
              </a:rPr>
              <a:t>muchos</a:t>
            </a:r>
            <a:endParaRPr lang="en-US" sz="1200" i="1">
              <a:solidFill>
                <a:srgbClr val="990000"/>
              </a:solidFill>
            </a:endParaRPr>
          </a:p>
        </p:txBody>
      </p:sp>
      <p:sp>
        <p:nvSpPr>
          <p:cNvPr id="125" name="Freeform 13">
            <a:extLst>
              <a:ext uri="{FF2B5EF4-FFF2-40B4-BE49-F238E27FC236}">
                <a16:creationId xmlns:a16="http://schemas.microsoft.com/office/drawing/2014/main" id="{685E4629-117F-4F3F-9208-6CE48822E6CD}"/>
              </a:ext>
            </a:extLst>
          </p:cNvPr>
          <p:cNvSpPr>
            <a:spLocks/>
          </p:cNvSpPr>
          <p:nvPr/>
        </p:nvSpPr>
        <p:spPr bwMode="auto">
          <a:xfrm>
            <a:off x="7360645" y="1980961"/>
            <a:ext cx="253604" cy="1612106"/>
          </a:xfrm>
          <a:custGeom>
            <a:avLst/>
            <a:gdLst>
              <a:gd name="T0" fmla="*/ 531754595 w 213"/>
              <a:gd name="T1" fmla="*/ 1554937036 h 1354"/>
              <a:gd name="T2" fmla="*/ 524193323 w 213"/>
              <a:gd name="T3" fmla="*/ 1262597429 h 1354"/>
              <a:gd name="T4" fmla="*/ 509072368 w 213"/>
              <a:gd name="T5" fmla="*/ 982860980 h 1354"/>
              <a:gd name="T6" fmla="*/ 486391728 w 213"/>
              <a:gd name="T7" fmla="*/ 725804937 h 1354"/>
              <a:gd name="T8" fmla="*/ 456149817 w 213"/>
              <a:gd name="T9" fmla="*/ 498990956 h 1354"/>
              <a:gd name="T10" fmla="*/ 420867588 w 213"/>
              <a:gd name="T11" fmla="*/ 307459051 h 1354"/>
              <a:gd name="T12" fmla="*/ 380544940 w 213"/>
              <a:gd name="T13" fmla="*/ 158769042 h 1354"/>
              <a:gd name="T14" fmla="*/ 335182074 w 213"/>
              <a:gd name="T15" fmla="*/ 55443442 h 1354"/>
              <a:gd name="T16" fmla="*/ 289819207 w 213"/>
              <a:gd name="T17" fmla="*/ 5040312 h 1354"/>
              <a:gd name="T18" fmla="*/ 244456341 w 213"/>
              <a:gd name="T19" fmla="*/ 5040312 h 1354"/>
              <a:gd name="T20" fmla="*/ 199093424 w 213"/>
              <a:gd name="T21" fmla="*/ 55443442 h 1354"/>
              <a:gd name="T22" fmla="*/ 153730558 w 213"/>
              <a:gd name="T23" fmla="*/ 158769042 h 1354"/>
              <a:gd name="T24" fmla="*/ 113408010 w 213"/>
              <a:gd name="T25" fmla="*/ 307459051 h 1354"/>
              <a:gd name="T26" fmla="*/ 78125755 w 213"/>
              <a:gd name="T27" fmla="*/ 498990956 h 1354"/>
              <a:gd name="T28" fmla="*/ 47883832 w 213"/>
              <a:gd name="T29" fmla="*/ 725804937 h 1354"/>
              <a:gd name="T30" fmla="*/ 25201599 w 213"/>
              <a:gd name="T31" fmla="*/ 982860980 h 1354"/>
              <a:gd name="T32" fmla="*/ 10080640 w 213"/>
              <a:gd name="T33" fmla="*/ 1262597429 h 1354"/>
              <a:gd name="T34" fmla="*/ 0 w 213"/>
              <a:gd name="T35" fmla="*/ 1554937036 h 1354"/>
              <a:gd name="T36" fmla="*/ 0 w 213"/>
              <a:gd name="T37" fmla="*/ 1852314176 h 1354"/>
              <a:gd name="T38" fmla="*/ 10080640 w 213"/>
              <a:gd name="T39" fmla="*/ 2144652195 h 1354"/>
              <a:gd name="T40" fmla="*/ 25201599 w 213"/>
              <a:gd name="T41" fmla="*/ 2147483647 h 1354"/>
              <a:gd name="T42" fmla="*/ 47883832 w 213"/>
              <a:gd name="T43" fmla="*/ 2147483647 h 1354"/>
              <a:gd name="T44" fmla="*/ 78125755 w 213"/>
              <a:gd name="T45" fmla="*/ 2147483647 h 1354"/>
              <a:gd name="T46" fmla="*/ 113408010 w 213"/>
              <a:gd name="T47" fmla="*/ 2147483647 h 1354"/>
              <a:gd name="T48" fmla="*/ 153730558 w 213"/>
              <a:gd name="T49" fmla="*/ 2147483647 h 1354"/>
              <a:gd name="T50" fmla="*/ 199093424 w 213"/>
              <a:gd name="T51" fmla="*/ 2147483647 h 1354"/>
              <a:gd name="T52" fmla="*/ 244456341 w 213"/>
              <a:gd name="T53" fmla="*/ 2147483647 h 1354"/>
              <a:gd name="T54" fmla="*/ 289819207 w 213"/>
              <a:gd name="T55" fmla="*/ 2147483647 h 1354"/>
              <a:gd name="T56" fmla="*/ 335182074 w 213"/>
              <a:gd name="T57" fmla="*/ 2147483647 h 1354"/>
              <a:gd name="T58" fmla="*/ 380544940 w 213"/>
              <a:gd name="T59" fmla="*/ 2147483647 h 1354"/>
              <a:gd name="T60" fmla="*/ 420867588 w 213"/>
              <a:gd name="T61" fmla="*/ 2147483647 h 1354"/>
              <a:gd name="T62" fmla="*/ 456149817 w 213"/>
              <a:gd name="T63" fmla="*/ 2147483647 h 1354"/>
              <a:gd name="T64" fmla="*/ 486391728 w 213"/>
              <a:gd name="T65" fmla="*/ 2147483647 h 1354"/>
              <a:gd name="T66" fmla="*/ 509072368 w 213"/>
              <a:gd name="T67" fmla="*/ 2147483647 h 1354"/>
              <a:gd name="T68" fmla="*/ 524193323 w 213"/>
              <a:gd name="T69" fmla="*/ 2144652195 h 1354"/>
              <a:gd name="T70" fmla="*/ 53175459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6" name="Freeform 14">
            <a:extLst>
              <a:ext uri="{FF2B5EF4-FFF2-40B4-BE49-F238E27FC236}">
                <a16:creationId xmlns:a16="http://schemas.microsoft.com/office/drawing/2014/main" id="{40E66647-A620-4E1B-99CE-C2D904C4E94A}"/>
              </a:ext>
            </a:extLst>
          </p:cNvPr>
          <p:cNvSpPr>
            <a:spLocks/>
          </p:cNvSpPr>
          <p:nvPr/>
        </p:nvSpPr>
        <p:spPr bwMode="auto">
          <a:xfrm>
            <a:off x="7842849" y="1980961"/>
            <a:ext cx="253603" cy="1612106"/>
          </a:xfrm>
          <a:custGeom>
            <a:avLst/>
            <a:gdLst>
              <a:gd name="T0" fmla="*/ 531751435 w 213"/>
              <a:gd name="T1" fmla="*/ 1554937036 h 1354"/>
              <a:gd name="T2" fmla="*/ 524191773 w 213"/>
              <a:gd name="T3" fmla="*/ 1262597429 h 1354"/>
              <a:gd name="T4" fmla="*/ 509070862 w 213"/>
              <a:gd name="T5" fmla="*/ 982860980 h 1354"/>
              <a:gd name="T6" fmla="*/ 483869344 w 213"/>
              <a:gd name="T7" fmla="*/ 725804937 h 1354"/>
              <a:gd name="T8" fmla="*/ 456146881 w 213"/>
              <a:gd name="T9" fmla="*/ 498990956 h 1354"/>
              <a:gd name="T10" fmla="*/ 418345397 w 213"/>
              <a:gd name="T11" fmla="*/ 307459051 h 1354"/>
              <a:gd name="T12" fmla="*/ 378022869 w 213"/>
              <a:gd name="T13" fmla="*/ 158769042 h 1354"/>
              <a:gd name="T14" fmla="*/ 335179495 w 213"/>
              <a:gd name="T15" fmla="*/ 55443442 h 1354"/>
              <a:gd name="T16" fmla="*/ 289816763 w 213"/>
              <a:gd name="T17" fmla="*/ 5040312 h 1354"/>
              <a:gd name="T18" fmla="*/ 241934672 w 213"/>
              <a:gd name="T19" fmla="*/ 5040312 h 1354"/>
              <a:gd name="T20" fmla="*/ 196571890 w 213"/>
              <a:gd name="T21" fmla="*/ 55443442 h 1354"/>
              <a:gd name="T22" fmla="*/ 153728516 w 213"/>
              <a:gd name="T23" fmla="*/ 158769042 h 1354"/>
              <a:gd name="T24" fmla="*/ 113406087 w 213"/>
              <a:gd name="T25" fmla="*/ 307459051 h 1354"/>
              <a:gd name="T26" fmla="*/ 78123937 w 213"/>
              <a:gd name="T27" fmla="*/ 498990956 h 1354"/>
              <a:gd name="T28" fmla="*/ 47882103 w 213"/>
              <a:gd name="T29" fmla="*/ 725804937 h 1354"/>
              <a:gd name="T30" fmla="*/ 25201524 w 213"/>
              <a:gd name="T31" fmla="*/ 982860980 h 1354"/>
              <a:gd name="T32" fmla="*/ 7559665 w 213"/>
              <a:gd name="T33" fmla="*/ 1262597429 h 1354"/>
              <a:gd name="T34" fmla="*/ 0 w 213"/>
              <a:gd name="T35" fmla="*/ 1554937036 h 1354"/>
              <a:gd name="T36" fmla="*/ 0 w 213"/>
              <a:gd name="T37" fmla="*/ 1852314176 h 1354"/>
              <a:gd name="T38" fmla="*/ 7559665 w 213"/>
              <a:gd name="T39" fmla="*/ 2144652195 h 1354"/>
              <a:gd name="T40" fmla="*/ 25201524 w 213"/>
              <a:gd name="T41" fmla="*/ 2147483647 h 1354"/>
              <a:gd name="T42" fmla="*/ 47882103 w 213"/>
              <a:gd name="T43" fmla="*/ 2147483647 h 1354"/>
              <a:gd name="T44" fmla="*/ 78123937 w 213"/>
              <a:gd name="T45" fmla="*/ 2147483647 h 1354"/>
              <a:gd name="T46" fmla="*/ 113406087 w 213"/>
              <a:gd name="T47" fmla="*/ 2147483647 h 1354"/>
              <a:gd name="T48" fmla="*/ 153728516 w 213"/>
              <a:gd name="T49" fmla="*/ 2147483647 h 1354"/>
              <a:gd name="T50" fmla="*/ 196571890 w 213"/>
              <a:gd name="T51" fmla="*/ 2147483647 h 1354"/>
              <a:gd name="T52" fmla="*/ 241934672 w 213"/>
              <a:gd name="T53" fmla="*/ 2147483647 h 1354"/>
              <a:gd name="T54" fmla="*/ 289816763 w 213"/>
              <a:gd name="T55" fmla="*/ 2147483647 h 1354"/>
              <a:gd name="T56" fmla="*/ 335179495 w 213"/>
              <a:gd name="T57" fmla="*/ 2147483647 h 1354"/>
              <a:gd name="T58" fmla="*/ 378022869 w 213"/>
              <a:gd name="T59" fmla="*/ 2147483647 h 1354"/>
              <a:gd name="T60" fmla="*/ 418345397 w 213"/>
              <a:gd name="T61" fmla="*/ 2147483647 h 1354"/>
              <a:gd name="T62" fmla="*/ 456146881 w 213"/>
              <a:gd name="T63" fmla="*/ 2147483647 h 1354"/>
              <a:gd name="T64" fmla="*/ 483869344 w 213"/>
              <a:gd name="T65" fmla="*/ 2147483647 h 1354"/>
              <a:gd name="T66" fmla="*/ 509070862 w 213"/>
              <a:gd name="T67" fmla="*/ 2147483647 h 1354"/>
              <a:gd name="T68" fmla="*/ 524191773 w 213"/>
              <a:gd name="T69" fmla="*/ 2144652195 h 1354"/>
              <a:gd name="T70" fmla="*/ 531751435 w 213"/>
              <a:gd name="T71" fmla="*/ 1852314176 h 13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3"/>
              <a:gd name="T109" fmla="*/ 0 h 1354"/>
              <a:gd name="T110" fmla="*/ 213 w 213"/>
              <a:gd name="T111" fmla="*/ 1354 h 135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7" name="Rectangle 15">
            <a:extLst>
              <a:ext uri="{FF2B5EF4-FFF2-40B4-BE49-F238E27FC236}">
                <a16:creationId xmlns:a16="http://schemas.microsoft.com/office/drawing/2014/main" id="{1CEF990D-5AD2-46BE-9872-5B41037673E6}"/>
              </a:ext>
            </a:extLst>
          </p:cNvPr>
          <p:cNvSpPr>
            <a:spLocks noChangeArrowheads="1"/>
          </p:cNvSpPr>
          <p:nvPr/>
        </p:nvSpPr>
        <p:spPr bwMode="auto">
          <a:xfrm>
            <a:off x="3923229" y="3687636"/>
            <a:ext cx="757420" cy="251993"/>
          </a:xfrm>
          <a:prstGeom prst="rect">
            <a:avLst/>
          </a:prstGeom>
          <a:noFill/>
          <a:ln>
            <a:noFill/>
          </a:ln>
          <a:effectLst/>
        </p:spPr>
        <p:txBody>
          <a:bodyPr wrap="none" lIns="67866" tIns="33338" rIns="67866" bIns="33338">
            <a:spAutoFit/>
          </a:bodyPr>
          <a:lstStyle/>
          <a:p>
            <a:pPr>
              <a:defRPr/>
            </a:pPr>
            <a:r>
              <a:rPr lang="en-US" sz="1200" i="1" dirty="0">
                <a:solidFill>
                  <a:srgbClr val="990000"/>
                </a:solidFill>
              </a:rPr>
              <a:t>uno a uno</a:t>
            </a:r>
            <a:endParaRPr lang="en-US" sz="1350" i="1" dirty="0">
              <a:solidFill>
                <a:srgbClr val="990000"/>
              </a:solidFill>
            </a:endParaRPr>
          </a:p>
        </p:txBody>
      </p:sp>
      <p:sp>
        <p:nvSpPr>
          <p:cNvPr id="128" name="Rectangle 16">
            <a:extLst>
              <a:ext uri="{FF2B5EF4-FFF2-40B4-BE49-F238E27FC236}">
                <a16:creationId xmlns:a16="http://schemas.microsoft.com/office/drawing/2014/main" id="{7B3FC62B-3773-4766-9BEE-B392A562606F}"/>
              </a:ext>
            </a:extLst>
          </p:cNvPr>
          <p:cNvSpPr>
            <a:spLocks noChangeArrowheads="1"/>
          </p:cNvSpPr>
          <p:nvPr/>
        </p:nvSpPr>
        <p:spPr bwMode="auto">
          <a:xfrm>
            <a:off x="5012651" y="3687636"/>
            <a:ext cx="1002679" cy="251993"/>
          </a:xfrm>
          <a:prstGeom prst="rect">
            <a:avLst/>
          </a:prstGeom>
          <a:noFill/>
          <a:ln>
            <a:noFill/>
          </a:ln>
          <a:effectLst/>
        </p:spPr>
        <p:txBody>
          <a:bodyPr wrap="none" lIns="67866" tIns="33338" rIns="67866" bIns="33338">
            <a:spAutoFit/>
          </a:bodyPr>
          <a:lstStyle/>
          <a:p>
            <a:pPr>
              <a:defRPr/>
            </a:pPr>
            <a:r>
              <a:rPr lang="en-US" sz="1200" i="1" err="1">
                <a:solidFill>
                  <a:srgbClr val="990000"/>
                </a:solidFill>
              </a:rPr>
              <a:t>uno</a:t>
            </a:r>
            <a:r>
              <a:rPr lang="en-US" sz="1200" i="1">
                <a:solidFill>
                  <a:srgbClr val="990000"/>
                </a:solidFill>
              </a:rPr>
              <a:t> a </a:t>
            </a:r>
            <a:r>
              <a:rPr lang="en-US" sz="1200" i="1" err="1">
                <a:solidFill>
                  <a:srgbClr val="990000"/>
                </a:solidFill>
              </a:rPr>
              <a:t>muchos</a:t>
            </a:r>
            <a:endParaRPr lang="en-US" sz="1200" i="1">
              <a:solidFill>
                <a:srgbClr val="990000"/>
              </a:solidFill>
            </a:endParaRPr>
          </a:p>
        </p:txBody>
      </p:sp>
      <p:sp>
        <p:nvSpPr>
          <p:cNvPr id="129" name="Rectangle 17">
            <a:extLst>
              <a:ext uri="{FF2B5EF4-FFF2-40B4-BE49-F238E27FC236}">
                <a16:creationId xmlns:a16="http://schemas.microsoft.com/office/drawing/2014/main" id="{326D953B-0B4E-49EF-84D7-82757FE98CBD}"/>
              </a:ext>
            </a:extLst>
          </p:cNvPr>
          <p:cNvSpPr>
            <a:spLocks noChangeArrowheads="1"/>
          </p:cNvSpPr>
          <p:nvPr/>
        </p:nvSpPr>
        <p:spPr bwMode="auto">
          <a:xfrm>
            <a:off x="6098501" y="3687636"/>
            <a:ext cx="895278" cy="251993"/>
          </a:xfrm>
          <a:prstGeom prst="rect">
            <a:avLst/>
          </a:prstGeom>
          <a:noFill/>
          <a:ln>
            <a:noFill/>
          </a:ln>
          <a:effectLst/>
        </p:spPr>
        <p:txBody>
          <a:bodyPr wrap="none" lIns="67866" tIns="33338" rIns="67866" bIns="33338">
            <a:spAutoFit/>
          </a:bodyPr>
          <a:lstStyle/>
          <a:p>
            <a:pPr>
              <a:defRPr/>
            </a:pPr>
            <a:r>
              <a:rPr lang="en-US" sz="1200" i="1" err="1">
                <a:solidFill>
                  <a:srgbClr val="990000"/>
                </a:solidFill>
              </a:rPr>
              <a:t>varios</a:t>
            </a:r>
            <a:r>
              <a:rPr lang="en-US" sz="1200" i="1">
                <a:solidFill>
                  <a:srgbClr val="990000"/>
                </a:solidFill>
              </a:rPr>
              <a:t> a </a:t>
            </a:r>
            <a:r>
              <a:rPr lang="en-US" sz="1200" i="1" err="1">
                <a:solidFill>
                  <a:srgbClr val="990000"/>
                </a:solidFill>
              </a:rPr>
              <a:t>uno</a:t>
            </a:r>
            <a:endParaRPr lang="en-US" sz="1200" i="1">
              <a:solidFill>
                <a:srgbClr val="990000"/>
              </a:solidFill>
            </a:endParaRPr>
          </a:p>
        </p:txBody>
      </p:sp>
      <p:sp>
        <p:nvSpPr>
          <p:cNvPr id="130" name="Line 18">
            <a:extLst>
              <a:ext uri="{FF2B5EF4-FFF2-40B4-BE49-F238E27FC236}">
                <a16:creationId xmlns:a16="http://schemas.microsoft.com/office/drawing/2014/main" id="{E9368CEF-DA25-47C7-9C60-3681B5653C84}"/>
              </a:ext>
            </a:extLst>
          </p:cNvPr>
          <p:cNvSpPr>
            <a:spLocks noChangeShapeType="1"/>
          </p:cNvSpPr>
          <p:nvPr/>
        </p:nvSpPr>
        <p:spPr bwMode="auto">
          <a:xfrm>
            <a:off x="4162627" y="2245280"/>
            <a:ext cx="457200" cy="654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1" name="Line 19">
            <a:extLst>
              <a:ext uri="{FF2B5EF4-FFF2-40B4-BE49-F238E27FC236}">
                <a16:creationId xmlns:a16="http://schemas.microsoft.com/office/drawing/2014/main" id="{03D5F809-5EE3-449C-8172-D52F19F1C4F8}"/>
              </a:ext>
            </a:extLst>
          </p:cNvPr>
          <p:cNvSpPr>
            <a:spLocks noChangeShapeType="1"/>
          </p:cNvSpPr>
          <p:nvPr/>
        </p:nvSpPr>
        <p:spPr bwMode="auto">
          <a:xfrm>
            <a:off x="4148339" y="2515551"/>
            <a:ext cx="486966" cy="952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2" name="Line 20">
            <a:extLst>
              <a:ext uri="{FF2B5EF4-FFF2-40B4-BE49-F238E27FC236}">
                <a16:creationId xmlns:a16="http://schemas.microsoft.com/office/drawing/2014/main" id="{C1894E38-5591-4CA3-A48F-447EB5A12D23}"/>
              </a:ext>
            </a:extLst>
          </p:cNvPr>
          <p:cNvSpPr>
            <a:spLocks noChangeShapeType="1"/>
          </p:cNvSpPr>
          <p:nvPr/>
        </p:nvSpPr>
        <p:spPr bwMode="auto">
          <a:xfrm flipV="1">
            <a:off x="4129289" y="2896551"/>
            <a:ext cx="486966" cy="4762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3" name="Line 21">
            <a:extLst>
              <a:ext uri="{FF2B5EF4-FFF2-40B4-BE49-F238E27FC236}">
                <a16:creationId xmlns:a16="http://schemas.microsoft.com/office/drawing/2014/main" id="{460C7E3D-B5B3-45AF-A4C1-E0557481E9D4}"/>
              </a:ext>
            </a:extLst>
          </p:cNvPr>
          <p:cNvSpPr>
            <a:spLocks noChangeShapeType="1"/>
          </p:cNvSpPr>
          <p:nvPr/>
        </p:nvSpPr>
        <p:spPr bwMode="auto">
          <a:xfrm>
            <a:off x="5275862" y="2229801"/>
            <a:ext cx="472678" cy="809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4" name="Line 22">
            <a:extLst>
              <a:ext uri="{FF2B5EF4-FFF2-40B4-BE49-F238E27FC236}">
                <a16:creationId xmlns:a16="http://schemas.microsoft.com/office/drawing/2014/main" id="{08E5609C-643D-48DB-B0EF-88A04603DD20}"/>
              </a:ext>
            </a:extLst>
          </p:cNvPr>
          <p:cNvSpPr>
            <a:spLocks noChangeShapeType="1"/>
          </p:cNvSpPr>
          <p:nvPr/>
        </p:nvSpPr>
        <p:spPr bwMode="auto">
          <a:xfrm>
            <a:off x="5261574" y="2515551"/>
            <a:ext cx="471488" cy="11072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5" name="Line 23">
            <a:extLst>
              <a:ext uri="{FF2B5EF4-FFF2-40B4-BE49-F238E27FC236}">
                <a16:creationId xmlns:a16="http://schemas.microsoft.com/office/drawing/2014/main" id="{DB5E3D49-5091-42A3-BEBF-C18D4F67024A}"/>
              </a:ext>
            </a:extLst>
          </p:cNvPr>
          <p:cNvSpPr>
            <a:spLocks noChangeShapeType="1"/>
          </p:cNvSpPr>
          <p:nvPr/>
        </p:nvSpPr>
        <p:spPr bwMode="auto">
          <a:xfrm>
            <a:off x="5275861" y="2531030"/>
            <a:ext cx="457200" cy="69651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6" name="Line 24">
            <a:extLst>
              <a:ext uri="{FF2B5EF4-FFF2-40B4-BE49-F238E27FC236}">
                <a16:creationId xmlns:a16="http://schemas.microsoft.com/office/drawing/2014/main" id="{45B32C50-2586-4052-86C6-0A128E736D93}"/>
              </a:ext>
            </a:extLst>
          </p:cNvPr>
          <p:cNvSpPr>
            <a:spLocks noChangeShapeType="1"/>
          </p:cNvSpPr>
          <p:nvPr/>
        </p:nvSpPr>
        <p:spPr bwMode="auto">
          <a:xfrm flipH="1">
            <a:off x="5236570" y="2921554"/>
            <a:ext cx="506016" cy="44172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7" name="Line 25">
            <a:extLst>
              <a:ext uri="{FF2B5EF4-FFF2-40B4-BE49-F238E27FC236}">
                <a16:creationId xmlns:a16="http://schemas.microsoft.com/office/drawing/2014/main" id="{D3D07F92-0326-4526-AEB8-2394B95987C5}"/>
              </a:ext>
            </a:extLst>
          </p:cNvPr>
          <p:cNvSpPr>
            <a:spLocks noChangeShapeType="1"/>
          </p:cNvSpPr>
          <p:nvPr/>
        </p:nvSpPr>
        <p:spPr bwMode="auto">
          <a:xfrm>
            <a:off x="6345043" y="2229801"/>
            <a:ext cx="531019" cy="809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8" name="Line 26">
            <a:extLst>
              <a:ext uri="{FF2B5EF4-FFF2-40B4-BE49-F238E27FC236}">
                <a16:creationId xmlns:a16="http://schemas.microsoft.com/office/drawing/2014/main" id="{A0EB968F-B5F4-4499-B6D5-7A240A20C0E1}"/>
              </a:ext>
            </a:extLst>
          </p:cNvPr>
          <p:cNvSpPr>
            <a:spLocks noChangeShapeType="1"/>
          </p:cNvSpPr>
          <p:nvPr/>
        </p:nvSpPr>
        <p:spPr bwMode="auto">
          <a:xfrm>
            <a:off x="6389095" y="2515551"/>
            <a:ext cx="457200" cy="809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39" name="Line 27">
            <a:extLst>
              <a:ext uri="{FF2B5EF4-FFF2-40B4-BE49-F238E27FC236}">
                <a16:creationId xmlns:a16="http://schemas.microsoft.com/office/drawing/2014/main" id="{FAAAF09C-A693-475C-87CD-F4304CF28827}"/>
              </a:ext>
            </a:extLst>
          </p:cNvPr>
          <p:cNvSpPr>
            <a:spLocks noChangeShapeType="1"/>
          </p:cNvSpPr>
          <p:nvPr/>
        </p:nvSpPr>
        <p:spPr bwMode="auto">
          <a:xfrm>
            <a:off x="6374808" y="2801302"/>
            <a:ext cx="486966" cy="12620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0" name="Line 28">
            <a:extLst>
              <a:ext uri="{FF2B5EF4-FFF2-40B4-BE49-F238E27FC236}">
                <a16:creationId xmlns:a16="http://schemas.microsoft.com/office/drawing/2014/main" id="{308D4FA8-89B9-4AF0-A33F-D7CD558CDE14}"/>
              </a:ext>
            </a:extLst>
          </p:cNvPr>
          <p:cNvSpPr>
            <a:spLocks noChangeShapeType="1"/>
          </p:cNvSpPr>
          <p:nvPr/>
        </p:nvSpPr>
        <p:spPr bwMode="auto">
          <a:xfrm flipV="1">
            <a:off x="6355758" y="2882264"/>
            <a:ext cx="486966" cy="504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1" name="Line 29">
            <a:extLst>
              <a:ext uri="{FF2B5EF4-FFF2-40B4-BE49-F238E27FC236}">
                <a16:creationId xmlns:a16="http://schemas.microsoft.com/office/drawing/2014/main" id="{714314EB-9E30-40D8-AD65-E28C4693DE60}"/>
              </a:ext>
            </a:extLst>
          </p:cNvPr>
          <p:cNvSpPr>
            <a:spLocks noChangeShapeType="1"/>
          </p:cNvSpPr>
          <p:nvPr/>
        </p:nvSpPr>
        <p:spPr bwMode="auto">
          <a:xfrm>
            <a:off x="7472564" y="2245280"/>
            <a:ext cx="472679" cy="654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2" name="Line 30">
            <a:extLst>
              <a:ext uri="{FF2B5EF4-FFF2-40B4-BE49-F238E27FC236}">
                <a16:creationId xmlns:a16="http://schemas.microsoft.com/office/drawing/2014/main" id="{816A858E-125F-4A7E-AEC3-5EEAB5EC6D85}"/>
              </a:ext>
            </a:extLst>
          </p:cNvPr>
          <p:cNvSpPr>
            <a:spLocks noChangeShapeType="1"/>
          </p:cNvSpPr>
          <p:nvPr/>
        </p:nvSpPr>
        <p:spPr bwMode="auto">
          <a:xfrm>
            <a:off x="7503520" y="2531030"/>
            <a:ext cx="486966" cy="654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3" name="Line 31">
            <a:extLst>
              <a:ext uri="{FF2B5EF4-FFF2-40B4-BE49-F238E27FC236}">
                <a16:creationId xmlns:a16="http://schemas.microsoft.com/office/drawing/2014/main" id="{B71431D9-487A-4369-8987-C5877B52CE5A}"/>
              </a:ext>
            </a:extLst>
          </p:cNvPr>
          <p:cNvSpPr>
            <a:spLocks noChangeShapeType="1"/>
          </p:cNvSpPr>
          <p:nvPr/>
        </p:nvSpPr>
        <p:spPr bwMode="auto">
          <a:xfrm flipV="1">
            <a:off x="7488043" y="2280998"/>
            <a:ext cx="457200" cy="7905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4" name="Line 32">
            <a:extLst>
              <a:ext uri="{FF2B5EF4-FFF2-40B4-BE49-F238E27FC236}">
                <a16:creationId xmlns:a16="http://schemas.microsoft.com/office/drawing/2014/main" id="{4E38BC37-A266-469A-94CC-BD932322D318}"/>
              </a:ext>
            </a:extLst>
          </p:cNvPr>
          <p:cNvSpPr>
            <a:spLocks noChangeShapeType="1"/>
          </p:cNvSpPr>
          <p:nvPr/>
        </p:nvSpPr>
        <p:spPr bwMode="auto">
          <a:xfrm>
            <a:off x="7472564" y="2515552"/>
            <a:ext cx="502444" cy="69770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45" name="Oval 58">
            <a:extLst>
              <a:ext uri="{FF2B5EF4-FFF2-40B4-BE49-F238E27FC236}">
                <a16:creationId xmlns:a16="http://schemas.microsoft.com/office/drawing/2014/main" id="{0B70EAE3-4A05-4E0E-B6D3-3AA42F569953}"/>
              </a:ext>
            </a:extLst>
          </p:cNvPr>
          <p:cNvSpPr>
            <a:spLocks noChangeArrowheads="1"/>
          </p:cNvSpPr>
          <p:nvPr/>
        </p:nvSpPr>
        <p:spPr bwMode="auto">
          <a:xfrm>
            <a:off x="4098333" y="2214324"/>
            <a:ext cx="65485" cy="78581"/>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46" name="Oval 59">
            <a:extLst>
              <a:ext uri="{FF2B5EF4-FFF2-40B4-BE49-F238E27FC236}">
                <a16:creationId xmlns:a16="http://schemas.microsoft.com/office/drawing/2014/main" id="{A048018A-8C15-4304-830E-B18ECE2FB4B5}"/>
              </a:ext>
            </a:extLst>
          </p:cNvPr>
          <p:cNvSpPr>
            <a:spLocks noChangeArrowheads="1"/>
          </p:cNvSpPr>
          <p:nvPr/>
        </p:nvSpPr>
        <p:spPr bwMode="auto">
          <a:xfrm>
            <a:off x="4098333" y="2496502"/>
            <a:ext cx="65485" cy="78581"/>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47" name="Oval 60">
            <a:extLst>
              <a:ext uri="{FF2B5EF4-FFF2-40B4-BE49-F238E27FC236}">
                <a16:creationId xmlns:a16="http://schemas.microsoft.com/office/drawing/2014/main" id="{0360868D-EFEC-41D7-833F-21C7F35EAE8C}"/>
              </a:ext>
            </a:extLst>
          </p:cNvPr>
          <p:cNvSpPr>
            <a:spLocks noChangeArrowheads="1"/>
          </p:cNvSpPr>
          <p:nvPr/>
        </p:nvSpPr>
        <p:spPr bwMode="auto">
          <a:xfrm>
            <a:off x="4098333" y="2771536"/>
            <a:ext cx="65485" cy="78581"/>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48" name="Oval 61">
            <a:extLst>
              <a:ext uri="{FF2B5EF4-FFF2-40B4-BE49-F238E27FC236}">
                <a16:creationId xmlns:a16="http://schemas.microsoft.com/office/drawing/2014/main" id="{35599F16-8D1C-4AC5-B0A8-8CB8E94F00FF}"/>
              </a:ext>
            </a:extLst>
          </p:cNvPr>
          <p:cNvSpPr>
            <a:spLocks noChangeArrowheads="1"/>
          </p:cNvSpPr>
          <p:nvPr/>
        </p:nvSpPr>
        <p:spPr bwMode="auto">
          <a:xfrm>
            <a:off x="4098333" y="3048952"/>
            <a:ext cx="65485" cy="78581"/>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49" name="Oval 62">
            <a:extLst>
              <a:ext uri="{FF2B5EF4-FFF2-40B4-BE49-F238E27FC236}">
                <a16:creationId xmlns:a16="http://schemas.microsoft.com/office/drawing/2014/main" id="{7C37084F-3993-4A8F-BF3C-708AEAC3F452}"/>
              </a:ext>
            </a:extLst>
          </p:cNvPr>
          <p:cNvSpPr>
            <a:spLocks noChangeArrowheads="1"/>
          </p:cNvSpPr>
          <p:nvPr/>
        </p:nvSpPr>
        <p:spPr bwMode="auto">
          <a:xfrm>
            <a:off x="4098333" y="3315652"/>
            <a:ext cx="65485" cy="78581"/>
          </a:xfrm>
          <a:prstGeom prst="ellipse">
            <a:avLst/>
          </a:prstGeom>
          <a:solidFill>
            <a:schemeClr val="tx2"/>
          </a:solidFill>
          <a:ln w="12700">
            <a:solidFill>
              <a:schemeClr val="tx1"/>
            </a:solidFill>
            <a:round/>
            <a:headEnd/>
            <a:tailEnd/>
          </a:ln>
        </p:spPr>
        <p:txBody>
          <a:bodyPr wrap="none"/>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050"/>
          </a:p>
        </p:txBody>
      </p:sp>
      <p:grpSp>
        <p:nvGrpSpPr>
          <p:cNvPr id="150" name="Group 63">
            <a:extLst>
              <a:ext uri="{FF2B5EF4-FFF2-40B4-BE49-F238E27FC236}">
                <a16:creationId xmlns:a16="http://schemas.microsoft.com/office/drawing/2014/main" id="{9EF6AF0F-2EBB-45AF-A9B8-3BE57AE951B1}"/>
              </a:ext>
            </a:extLst>
          </p:cNvPr>
          <p:cNvGrpSpPr>
            <a:grpSpLocks/>
          </p:cNvGrpSpPr>
          <p:nvPr/>
        </p:nvGrpSpPr>
        <p:grpSpPr bwMode="auto">
          <a:xfrm>
            <a:off x="5225855" y="2197655"/>
            <a:ext cx="65484" cy="1189434"/>
            <a:chOff x="2968" y="2238"/>
            <a:chExt cx="55" cy="999"/>
          </a:xfrm>
        </p:grpSpPr>
        <p:sp>
          <p:nvSpPr>
            <p:cNvPr id="151" name="Oval 64">
              <a:extLst>
                <a:ext uri="{FF2B5EF4-FFF2-40B4-BE49-F238E27FC236}">
                  <a16:creationId xmlns:a16="http://schemas.microsoft.com/office/drawing/2014/main" id="{DC027BF7-5192-435C-94CC-9169B38824D1}"/>
                </a:ext>
              </a:extLst>
            </p:cNvPr>
            <p:cNvSpPr>
              <a:spLocks noChangeArrowheads="1"/>
            </p:cNvSpPr>
            <p:nvPr/>
          </p:nvSpPr>
          <p:spPr bwMode="auto">
            <a:xfrm>
              <a:off x="2968" y="2238"/>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2" name="Oval 65">
              <a:extLst>
                <a:ext uri="{FF2B5EF4-FFF2-40B4-BE49-F238E27FC236}">
                  <a16:creationId xmlns:a16="http://schemas.microsoft.com/office/drawing/2014/main" id="{8246B07D-B2AD-4CC5-BA83-4F8DBA88038E}"/>
                </a:ext>
              </a:extLst>
            </p:cNvPr>
            <p:cNvSpPr>
              <a:spLocks noChangeArrowheads="1"/>
            </p:cNvSpPr>
            <p:nvPr/>
          </p:nvSpPr>
          <p:spPr bwMode="auto">
            <a:xfrm>
              <a:off x="2968" y="2475"/>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3" name="Oval 66">
              <a:extLst>
                <a:ext uri="{FF2B5EF4-FFF2-40B4-BE49-F238E27FC236}">
                  <a16:creationId xmlns:a16="http://schemas.microsoft.com/office/drawing/2014/main" id="{5B52A2DF-9D17-4FD9-8638-D59F83F470A7}"/>
                </a:ext>
              </a:extLst>
            </p:cNvPr>
            <p:cNvSpPr>
              <a:spLocks noChangeArrowheads="1"/>
            </p:cNvSpPr>
            <p:nvPr/>
          </p:nvSpPr>
          <p:spPr bwMode="auto">
            <a:xfrm>
              <a:off x="2968" y="270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4" name="Oval 67">
              <a:extLst>
                <a:ext uri="{FF2B5EF4-FFF2-40B4-BE49-F238E27FC236}">
                  <a16:creationId xmlns:a16="http://schemas.microsoft.com/office/drawing/2014/main" id="{553C037C-4D65-4348-A979-B95D9F5C6DC0}"/>
                </a:ext>
              </a:extLst>
            </p:cNvPr>
            <p:cNvSpPr>
              <a:spLocks noChangeArrowheads="1"/>
            </p:cNvSpPr>
            <p:nvPr/>
          </p:nvSpPr>
          <p:spPr bwMode="auto">
            <a:xfrm>
              <a:off x="2968" y="293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5" name="Oval 68">
              <a:extLst>
                <a:ext uri="{FF2B5EF4-FFF2-40B4-BE49-F238E27FC236}">
                  <a16:creationId xmlns:a16="http://schemas.microsoft.com/office/drawing/2014/main" id="{47C2035C-4CCC-41B6-B0C6-F20F41776622}"/>
                </a:ext>
              </a:extLst>
            </p:cNvPr>
            <p:cNvSpPr>
              <a:spLocks noChangeArrowheads="1"/>
            </p:cNvSpPr>
            <p:nvPr/>
          </p:nvSpPr>
          <p:spPr bwMode="auto">
            <a:xfrm>
              <a:off x="2968" y="3171"/>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56" name="Group 69">
            <a:extLst>
              <a:ext uri="{FF2B5EF4-FFF2-40B4-BE49-F238E27FC236}">
                <a16:creationId xmlns:a16="http://schemas.microsoft.com/office/drawing/2014/main" id="{10683804-7130-47A6-A2BE-5820EF9F6802}"/>
              </a:ext>
            </a:extLst>
          </p:cNvPr>
          <p:cNvGrpSpPr>
            <a:grpSpLocks/>
          </p:cNvGrpSpPr>
          <p:nvPr/>
        </p:nvGrpSpPr>
        <p:grpSpPr bwMode="auto">
          <a:xfrm>
            <a:off x="6321230" y="2201226"/>
            <a:ext cx="65484" cy="1189435"/>
            <a:chOff x="3888" y="2241"/>
            <a:chExt cx="55" cy="999"/>
          </a:xfrm>
        </p:grpSpPr>
        <p:sp>
          <p:nvSpPr>
            <p:cNvPr id="157" name="Oval 70">
              <a:extLst>
                <a:ext uri="{FF2B5EF4-FFF2-40B4-BE49-F238E27FC236}">
                  <a16:creationId xmlns:a16="http://schemas.microsoft.com/office/drawing/2014/main" id="{634058B8-A99D-49D5-B232-D69D70DBCA6F}"/>
                </a:ext>
              </a:extLst>
            </p:cNvPr>
            <p:cNvSpPr>
              <a:spLocks noChangeArrowheads="1"/>
            </p:cNvSpPr>
            <p:nvPr/>
          </p:nvSpPr>
          <p:spPr bwMode="auto">
            <a:xfrm>
              <a:off x="3888" y="2241"/>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8" name="Oval 71">
              <a:extLst>
                <a:ext uri="{FF2B5EF4-FFF2-40B4-BE49-F238E27FC236}">
                  <a16:creationId xmlns:a16="http://schemas.microsoft.com/office/drawing/2014/main" id="{830CC1C3-7F3A-432F-A793-3CA660CE193D}"/>
                </a:ext>
              </a:extLst>
            </p:cNvPr>
            <p:cNvSpPr>
              <a:spLocks noChangeArrowheads="1"/>
            </p:cNvSpPr>
            <p:nvPr/>
          </p:nvSpPr>
          <p:spPr bwMode="auto">
            <a:xfrm>
              <a:off x="3888" y="2478"/>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59" name="Oval 72">
              <a:extLst>
                <a:ext uri="{FF2B5EF4-FFF2-40B4-BE49-F238E27FC236}">
                  <a16:creationId xmlns:a16="http://schemas.microsoft.com/office/drawing/2014/main" id="{E4DC35A6-3E91-418D-BF17-6F3F03F3DA7F}"/>
                </a:ext>
              </a:extLst>
            </p:cNvPr>
            <p:cNvSpPr>
              <a:spLocks noChangeArrowheads="1"/>
            </p:cNvSpPr>
            <p:nvPr/>
          </p:nvSpPr>
          <p:spPr bwMode="auto">
            <a:xfrm>
              <a:off x="3888" y="270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0" name="Oval 73">
              <a:extLst>
                <a:ext uri="{FF2B5EF4-FFF2-40B4-BE49-F238E27FC236}">
                  <a16:creationId xmlns:a16="http://schemas.microsoft.com/office/drawing/2014/main" id="{FEAC4898-9719-45C7-8D05-8CA91DA7343F}"/>
                </a:ext>
              </a:extLst>
            </p:cNvPr>
            <p:cNvSpPr>
              <a:spLocks noChangeArrowheads="1"/>
            </p:cNvSpPr>
            <p:nvPr/>
          </p:nvSpPr>
          <p:spPr bwMode="auto">
            <a:xfrm>
              <a:off x="3888" y="2942"/>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1" name="Oval 74">
              <a:extLst>
                <a:ext uri="{FF2B5EF4-FFF2-40B4-BE49-F238E27FC236}">
                  <a16:creationId xmlns:a16="http://schemas.microsoft.com/office/drawing/2014/main" id="{93C6E295-DE5B-4951-86BC-F3D98C8F7B0F}"/>
                </a:ext>
              </a:extLst>
            </p:cNvPr>
            <p:cNvSpPr>
              <a:spLocks noChangeArrowheads="1"/>
            </p:cNvSpPr>
            <p:nvPr/>
          </p:nvSpPr>
          <p:spPr bwMode="auto">
            <a:xfrm>
              <a:off x="3888" y="3174"/>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62" name="Group 75">
            <a:extLst>
              <a:ext uri="{FF2B5EF4-FFF2-40B4-BE49-F238E27FC236}">
                <a16:creationId xmlns:a16="http://schemas.microsoft.com/office/drawing/2014/main" id="{F9E42160-E5A8-4EAF-A43E-0BE999A8B2B4}"/>
              </a:ext>
            </a:extLst>
          </p:cNvPr>
          <p:cNvGrpSpPr>
            <a:grpSpLocks/>
          </p:cNvGrpSpPr>
          <p:nvPr/>
        </p:nvGrpSpPr>
        <p:grpSpPr bwMode="auto">
          <a:xfrm>
            <a:off x="7441608" y="2203608"/>
            <a:ext cx="65485" cy="1189435"/>
            <a:chOff x="4829" y="2243"/>
            <a:chExt cx="55" cy="999"/>
          </a:xfrm>
        </p:grpSpPr>
        <p:sp>
          <p:nvSpPr>
            <p:cNvPr id="163" name="Oval 76">
              <a:extLst>
                <a:ext uri="{FF2B5EF4-FFF2-40B4-BE49-F238E27FC236}">
                  <a16:creationId xmlns:a16="http://schemas.microsoft.com/office/drawing/2014/main" id="{8426D27C-483A-4557-993E-07C8E05151A3}"/>
                </a:ext>
              </a:extLst>
            </p:cNvPr>
            <p:cNvSpPr>
              <a:spLocks noChangeArrowheads="1"/>
            </p:cNvSpPr>
            <p:nvPr/>
          </p:nvSpPr>
          <p:spPr bwMode="auto">
            <a:xfrm>
              <a:off x="4829" y="2243"/>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4" name="Oval 77">
              <a:extLst>
                <a:ext uri="{FF2B5EF4-FFF2-40B4-BE49-F238E27FC236}">
                  <a16:creationId xmlns:a16="http://schemas.microsoft.com/office/drawing/2014/main" id="{D1959D4E-1FA9-467F-91FE-D058F08BC2C4}"/>
                </a:ext>
              </a:extLst>
            </p:cNvPr>
            <p:cNvSpPr>
              <a:spLocks noChangeArrowheads="1"/>
            </p:cNvSpPr>
            <p:nvPr/>
          </p:nvSpPr>
          <p:spPr bwMode="auto">
            <a:xfrm>
              <a:off x="4829" y="2480"/>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5" name="Oval 78">
              <a:extLst>
                <a:ext uri="{FF2B5EF4-FFF2-40B4-BE49-F238E27FC236}">
                  <a16:creationId xmlns:a16="http://schemas.microsoft.com/office/drawing/2014/main" id="{08D4F4B0-BFBF-4AED-8D14-9AFB9801A50C}"/>
                </a:ext>
              </a:extLst>
            </p:cNvPr>
            <p:cNvSpPr>
              <a:spLocks noChangeArrowheads="1"/>
            </p:cNvSpPr>
            <p:nvPr/>
          </p:nvSpPr>
          <p:spPr bwMode="auto">
            <a:xfrm>
              <a:off x="4829" y="2711"/>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6" name="Oval 79">
              <a:extLst>
                <a:ext uri="{FF2B5EF4-FFF2-40B4-BE49-F238E27FC236}">
                  <a16:creationId xmlns:a16="http://schemas.microsoft.com/office/drawing/2014/main" id="{EED9EBB2-6AB7-4A0D-A6FB-80CBE75903DE}"/>
                </a:ext>
              </a:extLst>
            </p:cNvPr>
            <p:cNvSpPr>
              <a:spLocks noChangeArrowheads="1"/>
            </p:cNvSpPr>
            <p:nvPr/>
          </p:nvSpPr>
          <p:spPr bwMode="auto">
            <a:xfrm>
              <a:off x="4829" y="2944"/>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67" name="Oval 80">
              <a:extLst>
                <a:ext uri="{FF2B5EF4-FFF2-40B4-BE49-F238E27FC236}">
                  <a16:creationId xmlns:a16="http://schemas.microsoft.com/office/drawing/2014/main" id="{9AF1A926-DF2C-4083-B92E-DF5E75B90803}"/>
                </a:ext>
              </a:extLst>
            </p:cNvPr>
            <p:cNvSpPr>
              <a:spLocks noChangeArrowheads="1"/>
            </p:cNvSpPr>
            <p:nvPr/>
          </p:nvSpPr>
          <p:spPr bwMode="auto">
            <a:xfrm>
              <a:off x="4829" y="317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68" name="Group 81">
            <a:extLst>
              <a:ext uri="{FF2B5EF4-FFF2-40B4-BE49-F238E27FC236}">
                <a16:creationId xmlns:a16="http://schemas.microsoft.com/office/drawing/2014/main" id="{47CB58E3-099A-4015-ABBA-39EECCF71416}"/>
              </a:ext>
            </a:extLst>
          </p:cNvPr>
          <p:cNvGrpSpPr>
            <a:grpSpLocks/>
          </p:cNvGrpSpPr>
          <p:nvPr/>
        </p:nvGrpSpPr>
        <p:grpSpPr bwMode="auto">
          <a:xfrm>
            <a:off x="4588871" y="2273855"/>
            <a:ext cx="65485" cy="971550"/>
            <a:chOff x="2433" y="2302"/>
            <a:chExt cx="55" cy="816"/>
          </a:xfrm>
        </p:grpSpPr>
        <p:sp>
          <p:nvSpPr>
            <p:cNvPr id="169" name="Oval 82">
              <a:extLst>
                <a:ext uri="{FF2B5EF4-FFF2-40B4-BE49-F238E27FC236}">
                  <a16:creationId xmlns:a16="http://schemas.microsoft.com/office/drawing/2014/main" id="{38EDE2E7-8F42-404E-BDF5-DF2F091C93C7}"/>
                </a:ext>
              </a:extLst>
            </p:cNvPr>
            <p:cNvSpPr>
              <a:spLocks noChangeArrowheads="1"/>
            </p:cNvSpPr>
            <p:nvPr/>
          </p:nvSpPr>
          <p:spPr bwMode="auto">
            <a:xfrm>
              <a:off x="2433" y="2302"/>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0" name="Oval 83">
              <a:extLst>
                <a:ext uri="{FF2B5EF4-FFF2-40B4-BE49-F238E27FC236}">
                  <a16:creationId xmlns:a16="http://schemas.microsoft.com/office/drawing/2014/main" id="{632F6EDE-08A7-4BE1-9831-79E683915931}"/>
                </a:ext>
              </a:extLst>
            </p:cNvPr>
            <p:cNvSpPr>
              <a:spLocks noChangeArrowheads="1"/>
            </p:cNvSpPr>
            <p:nvPr/>
          </p:nvSpPr>
          <p:spPr bwMode="auto">
            <a:xfrm>
              <a:off x="2433" y="254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1" name="Oval 84">
              <a:extLst>
                <a:ext uri="{FF2B5EF4-FFF2-40B4-BE49-F238E27FC236}">
                  <a16:creationId xmlns:a16="http://schemas.microsoft.com/office/drawing/2014/main" id="{19401B8F-1B9E-487D-9217-46896294D782}"/>
                </a:ext>
              </a:extLst>
            </p:cNvPr>
            <p:cNvSpPr>
              <a:spLocks noChangeArrowheads="1"/>
            </p:cNvSpPr>
            <p:nvPr/>
          </p:nvSpPr>
          <p:spPr bwMode="auto">
            <a:xfrm>
              <a:off x="2433" y="2802"/>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2" name="Oval 85">
              <a:extLst>
                <a:ext uri="{FF2B5EF4-FFF2-40B4-BE49-F238E27FC236}">
                  <a16:creationId xmlns:a16="http://schemas.microsoft.com/office/drawing/2014/main" id="{ED52511A-7D83-49A6-B369-39B7D04EFF2F}"/>
                </a:ext>
              </a:extLst>
            </p:cNvPr>
            <p:cNvSpPr>
              <a:spLocks noChangeArrowheads="1"/>
            </p:cNvSpPr>
            <p:nvPr/>
          </p:nvSpPr>
          <p:spPr bwMode="auto">
            <a:xfrm>
              <a:off x="2433" y="3052"/>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73" name="Group 86">
            <a:extLst>
              <a:ext uri="{FF2B5EF4-FFF2-40B4-BE49-F238E27FC236}">
                <a16:creationId xmlns:a16="http://schemas.microsoft.com/office/drawing/2014/main" id="{CAB9B002-864C-4689-93ED-2F2C4AF82DD4}"/>
              </a:ext>
            </a:extLst>
          </p:cNvPr>
          <p:cNvGrpSpPr>
            <a:grpSpLocks/>
          </p:cNvGrpSpPr>
          <p:nvPr/>
        </p:nvGrpSpPr>
        <p:grpSpPr bwMode="auto">
          <a:xfrm>
            <a:off x="5709249" y="2282189"/>
            <a:ext cx="65484" cy="971550"/>
            <a:chOff x="3374" y="2309"/>
            <a:chExt cx="55" cy="816"/>
          </a:xfrm>
        </p:grpSpPr>
        <p:sp>
          <p:nvSpPr>
            <p:cNvPr id="174" name="Oval 87">
              <a:extLst>
                <a:ext uri="{FF2B5EF4-FFF2-40B4-BE49-F238E27FC236}">
                  <a16:creationId xmlns:a16="http://schemas.microsoft.com/office/drawing/2014/main" id="{C5B02E96-25E5-4081-91D7-F5996E29836D}"/>
                </a:ext>
              </a:extLst>
            </p:cNvPr>
            <p:cNvSpPr>
              <a:spLocks noChangeArrowheads="1"/>
            </p:cNvSpPr>
            <p:nvPr/>
          </p:nvSpPr>
          <p:spPr bwMode="auto">
            <a:xfrm>
              <a:off x="3374" y="230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5" name="Oval 88">
              <a:extLst>
                <a:ext uri="{FF2B5EF4-FFF2-40B4-BE49-F238E27FC236}">
                  <a16:creationId xmlns:a16="http://schemas.microsoft.com/office/drawing/2014/main" id="{55C157A8-92A4-44ED-A09B-4D3548A3E5B4}"/>
                </a:ext>
              </a:extLst>
            </p:cNvPr>
            <p:cNvSpPr>
              <a:spLocks noChangeArrowheads="1"/>
            </p:cNvSpPr>
            <p:nvPr/>
          </p:nvSpPr>
          <p:spPr bwMode="auto">
            <a:xfrm>
              <a:off x="3374" y="255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6" name="Oval 89">
              <a:extLst>
                <a:ext uri="{FF2B5EF4-FFF2-40B4-BE49-F238E27FC236}">
                  <a16:creationId xmlns:a16="http://schemas.microsoft.com/office/drawing/2014/main" id="{CA5095AC-FF01-400C-9E3D-D7898446A273}"/>
                </a:ext>
              </a:extLst>
            </p:cNvPr>
            <p:cNvSpPr>
              <a:spLocks noChangeArrowheads="1"/>
            </p:cNvSpPr>
            <p:nvPr/>
          </p:nvSpPr>
          <p:spPr bwMode="auto">
            <a:xfrm>
              <a:off x="3374" y="280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77" name="Oval 90">
              <a:extLst>
                <a:ext uri="{FF2B5EF4-FFF2-40B4-BE49-F238E27FC236}">
                  <a16:creationId xmlns:a16="http://schemas.microsoft.com/office/drawing/2014/main" id="{2A8E369C-D986-4C31-8636-BB055F8078DA}"/>
                </a:ext>
              </a:extLst>
            </p:cNvPr>
            <p:cNvSpPr>
              <a:spLocks noChangeArrowheads="1"/>
            </p:cNvSpPr>
            <p:nvPr/>
          </p:nvSpPr>
          <p:spPr bwMode="auto">
            <a:xfrm>
              <a:off x="3374" y="3059"/>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78" name="Group 91">
            <a:extLst>
              <a:ext uri="{FF2B5EF4-FFF2-40B4-BE49-F238E27FC236}">
                <a16:creationId xmlns:a16="http://schemas.microsoft.com/office/drawing/2014/main" id="{783A38CF-04D2-4027-9DDC-E2CA15C72C46}"/>
              </a:ext>
            </a:extLst>
          </p:cNvPr>
          <p:cNvGrpSpPr>
            <a:grpSpLocks/>
          </p:cNvGrpSpPr>
          <p:nvPr/>
        </p:nvGrpSpPr>
        <p:grpSpPr bwMode="auto">
          <a:xfrm>
            <a:off x="6841533" y="2271473"/>
            <a:ext cx="65485" cy="971550"/>
            <a:chOff x="4325" y="2300"/>
            <a:chExt cx="55" cy="816"/>
          </a:xfrm>
        </p:grpSpPr>
        <p:sp>
          <p:nvSpPr>
            <p:cNvPr id="179" name="Oval 92">
              <a:extLst>
                <a:ext uri="{FF2B5EF4-FFF2-40B4-BE49-F238E27FC236}">
                  <a16:creationId xmlns:a16="http://schemas.microsoft.com/office/drawing/2014/main" id="{82656DCB-CDF8-4A9B-A011-66CD7E4B644F}"/>
                </a:ext>
              </a:extLst>
            </p:cNvPr>
            <p:cNvSpPr>
              <a:spLocks noChangeArrowheads="1"/>
            </p:cNvSpPr>
            <p:nvPr/>
          </p:nvSpPr>
          <p:spPr bwMode="auto">
            <a:xfrm>
              <a:off x="4325" y="2300"/>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0" name="Oval 93">
              <a:extLst>
                <a:ext uri="{FF2B5EF4-FFF2-40B4-BE49-F238E27FC236}">
                  <a16:creationId xmlns:a16="http://schemas.microsoft.com/office/drawing/2014/main" id="{62A712EF-ACA1-4A9D-9F51-55D083632688}"/>
                </a:ext>
              </a:extLst>
            </p:cNvPr>
            <p:cNvSpPr>
              <a:spLocks noChangeArrowheads="1"/>
            </p:cNvSpPr>
            <p:nvPr/>
          </p:nvSpPr>
          <p:spPr bwMode="auto">
            <a:xfrm>
              <a:off x="4325" y="2547"/>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1" name="Oval 94">
              <a:extLst>
                <a:ext uri="{FF2B5EF4-FFF2-40B4-BE49-F238E27FC236}">
                  <a16:creationId xmlns:a16="http://schemas.microsoft.com/office/drawing/2014/main" id="{192348BB-31D3-4E35-8843-920FE668352D}"/>
                </a:ext>
              </a:extLst>
            </p:cNvPr>
            <p:cNvSpPr>
              <a:spLocks noChangeArrowheads="1"/>
            </p:cNvSpPr>
            <p:nvPr/>
          </p:nvSpPr>
          <p:spPr bwMode="auto">
            <a:xfrm>
              <a:off x="4325" y="2800"/>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2" name="Oval 95">
              <a:extLst>
                <a:ext uri="{FF2B5EF4-FFF2-40B4-BE49-F238E27FC236}">
                  <a16:creationId xmlns:a16="http://schemas.microsoft.com/office/drawing/2014/main" id="{3EA6EEA1-A489-4CAE-8D96-644759B2CFC3}"/>
                </a:ext>
              </a:extLst>
            </p:cNvPr>
            <p:cNvSpPr>
              <a:spLocks noChangeArrowheads="1"/>
            </p:cNvSpPr>
            <p:nvPr/>
          </p:nvSpPr>
          <p:spPr bwMode="auto">
            <a:xfrm>
              <a:off x="4325" y="3050"/>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grpSp>
        <p:nvGrpSpPr>
          <p:cNvPr id="183" name="Group 96">
            <a:extLst>
              <a:ext uri="{FF2B5EF4-FFF2-40B4-BE49-F238E27FC236}">
                <a16:creationId xmlns:a16="http://schemas.microsoft.com/office/drawing/2014/main" id="{96E70E79-14EA-460B-9B65-44F8A1AA758A}"/>
              </a:ext>
            </a:extLst>
          </p:cNvPr>
          <p:cNvGrpSpPr>
            <a:grpSpLocks/>
          </p:cNvGrpSpPr>
          <p:nvPr/>
        </p:nvGrpSpPr>
        <p:grpSpPr bwMode="auto">
          <a:xfrm>
            <a:off x="7944052" y="2266711"/>
            <a:ext cx="65485" cy="971550"/>
            <a:chOff x="5251" y="2296"/>
            <a:chExt cx="55" cy="816"/>
          </a:xfrm>
        </p:grpSpPr>
        <p:sp>
          <p:nvSpPr>
            <p:cNvPr id="184" name="Oval 97">
              <a:extLst>
                <a:ext uri="{FF2B5EF4-FFF2-40B4-BE49-F238E27FC236}">
                  <a16:creationId xmlns:a16="http://schemas.microsoft.com/office/drawing/2014/main" id="{1336E09D-DB76-4C56-B943-C324D74D57BC}"/>
                </a:ext>
              </a:extLst>
            </p:cNvPr>
            <p:cNvSpPr>
              <a:spLocks noChangeArrowheads="1"/>
            </p:cNvSpPr>
            <p:nvPr/>
          </p:nvSpPr>
          <p:spPr bwMode="auto">
            <a:xfrm>
              <a:off x="5251" y="229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5" name="Oval 98">
              <a:extLst>
                <a:ext uri="{FF2B5EF4-FFF2-40B4-BE49-F238E27FC236}">
                  <a16:creationId xmlns:a16="http://schemas.microsoft.com/office/drawing/2014/main" id="{61C387FB-BAC0-4C19-967E-7AAFF1272142}"/>
                </a:ext>
              </a:extLst>
            </p:cNvPr>
            <p:cNvSpPr>
              <a:spLocks noChangeArrowheads="1"/>
            </p:cNvSpPr>
            <p:nvPr/>
          </p:nvSpPr>
          <p:spPr bwMode="auto">
            <a:xfrm>
              <a:off x="5251" y="2543"/>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6" name="Oval 99">
              <a:extLst>
                <a:ext uri="{FF2B5EF4-FFF2-40B4-BE49-F238E27FC236}">
                  <a16:creationId xmlns:a16="http://schemas.microsoft.com/office/drawing/2014/main" id="{ED8C0B0B-A228-4BDD-9ED3-B14CB7023427}"/>
                </a:ext>
              </a:extLst>
            </p:cNvPr>
            <p:cNvSpPr>
              <a:spLocks noChangeArrowheads="1"/>
            </p:cNvSpPr>
            <p:nvPr/>
          </p:nvSpPr>
          <p:spPr bwMode="auto">
            <a:xfrm>
              <a:off x="5251" y="279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187" name="Oval 100">
              <a:extLst>
                <a:ext uri="{FF2B5EF4-FFF2-40B4-BE49-F238E27FC236}">
                  <a16:creationId xmlns:a16="http://schemas.microsoft.com/office/drawing/2014/main" id="{278C3022-2352-4A67-97F9-B95163047F6C}"/>
                </a:ext>
              </a:extLst>
            </p:cNvPr>
            <p:cNvSpPr>
              <a:spLocks noChangeArrowheads="1"/>
            </p:cNvSpPr>
            <p:nvPr/>
          </p:nvSpPr>
          <p:spPr bwMode="auto">
            <a:xfrm>
              <a:off x="5251" y="3046"/>
              <a:ext cx="55" cy="66"/>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grpSp>
    </p:spTree>
    <p:extLst>
      <p:ext uri="{BB962C8B-B14F-4D97-AF65-F5344CB8AC3E}">
        <p14:creationId xmlns:p14="http://schemas.microsoft.com/office/powerpoint/2010/main" val="123110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742333" y="346222"/>
            <a:ext cx="8073614" cy="1082700"/>
          </a:xfrm>
        </p:spPr>
        <p:txBody>
          <a:bodyPr/>
          <a:lstStyle/>
          <a:p>
            <a:pPr algn="ctr"/>
            <a:r>
              <a:rPr lang="es-ES" sz="2800" dirty="0"/>
              <a:t>Cardinalidad de </a:t>
            </a:r>
            <a:r>
              <a:rPr lang="es-ES" sz="2800" dirty="0" smtClean="0"/>
              <a:t>Relaciones </a:t>
            </a:r>
            <a:br>
              <a:rPr lang="es-ES" sz="2800" dirty="0" smtClean="0"/>
            </a:br>
            <a:r>
              <a:rPr lang="es-ES" sz="2800" dirty="0" smtClean="0"/>
              <a:t>(Nomenclatura </a:t>
            </a:r>
            <a:r>
              <a:rPr lang="es-ES" sz="2800" dirty="0" err="1" smtClean="0"/>
              <a:t>Crow’s</a:t>
            </a:r>
            <a:r>
              <a:rPr lang="es-ES" sz="2800" dirty="0" smtClean="0"/>
              <a:t> </a:t>
            </a:r>
            <a:r>
              <a:rPr lang="es-ES" sz="2800" dirty="0" err="1" smtClean="0"/>
              <a:t>Fot</a:t>
            </a:r>
            <a:r>
              <a:rPr lang="es-ES" sz="2800" dirty="0" smtClean="0"/>
              <a:t> and UML)</a:t>
            </a:r>
            <a:endParaRPr lang="es-CL" sz="28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19</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268790" y="1158737"/>
            <a:ext cx="8380235" cy="1458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20634">
              <a:spcBef>
                <a:spcPts val="375"/>
              </a:spcBef>
              <a:spcAft>
                <a:spcPts val="375"/>
              </a:spcAft>
            </a:pPr>
            <a:r>
              <a:rPr lang="es-ES" altLang="es-CL" sz="1400" dirty="0" smtClean="0">
                <a:cs typeface="Calibri Light" panose="020F0302020204030204" pitchFamily="34" charset="0"/>
              </a:rPr>
              <a:t>La </a:t>
            </a:r>
            <a:r>
              <a:rPr lang="es-ES" altLang="es-CL" sz="1400" dirty="0" err="1" smtClean="0">
                <a:cs typeface="Calibri Light" panose="020F0302020204030204" pitchFamily="34" charset="0"/>
              </a:rPr>
              <a:t>cardinalidad</a:t>
            </a:r>
            <a:r>
              <a:rPr lang="es-ES" altLang="es-CL" sz="1400" dirty="0" smtClean="0">
                <a:cs typeface="Calibri Light" panose="020F0302020204030204" pitchFamily="34" charset="0"/>
              </a:rPr>
              <a:t>  expresa la cantidad mínima y máxima de la ocurrencia de  una entidad  en la entidad relacionada.</a:t>
            </a:r>
          </a:p>
          <a:p>
            <a:pPr marL="420634">
              <a:spcBef>
                <a:spcPts val="375"/>
              </a:spcBef>
              <a:spcAft>
                <a:spcPts val="375"/>
              </a:spcAft>
            </a:pPr>
            <a:r>
              <a:rPr lang="es-ES" altLang="es-CL" sz="1400" dirty="0" smtClean="0">
                <a:cs typeface="Calibri Light" panose="020F0302020204030204" pitchFamily="34" charset="0"/>
                <a:sym typeface="Symbol" panose="05050102010706020507" pitchFamily="18" charset="2"/>
              </a:rPr>
              <a:t>En un Diagrama Entidad Relación denotaremos la </a:t>
            </a:r>
            <a:r>
              <a:rPr lang="es-ES" altLang="es-CL" sz="1400" dirty="0" err="1" smtClean="0">
                <a:cs typeface="Calibri Light" panose="020F0302020204030204" pitchFamily="34" charset="0"/>
                <a:sym typeface="Symbol" panose="05050102010706020507" pitchFamily="18" charset="2"/>
              </a:rPr>
              <a:t>cardinalidad</a:t>
            </a:r>
            <a:r>
              <a:rPr lang="es-ES" altLang="es-CL" sz="1400" dirty="0" smtClean="0">
                <a:cs typeface="Calibri Light" panose="020F0302020204030204" pitchFamily="34" charset="0"/>
                <a:sym typeface="Symbol" panose="05050102010706020507" pitchFamily="18" charset="2"/>
              </a:rPr>
              <a:t> con el par (x1,y1)  al costado de la entidad A, dónde  “x1” representa  la cantidad mínima de esta entidad con la cual se asocia cada entidad de tipo B e “y1” representa la cantidad máxima de entidades tipo A con que  se puede asociar cada entidad del tipo B</a:t>
            </a:r>
            <a:r>
              <a:rPr lang="es-ES" altLang="es-CL" sz="1600" dirty="0" smtClean="0">
                <a:cs typeface="Calibri Light" panose="020F0302020204030204" pitchFamily="34" charset="0"/>
                <a:sym typeface="Symbol" panose="05050102010706020507" pitchFamily="18" charset="2"/>
              </a:rPr>
              <a:t>. </a:t>
            </a:r>
            <a:endParaRPr lang="es-ES" altLang="es-CL" sz="1600" dirty="0">
              <a:cs typeface="Calibri Light" panose="020F0302020204030204" pitchFamily="34" charset="0"/>
              <a:sym typeface="Symbol" panose="05050102010706020507" pitchFamily="18" charset="2"/>
            </a:endParaRPr>
          </a:p>
          <a:p>
            <a:pPr marL="534934" lvl="1" indent="0" algn="ctr">
              <a:spcBef>
                <a:spcPts val="375"/>
              </a:spcBef>
              <a:spcAft>
                <a:spcPts val="375"/>
              </a:spcAft>
              <a:buNone/>
            </a:pPr>
            <a:endParaRPr lang="es-ES" altLang="es-CL" dirty="0">
              <a:cs typeface="Calibri Light" panose="020F0302020204030204" pitchFamily="34" charset="0"/>
              <a:sym typeface="Symbol" panose="05050102010706020507" pitchFamily="18" charset="2"/>
            </a:endParaRPr>
          </a:p>
        </p:txBody>
      </p:sp>
      <p:grpSp>
        <p:nvGrpSpPr>
          <p:cNvPr id="81" name="Group 4">
            <a:extLst>
              <a:ext uri="{FF2B5EF4-FFF2-40B4-BE49-F238E27FC236}">
                <a16:creationId xmlns:a16="http://schemas.microsoft.com/office/drawing/2014/main" id="{97672C36-7A81-4027-8679-790985A38F26}"/>
              </a:ext>
            </a:extLst>
          </p:cNvPr>
          <p:cNvGrpSpPr>
            <a:grpSpLocks/>
          </p:cNvGrpSpPr>
          <p:nvPr/>
        </p:nvGrpSpPr>
        <p:grpSpPr bwMode="auto">
          <a:xfrm>
            <a:off x="2336012" y="2781456"/>
            <a:ext cx="4482704" cy="540544"/>
            <a:chOff x="975" y="2478"/>
            <a:chExt cx="3765" cy="454"/>
          </a:xfrm>
        </p:grpSpPr>
        <p:sp>
          <p:nvSpPr>
            <p:cNvPr id="82" name="Rectangle 5">
              <a:extLst>
                <a:ext uri="{FF2B5EF4-FFF2-40B4-BE49-F238E27FC236}">
                  <a16:creationId xmlns:a16="http://schemas.microsoft.com/office/drawing/2014/main" id="{3721E939-E0D6-441C-BF75-34E936DC8233}"/>
                </a:ext>
              </a:extLst>
            </p:cNvPr>
            <p:cNvSpPr>
              <a:spLocks noChangeArrowheads="1"/>
            </p:cNvSpPr>
            <p:nvPr/>
          </p:nvSpPr>
          <p:spPr bwMode="auto">
            <a:xfrm>
              <a:off x="975" y="2614"/>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dirty="0">
                  <a:solidFill>
                    <a:srgbClr val="000000"/>
                  </a:solidFill>
                  <a:latin typeface="Verdana" charset="0"/>
                  <a:ea typeface="ＭＳ Ｐゴシック" charset="0"/>
                  <a:cs typeface="Arial" charset="0"/>
                </a:rPr>
                <a:t>Provincia</a:t>
              </a:r>
            </a:p>
          </p:txBody>
        </p:sp>
        <p:sp>
          <p:nvSpPr>
            <p:cNvPr id="83" name="AutoShape 6">
              <a:extLst>
                <a:ext uri="{FF2B5EF4-FFF2-40B4-BE49-F238E27FC236}">
                  <a16:creationId xmlns:a16="http://schemas.microsoft.com/office/drawing/2014/main" id="{D282A945-318F-4D5F-8BEF-B4E3755B1F7A}"/>
                </a:ext>
              </a:extLst>
            </p:cNvPr>
            <p:cNvSpPr>
              <a:spLocks noChangeArrowheads="1"/>
            </p:cNvSpPr>
            <p:nvPr/>
          </p:nvSpPr>
          <p:spPr bwMode="auto">
            <a:xfrm>
              <a:off x="2472" y="2568"/>
              <a:ext cx="771" cy="363"/>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dirty="0" smtClean="0">
                  <a:solidFill>
                    <a:srgbClr val="000000"/>
                  </a:solidFill>
                  <a:latin typeface="Verdana" charset="0"/>
                  <a:ea typeface="ＭＳ Ｐゴシック" charset="0"/>
                  <a:cs typeface="Arial" charset="0"/>
                </a:rPr>
                <a:t>Pertenece</a:t>
              </a:r>
              <a:endParaRPr lang="es-ES" sz="900" dirty="0">
                <a:solidFill>
                  <a:srgbClr val="000000"/>
                </a:solidFill>
                <a:latin typeface="Verdana" charset="0"/>
                <a:ea typeface="ＭＳ Ｐゴシック" charset="0"/>
                <a:cs typeface="Arial" charset="0"/>
              </a:endParaRPr>
            </a:p>
          </p:txBody>
        </p:sp>
        <p:sp>
          <p:nvSpPr>
            <p:cNvPr id="84" name="Line 7">
              <a:extLst>
                <a:ext uri="{FF2B5EF4-FFF2-40B4-BE49-F238E27FC236}">
                  <a16:creationId xmlns:a16="http://schemas.microsoft.com/office/drawing/2014/main" id="{FDCBF41B-66A9-4423-806E-B3A91DFCBE3A}"/>
                </a:ext>
              </a:extLst>
            </p:cNvPr>
            <p:cNvSpPr>
              <a:spLocks noChangeShapeType="1"/>
            </p:cNvSpPr>
            <p:nvPr/>
          </p:nvSpPr>
          <p:spPr bwMode="auto">
            <a:xfrm>
              <a:off x="1837"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85" name="Text Box 8">
              <a:extLst>
                <a:ext uri="{FF2B5EF4-FFF2-40B4-BE49-F238E27FC236}">
                  <a16:creationId xmlns:a16="http://schemas.microsoft.com/office/drawing/2014/main" id="{AD97A7F6-CD70-40EC-A527-F8474A799DFD}"/>
                </a:ext>
              </a:extLst>
            </p:cNvPr>
            <p:cNvSpPr txBox="1">
              <a:spLocks noChangeArrowheads="1"/>
            </p:cNvSpPr>
            <p:nvPr/>
          </p:nvSpPr>
          <p:spPr bwMode="auto">
            <a:xfrm>
              <a:off x="1952"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a:t>
              </a:r>
              <a:r>
                <a:rPr lang="es-ES" sz="900" dirty="0" smtClean="0">
                  <a:latin typeface="Verdana" charset="0"/>
                  <a:ea typeface="ＭＳ Ｐゴシック" charset="0"/>
                  <a:cs typeface="Arial" charset="0"/>
                </a:rPr>
                <a:t>1,n)</a:t>
              </a:r>
              <a:endParaRPr lang="es-ES" sz="900" dirty="0">
                <a:latin typeface="Verdana" charset="0"/>
                <a:ea typeface="ＭＳ Ｐゴシック" charset="0"/>
                <a:cs typeface="Arial" charset="0"/>
              </a:endParaRPr>
            </a:p>
          </p:txBody>
        </p:sp>
        <p:sp>
          <p:nvSpPr>
            <p:cNvPr id="86" name="Text Box 9">
              <a:extLst>
                <a:ext uri="{FF2B5EF4-FFF2-40B4-BE49-F238E27FC236}">
                  <a16:creationId xmlns:a16="http://schemas.microsoft.com/office/drawing/2014/main" id="{887DE568-F02C-40FA-802F-62FF7573B2AD}"/>
                </a:ext>
              </a:extLst>
            </p:cNvPr>
            <p:cNvSpPr txBox="1">
              <a:spLocks noChangeArrowheads="1"/>
            </p:cNvSpPr>
            <p:nvPr/>
          </p:nvSpPr>
          <p:spPr bwMode="auto">
            <a:xfrm>
              <a:off x="3403"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a:latin typeface="Verdana" charset="0"/>
                  <a:ea typeface="ＭＳ Ｐゴシック" charset="0"/>
                  <a:cs typeface="Arial" charset="0"/>
                </a:rPr>
                <a:t>(</a:t>
              </a:r>
              <a:r>
                <a:rPr lang="es-ES" sz="900" dirty="0" smtClean="0">
                  <a:latin typeface="Verdana" charset="0"/>
                  <a:ea typeface="ＭＳ Ｐゴシック" charset="0"/>
                  <a:cs typeface="Arial" charset="0"/>
                </a:rPr>
                <a:t>1,1)</a:t>
              </a:r>
              <a:endParaRPr lang="es-ES" sz="900" dirty="0">
                <a:latin typeface="Verdana" charset="0"/>
                <a:ea typeface="ＭＳ Ｐゴシック" charset="0"/>
                <a:cs typeface="Arial" charset="0"/>
              </a:endParaRPr>
            </a:p>
          </p:txBody>
        </p:sp>
        <p:sp>
          <p:nvSpPr>
            <p:cNvPr id="87" name="Rectangle 10">
              <a:extLst>
                <a:ext uri="{FF2B5EF4-FFF2-40B4-BE49-F238E27FC236}">
                  <a16:creationId xmlns:a16="http://schemas.microsoft.com/office/drawing/2014/main" id="{8C262648-B1E3-41E3-B1C9-020E64B640D5}"/>
                </a:ext>
              </a:extLst>
            </p:cNvPr>
            <p:cNvSpPr>
              <a:spLocks noChangeArrowheads="1"/>
            </p:cNvSpPr>
            <p:nvPr/>
          </p:nvSpPr>
          <p:spPr bwMode="auto">
            <a:xfrm>
              <a:off x="3878" y="2568"/>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ES" altLang="es-CL" sz="900">
                  <a:solidFill>
                    <a:srgbClr val="000000"/>
                  </a:solidFill>
                  <a:latin typeface="Verdana" panose="020B0604030504040204" pitchFamily="34" charset="0"/>
                  <a:cs typeface="Arial" panose="020B0604020202020204" pitchFamily="34" charset="0"/>
                </a:rPr>
                <a:t>Región</a:t>
              </a:r>
            </a:p>
          </p:txBody>
        </p:sp>
        <p:sp>
          <p:nvSpPr>
            <p:cNvPr id="88" name="Line 11">
              <a:extLst>
                <a:ext uri="{FF2B5EF4-FFF2-40B4-BE49-F238E27FC236}">
                  <a16:creationId xmlns:a16="http://schemas.microsoft.com/office/drawing/2014/main" id="{261EFED6-F310-473A-BB89-28161786C7E4}"/>
                </a:ext>
              </a:extLst>
            </p:cNvPr>
            <p:cNvSpPr>
              <a:spLocks noChangeShapeType="1"/>
            </p:cNvSpPr>
            <p:nvPr/>
          </p:nvSpPr>
          <p:spPr bwMode="auto">
            <a:xfrm>
              <a:off x="3243"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grpSp>
      <p:sp>
        <p:nvSpPr>
          <p:cNvPr id="5" name="CuadroTexto 4"/>
          <p:cNvSpPr txBox="1"/>
          <p:nvPr/>
        </p:nvSpPr>
        <p:spPr>
          <a:xfrm>
            <a:off x="2496340" y="2521604"/>
            <a:ext cx="1731982" cy="307777"/>
          </a:xfrm>
          <a:prstGeom prst="rect">
            <a:avLst/>
          </a:prstGeom>
          <a:noFill/>
        </p:spPr>
        <p:txBody>
          <a:bodyPr wrap="square" rtlCol="0">
            <a:spAutoFit/>
          </a:bodyPr>
          <a:lstStyle/>
          <a:p>
            <a:r>
              <a:rPr lang="es-CL" b="1" dirty="0" smtClean="0"/>
              <a:t>A	</a:t>
            </a:r>
            <a:r>
              <a:rPr lang="es-CL" sz="1100" b="1" dirty="0" smtClean="0"/>
              <a:t>(x1, y1)</a:t>
            </a:r>
            <a:endParaRPr lang="es-CL" sz="1100" b="1" dirty="0"/>
          </a:p>
        </p:txBody>
      </p:sp>
      <p:sp>
        <p:nvSpPr>
          <p:cNvPr id="6" name="CuadroTexto 5"/>
          <p:cNvSpPr txBox="1"/>
          <p:nvPr/>
        </p:nvSpPr>
        <p:spPr>
          <a:xfrm>
            <a:off x="5080004" y="2510491"/>
            <a:ext cx="1738712" cy="307777"/>
          </a:xfrm>
          <a:prstGeom prst="rect">
            <a:avLst/>
          </a:prstGeom>
          <a:noFill/>
        </p:spPr>
        <p:txBody>
          <a:bodyPr wrap="square" rtlCol="0">
            <a:spAutoFit/>
          </a:bodyPr>
          <a:lstStyle/>
          <a:p>
            <a:r>
              <a:rPr lang="es-CL" sz="1050" b="1" dirty="0" smtClean="0"/>
              <a:t>(x2, y2)</a:t>
            </a:r>
            <a:r>
              <a:rPr lang="es-CL" sz="1200" b="1" dirty="0" smtClean="0"/>
              <a:t>            </a:t>
            </a:r>
            <a:r>
              <a:rPr lang="es-CL" b="1" dirty="0" smtClean="0"/>
              <a:t>B</a:t>
            </a:r>
            <a:endParaRPr lang="es-CL" b="1" dirty="0"/>
          </a:p>
        </p:txBody>
      </p:sp>
      <p:sp>
        <p:nvSpPr>
          <p:cNvPr id="7" name="CuadroTexto 6"/>
          <p:cNvSpPr txBox="1"/>
          <p:nvPr/>
        </p:nvSpPr>
        <p:spPr>
          <a:xfrm>
            <a:off x="473673" y="3607847"/>
            <a:ext cx="8403802" cy="1169551"/>
          </a:xfrm>
          <a:prstGeom prst="rect">
            <a:avLst/>
          </a:prstGeom>
          <a:noFill/>
        </p:spPr>
        <p:txBody>
          <a:bodyPr wrap="square" rtlCol="0">
            <a:spAutoFit/>
          </a:bodyPr>
          <a:lstStyle/>
          <a:p>
            <a:r>
              <a:rPr lang="es-CL" dirty="0" smtClean="0"/>
              <a:t>En este caso el par (x1=1,y1=n) adosado a la entidad de tipo Provincia (A), indica que una entidad de tipo Región (B) cómo mínimo “posee” (inversa de pertenencia) 1 Provincia y cómo máximo “n” Provincias. Análogamente el par (x2=1,y2=1) adosado al tipo de entidad Región, nos indica que toda entidad de tipo Provincia “Pertenece” como mínimo a una (x2=1) entidad tipo Región, pero también como máximo a una sola Región (y2=1).</a:t>
            </a:r>
            <a:endParaRPr lang="es-CL" dirty="0"/>
          </a:p>
        </p:txBody>
      </p:sp>
    </p:spTree>
    <p:extLst>
      <p:ext uri="{BB962C8B-B14F-4D97-AF65-F5344CB8AC3E}">
        <p14:creationId xmlns:p14="http://schemas.microsoft.com/office/powerpoint/2010/main" val="181573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133475"/>
            <a:ext cx="6419850" cy="232630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Diseño de Base de Datos</a:t>
            </a:r>
            <a:endParaRPr dirty="0"/>
          </a:p>
        </p:txBody>
      </p:sp>
      <p:sp>
        <p:nvSpPr>
          <p:cNvPr id="407" name="Google Shape;407;p15"/>
          <p:cNvSpPr txBox="1"/>
          <p:nvPr/>
        </p:nvSpPr>
        <p:spPr>
          <a:xfrm>
            <a:off x="2124075" y="2200275"/>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Cardinalidad</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20</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457200" y="1128103"/>
            <a:ext cx="8351895" cy="2220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276568">
              <a:spcBef>
                <a:spcPts val="375"/>
              </a:spcBef>
              <a:spcAft>
                <a:spcPts val="375"/>
              </a:spcAft>
              <a:buNone/>
            </a:pPr>
            <a:r>
              <a:rPr lang="es-ES_tradnl" altLang="es-CL" sz="2800" b="1" dirty="0">
                <a:cs typeface="Calibri Light" panose="020F0302020204030204" pitchFamily="34" charset="0"/>
              </a:rPr>
              <a:t>Relaciones </a:t>
            </a:r>
            <a:r>
              <a:rPr lang="es-ES_tradnl" altLang="es-CL" sz="2800" b="1" dirty="0" smtClean="0">
                <a:cs typeface="Calibri Light" panose="020F0302020204030204" pitchFamily="34" charset="0"/>
              </a:rPr>
              <a:t>(“1 a n” o “1:n”) . </a:t>
            </a:r>
            <a:r>
              <a:rPr lang="es-ES_tradnl" altLang="es-CL" sz="2000" dirty="0" smtClean="0">
                <a:cs typeface="Calibri Light" panose="020F0302020204030204" pitchFamily="34" charset="0"/>
              </a:rPr>
              <a:t>Una </a:t>
            </a:r>
            <a:r>
              <a:rPr lang="es-ES_tradnl" altLang="es-CL" sz="2000" dirty="0">
                <a:cs typeface="Calibri Light" panose="020F0302020204030204" pitchFamily="34" charset="0"/>
              </a:rPr>
              <a:t>ocurrencia de </a:t>
            </a:r>
            <a:r>
              <a:rPr lang="es-ES_tradnl" altLang="es-CL" sz="2000" dirty="0" smtClean="0">
                <a:cs typeface="Calibri Light" panose="020F0302020204030204" pitchFamily="34" charset="0"/>
              </a:rPr>
              <a:t>la entidad de la izquierda está </a:t>
            </a:r>
            <a:r>
              <a:rPr lang="es-ES_tradnl" altLang="es-CL" sz="2000" dirty="0">
                <a:cs typeface="Calibri Light" panose="020F0302020204030204" pitchFamily="34" charset="0"/>
              </a:rPr>
              <a:t>asociada con muchas (n) de </a:t>
            </a:r>
            <a:r>
              <a:rPr lang="es-ES_tradnl" altLang="es-CL" sz="2000" dirty="0" smtClean="0">
                <a:cs typeface="Calibri Light" panose="020F0302020204030204" pitchFamily="34" charset="0"/>
              </a:rPr>
              <a:t>la otra. En este caso generaliza cualquiera delas siguientes situaciones:</a:t>
            </a:r>
          </a:p>
          <a:p>
            <a:pPr marL="0" indent="-276568">
              <a:spcBef>
                <a:spcPts val="375"/>
              </a:spcBef>
              <a:spcAft>
                <a:spcPts val="375"/>
              </a:spcAft>
              <a:buNone/>
            </a:pPr>
            <a:endParaRPr lang="es-ES_tradnl" altLang="es-CL" sz="2000" dirty="0">
              <a:cs typeface="Calibri Light" panose="020F0302020204030204" pitchFamily="34" charset="0"/>
            </a:endParaRPr>
          </a:p>
          <a:p>
            <a:pPr marL="0" indent="-276568">
              <a:spcBef>
                <a:spcPts val="375"/>
              </a:spcBef>
              <a:spcAft>
                <a:spcPts val="375"/>
              </a:spcAft>
              <a:buNone/>
            </a:pPr>
            <a:endParaRPr lang="es-ES_tradnl" altLang="es-CL" dirty="0">
              <a:cs typeface="Calibri Light" panose="020F0302020204030204" pitchFamily="34" charset="0"/>
              <a:sym typeface="Symbol" panose="05050102010706020507" pitchFamily="18" charset="2"/>
            </a:endParaRPr>
          </a:p>
          <a:p>
            <a:pPr marL="0" indent="-276568">
              <a:spcBef>
                <a:spcPts val="375"/>
              </a:spcBef>
              <a:spcAft>
                <a:spcPts val="375"/>
              </a:spcAft>
              <a:buNone/>
            </a:pPr>
            <a:endParaRPr lang="es-ES_tradnl" altLang="es-CL" sz="1200" b="1" dirty="0">
              <a:cs typeface="Calibri Light" panose="020F0302020204030204" pitchFamily="34" charset="0"/>
            </a:endParaRPr>
          </a:p>
        </p:txBody>
      </p:sp>
      <p:grpSp>
        <p:nvGrpSpPr>
          <p:cNvPr id="18" name="Group 4">
            <a:extLst>
              <a:ext uri="{FF2B5EF4-FFF2-40B4-BE49-F238E27FC236}">
                <a16:creationId xmlns:a16="http://schemas.microsoft.com/office/drawing/2014/main" id="{9F19BA08-4394-41BA-A2F2-5C284AF87551}"/>
              </a:ext>
            </a:extLst>
          </p:cNvPr>
          <p:cNvGrpSpPr>
            <a:grpSpLocks/>
          </p:cNvGrpSpPr>
          <p:nvPr/>
        </p:nvGrpSpPr>
        <p:grpSpPr bwMode="auto">
          <a:xfrm>
            <a:off x="1914073" y="2550524"/>
            <a:ext cx="4830971" cy="633739"/>
            <a:chOff x="975" y="2568"/>
            <a:chExt cx="3765" cy="364"/>
          </a:xfrm>
        </p:grpSpPr>
        <p:sp>
          <p:nvSpPr>
            <p:cNvPr id="19" name="Rectangle 5">
              <a:extLst>
                <a:ext uri="{FF2B5EF4-FFF2-40B4-BE49-F238E27FC236}">
                  <a16:creationId xmlns:a16="http://schemas.microsoft.com/office/drawing/2014/main" id="{8B7F828F-7313-46EC-9193-B085FD2FA630}"/>
                </a:ext>
              </a:extLst>
            </p:cNvPr>
            <p:cNvSpPr>
              <a:spLocks noChangeArrowheads="1"/>
            </p:cNvSpPr>
            <p:nvPr/>
          </p:nvSpPr>
          <p:spPr bwMode="auto">
            <a:xfrm>
              <a:off x="975" y="2614"/>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Empresa</a:t>
              </a:r>
            </a:p>
          </p:txBody>
        </p:sp>
        <p:sp>
          <p:nvSpPr>
            <p:cNvPr id="20" name="AutoShape 6">
              <a:extLst>
                <a:ext uri="{FF2B5EF4-FFF2-40B4-BE49-F238E27FC236}">
                  <a16:creationId xmlns:a16="http://schemas.microsoft.com/office/drawing/2014/main" id="{4572E511-7B6D-468B-B59D-1D0922DDB2B4}"/>
                </a:ext>
              </a:extLst>
            </p:cNvPr>
            <p:cNvSpPr>
              <a:spLocks noChangeArrowheads="1"/>
            </p:cNvSpPr>
            <p:nvPr/>
          </p:nvSpPr>
          <p:spPr bwMode="auto">
            <a:xfrm>
              <a:off x="2472" y="2568"/>
              <a:ext cx="771" cy="363"/>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dirty="0">
                  <a:solidFill>
                    <a:srgbClr val="000000"/>
                  </a:solidFill>
                  <a:latin typeface="Verdana" charset="0"/>
                  <a:ea typeface="ＭＳ Ｐゴシック" charset="0"/>
                  <a:cs typeface="Arial" charset="0"/>
                </a:rPr>
                <a:t>trabaja</a:t>
              </a:r>
            </a:p>
          </p:txBody>
        </p:sp>
        <p:sp>
          <p:nvSpPr>
            <p:cNvPr id="21" name="Line 7">
              <a:extLst>
                <a:ext uri="{FF2B5EF4-FFF2-40B4-BE49-F238E27FC236}">
                  <a16:creationId xmlns:a16="http://schemas.microsoft.com/office/drawing/2014/main" id="{412E94A4-6746-4389-9E28-4AA9162E71CF}"/>
                </a:ext>
              </a:extLst>
            </p:cNvPr>
            <p:cNvSpPr>
              <a:spLocks noChangeShapeType="1"/>
            </p:cNvSpPr>
            <p:nvPr/>
          </p:nvSpPr>
          <p:spPr bwMode="auto">
            <a:xfrm>
              <a:off x="1837"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4" name="Rectangle 10">
              <a:extLst>
                <a:ext uri="{FF2B5EF4-FFF2-40B4-BE49-F238E27FC236}">
                  <a16:creationId xmlns:a16="http://schemas.microsoft.com/office/drawing/2014/main" id="{2726BF4C-9846-48C8-8C47-F843981A337C}"/>
                </a:ext>
              </a:extLst>
            </p:cNvPr>
            <p:cNvSpPr>
              <a:spLocks noChangeArrowheads="1"/>
            </p:cNvSpPr>
            <p:nvPr/>
          </p:nvSpPr>
          <p:spPr bwMode="auto">
            <a:xfrm>
              <a:off x="3878" y="2568"/>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Trabajador</a:t>
              </a:r>
            </a:p>
          </p:txBody>
        </p:sp>
        <p:sp>
          <p:nvSpPr>
            <p:cNvPr id="25" name="Line 11">
              <a:extLst>
                <a:ext uri="{FF2B5EF4-FFF2-40B4-BE49-F238E27FC236}">
                  <a16:creationId xmlns:a16="http://schemas.microsoft.com/office/drawing/2014/main" id="{A753EAB3-3E07-48A1-A4CF-D1C3D2983553}"/>
                </a:ext>
              </a:extLst>
            </p:cNvPr>
            <p:cNvSpPr>
              <a:spLocks noChangeShapeType="1"/>
            </p:cNvSpPr>
            <p:nvPr/>
          </p:nvSpPr>
          <p:spPr bwMode="auto">
            <a:xfrm>
              <a:off x="3243"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grpSp>
      <p:sp>
        <p:nvSpPr>
          <p:cNvPr id="3" name="CuadroTexto 2"/>
          <p:cNvSpPr txBox="1"/>
          <p:nvPr/>
        </p:nvSpPr>
        <p:spPr>
          <a:xfrm>
            <a:off x="5085611" y="2550295"/>
            <a:ext cx="609978" cy="307777"/>
          </a:xfrm>
          <a:prstGeom prst="rect">
            <a:avLst/>
          </a:prstGeom>
          <a:noFill/>
        </p:spPr>
        <p:txBody>
          <a:bodyPr wrap="square" rtlCol="0">
            <a:spAutoFit/>
          </a:bodyPr>
          <a:lstStyle/>
          <a:p>
            <a:r>
              <a:rPr lang="es-CL" dirty="0" smtClean="0"/>
              <a:t>(0, n)</a:t>
            </a:r>
            <a:endParaRPr lang="es-CL" dirty="0"/>
          </a:p>
        </p:txBody>
      </p:sp>
      <p:sp>
        <p:nvSpPr>
          <p:cNvPr id="5" name="CuadroTexto 4"/>
          <p:cNvSpPr txBox="1"/>
          <p:nvPr/>
        </p:nvSpPr>
        <p:spPr>
          <a:xfrm>
            <a:off x="3020126" y="3619143"/>
            <a:ext cx="698020" cy="307777"/>
          </a:xfrm>
          <a:prstGeom prst="rect">
            <a:avLst/>
          </a:prstGeom>
          <a:noFill/>
        </p:spPr>
        <p:txBody>
          <a:bodyPr wrap="square" rtlCol="0">
            <a:spAutoFit/>
          </a:bodyPr>
          <a:lstStyle/>
          <a:p>
            <a:r>
              <a:rPr lang="es-CL" dirty="0" smtClean="0"/>
              <a:t>(1, 1)</a:t>
            </a:r>
            <a:endParaRPr lang="es-CL" dirty="0"/>
          </a:p>
        </p:txBody>
      </p:sp>
      <p:grpSp>
        <p:nvGrpSpPr>
          <p:cNvPr id="34" name="Group 4">
            <a:extLst>
              <a:ext uri="{FF2B5EF4-FFF2-40B4-BE49-F238E27FC236}">
                <a16:creationId xmlns:a16="http://schemas.microsoft.com/office/drawing/2014/main" id="{9F19BA08-4394-41BA-A2F2-5C284AF87551}"/>
              </a:ext>
            </a:extLst>
          </p:cNvPr>
          <p:cNvGrpSpPr>
            <a:grpSpLocks/>
          </p:cNvGrpSpPr>
          <p:nvPr/>
        </p:nvGrpSpPr>
        <p:grpSpPr bwMode="auto">
          <a:xfrm>
            <a:off x="1914072" y="3585776"/>
            <a:ext cx="4830971" cy="633739"/>
            <a:chOff x="975" y="2568"/>
            <a:chExt cx="3765" cy="364"/>
          </a:xfrm>
        </p:grpSpPr>
        <p:sp>
          <p:nvSpPr>
            <p:cNvPr id="35" name="Rectangle 5">
              <a:extLst>
                <a:ext uri="{FF2B5EF4-FFF2-40B4-BE49-F238E27FC236}">
                  <a16:creationId xmlns:a16="http://schemas.microsoft.com/office/drawing/2014/main" id="{8B7F828F-7313-46EC-9193-B085FD2FA630}"/>
                </a:ext>
              </a:extLst>
            </p:cNvPr>
            <p:cNvSpPr>
              <a:spLocks noChangeArrowheads="1"/>
            </p:cNvSpPr>
            <p:nvPr/>
          </p:nvSpPr>
          <p:spPr bwMode="auto">
            <a:xfrm>
              <a:off x="975" y="2614"/>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Empresa</a:t>
              </a:r>
            </a:p>
          </p:txBody>
        </p:sp>
        <p:sp>
          <p:nvSpPr>
            <p:cNvPr id="36" name="AutoShape 6">
              <a:extLst>
                <a:ext uri="{FF2B5EF4-FFF2-40B4-BE49-F238E27FC236}">
                  <a16:creationId xmlns:a16="http://schemas.microsoft.com/office/drawing/2014/main" id="{4572E511-7B6D-468B-B59D-1D0922DDB2B4}"/>
                </a:ext>
              </a:extLst>
            </p:cNvPr>
            <p:cNvSpPr>
              <a:spLocks noChangeArrowheads="1"/>
            </p:cNvSpPr>
            <p:nvPr/>
          </p:nvSpPr>
          <p:spPr bwMode="auto">
            <a:xfrm>
              <a:off x="2472" y="2568"/>
              <a:ext cx="771" cy="363"/>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dirty="0">
                  <a:solidFill>
                    <a:srgbClr val="000000"/>
                  </a:solidFill>
                  <a:latin typeface="Verdana" charset="0"/>
                  <a:ea typeface="ＭＳ Ｐゴシック" charset="0"/>
                  <a:cs typeface="Arial" charset="0"/>
                </a:rPr>
                <a:t>trabaja</a:t>
              </a:r>
            </a:p>
          </p:txBody>
        </p:sp>
        <p:sp>
          <p:nvSpPr>
            <p:cNvPr id="37" name="Line 7">
              <a:extLst>
                <a:ext uri="{FF2B5EF4-FFF2-40B4-BE49-F238E27FC236}">
                  <a16:creationId xmlns:a16="http://schemas.microsoft.com/office/drawing/2014/main" id="{412E94A4-6746-4389-9E28-4AA9162E71CF}"/>
                </a:ext>
              </a:extLst>
            </p:cNvPr>
            <p:cNvSpPr>
              <a:spLocks noChangeShapeType="1"/>
            </p:cNvSpPr>
            <p:nvPr/>
          </p:nvSpPr>
          <p:spPr bwMode="auto">
            <a:xfrm>
              <a:off x="1837"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8" name="Rectangle 10">
              <a:extLst>
                <a:ext uri="{FF2B5EF4-FFF2-40B4-BE49-F238E27FC236}">
                  <a16:creationId xmlns:a16="http://schemas.microsoft.com/office/drawing/2014/main" id="{2726BF4C-9846-48C8-8C47-F843981A337C}"/>
                </a:ext>
              </a:extLst>
            </p:cNvPr>
            <p:cNvSpPr>
              <a:spLocks noChangeArrowheads="1"/>
            </p:cNvSpPr>
            <p:nvPr/>
          </p:nvSpPr>
          <p:spPr bwMode="auto">
            <a:xfrm>
              <a:off x="3878" y="2568"/>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Trabajador</a:t>
              </a:r>
            </a:p>
          </p:txBody>
        </p:sp>
        <p:sp>
          <p:nvSpPr>
            <p:cNvPr id="39" name="Line 11">
              <a:extLst>
                <a:ext uri="{FF2B5EF4-FFF2-40B4-BE49-F238E27FC236}">
                  <a16:creationId xmlns:a16="http://schemas.microsoft.com/office/drawing/2014/main" id="{A753EAB3-3E07-48A1-A4CF-D1C3D2983553}"/>
                </a:ext>
              </a:extLst>
            </p:cNvPr>
            <p:cNvSpPr>
              <a:spLocks noChangeShapeType="1"/>
            </p:cNvSpPr>
            <p:nvPr/>
          </p:nvSpPr>
          <p:spPr bwMode="auto">
            <a:xfrm>
              <a:off x="3243"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grpSp>
      <p:sp>
        <p:nvSpPr>
          <p:cNvPr id="6" name="CuadroTexto 5"/>
          <p:cNvSpPr txBox="1"/>
          <p:nvPr/>
        </p:nvSpPr>
        <p:spPr>
          <a:xfrm>
            <a:off x="5085611" y="3634912"/>
            <a:ext cx="788064" cy="307777"/>
          </a:xfrm>
          <a:prstGeom prst="rect">
            <a:avLst/>
          </a:prstGeom>
          <a:noFill/>
        </p:spPr>
        <p:txBody>
          <a:bodyPr wrap="square" rtlCol="0">
            <a:spAutoFit/>
          </a:bodyPr>
          <a:lstStyle/>
          <a:p>
            <a:r>
              <a:rPr lang="es-CL" dirty="0" smtClean="0"/>
              <a:t>(1, n)</a:t>
            </a:r>
            <a:endParaRPr lang="es-CL" dirty="0"/>
          </a:p>
        </p:txBody>
      </p:sp>
      <p:sp>
        <p:nvSpPr>
          <p:cNvPr id="40" name="CuadroTexto 39"/>
          <p:cNvSpPr txBox="1"/>
          <p:nvPr/>
        </p:nvSpPr>
        <p:spPr>
          <a:xfrm>
            <a:off x="3020126" y="2558746"/>
            <a:ext cx="698020" cy="307777"/>
          </a:xfrm>
          <a:prstGeom prst="rect">
            <a:avLst/>
          </a:prstGeom>
          <a:noFill/>
        </p:spPr>
        <p:txBody>
          <a:bodyPr wrap="square" rtlCol="0">
            <a:spAutoFit/>
          </a:bodyPr>
          <a:lstStyle/>
          <a:p>
            <a:r>
              <a:rPr lang="es-CL" dirty="0" smtClean="0"/>
              <a:t>(1, 1)</a:t>
            </a:r>
            <a:endParaRPr lang="es-CL" dirty="0"/>
          </a:p>
        </p:txBody>
      </p:sp>
    </p:spTree>
    <p:extLst>
      <p:ext uri="{BB962C8B-B14F-4D97-AF65-F5344CB8AC3E}">
        <p14:creationId xmlns:p14="http://schemas.microsoft.com/office/powerpoint/2010/main" val="1125651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Cardinalidad</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21</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387247" y="1234444"/>
            <a:ext cx="8351895" cy="2220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276568">
              <a:spcBef>
                <a:spcPts val="375"/>
              </a:spcBef>
              <a:spcAft>
                <a:spcPts val="375"/>
              </a:spcAft>
              <a:buNone/>
            </a:pPr>
            <a:r>
              <a:rPr lang="es-ES_tradnl" altLang="es-CL" sz="2800" b="1" dirty="0" smtClean="0">
                <a:cs typeface="Calibri Light" panose="020F0302020204030204" pitchFamily="34" charset="0"/>
              </a:rPr>
              <a:t>Relaciones (“n a  n “ o “</a:t>
            </a:r>
            <a:r>
              <a:rPr lang="es-ES_tradnl" altLang="es-CL" sz="2800" b="1" dirty="0" err="1" smtClean="0">
                <a:cs typeface="Calibri Light" panose="020F0302020204030204" pitchFamily="34" charset="0"/>
              </a:rPr>
              <a:t>n:n</a:t>
            </a:r>
            <a:r>
              <a:rPr lang="es-ES_tradnl" altLang="es-CL" sz="2800" b="1" dirty="0" smtClean="0">
                <a:cs typeface="Calibri Light" panose="020F0302020204030204" pitchFamily="34" charset="0"/>
              </a:rPr>
              <a:t>”)</a:t>
            </a:r>
            <a:r>
              <a:rPr lang="es-ES_tradnl" altLang="es-CL" dirty="0" smtClean="0">
                <a:cs typeface="Calibri Light" panose="020F0302020204030204" pitchFamily="34" charset="0"/>
              </a:rPr>
              <a:t>  </a:t>
            </a:r>
            <a:r>
              <a:rPr lang="es-ES_tradnl" altLang="es-CL" dirty="0">
                <a:cs typeface="Calibri Light" panose="020F0302020204030204" pitchFamily="34" charset="0"/>
              </a:rPr>
              <a:t>Cada ocurrencia, en cualquiera de las dos entidades de la relación, puede estar asociada con muchas (n) de la otra y </a:t>
            </a:r>
            <a:r>
              <a:rPr lang="es-ES_tradnl" altLang="es-CL" dirty="0" smtClean="0">
                <a:cs typeface="Calibri Light" panose="020F0302020204030204" pitchFamily="34" charset="0"/>
              </a:rPr>
              <a:t>viceversa. Esto sería una generalidad de cualquiera de los siguientes casos</a:t>
            </a:r>
            <a:endParaRPr lang="es-ES" altLang="es-CL" dirty="0">
              <a:cs typeface="Calibri Light" panose="020F0302020204030204" pitchFamily="34" charset="0"/>
              <a:sym typeface="Symbol" panose="05050102010706020507" pitchFamily="18" charset="2"/>
            </a:endParaRPr>
          </a:p>
        </p:txBody>
      </p:sp>
      <p:grpSp>
        <p:nvGrpSpPr>
          <p:cNvPr id="26" name="Group 14">
            <a:extLst>
              <a:ext uri="{FF2B5EF4-FFF2-40B4-BE49-F238E27FC236}">
                <a16:creationId xmlns:a16="http://schemas.microsoft.com/office/drawing/2014/main" id="{964E8C49-C1A2-45C8-AA55-53E8FA612182}"/>
              </a:ext>
            </a:extLst>
          </p:cNvPr>
          <p:cNvGrpSpPr>
            <a:grpSpLocks/>
          </p:cNvGrpSpPr>
          <p:nvPr/>
        </p:nvGrpSpPr>
        <p:grpSpPr bwMode="auto">
          <a:xfrm>
            <a:off x="2039027" y="2553593"/>
            <a:ext cx="4482704" cy="540544"/>
            <a:chOff x="975" y="2478"/>
            <a:chExt cx="3765" cy="454"/>
          </a:xfrm>
        </p:grpSpPr>
        <p:sp>
          <p:nvSpPr>
            <p:cNvPr id="27" name="Rectangle 15">
              <a:extLst>
                <a:ext uri="{FF2B5EF4-FFF2-40B4-BE49-F238E27FC236}">
                  <a16:creationId xmlns:a16="http://schemas.microsoft.com/office/drawing/2014/main" id="{FDD5CEE3-D832-4F42-A5B0-6D37B01A7A63}"/>
                </a:ext>
              </a:extLst>
            </p:cNvPr>
            <p:cNvSpPr>
              <a:spLocks noChangeArrowheads="1"/>
            </p:cNvSpPr>
            <p:nvPr/>
          </p:nvSpPr>
          <p:spPr bwMode="auto">
            <a:xfrm>
              <a:off x="975" y="2614"/>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Alumno</a:t>
              </a:r>
            </a:p>
          </p:txBody>
        </p:sp>
        <p:sp>
          <p:nvSpPr>
            <p:cNvPr id="28" name="AutoShape 16">
              <a:extLst>
                <a:ext uri="{FF2B5EF4-FFF2-40B4-BE49-F238E27FC236}">
                  <a16:creationId xmlns:a16="http://schemas.microsoft.com/office/drawing/2014/main" id="{CEEF3E0E-9494-4992-B880-76142F210C59}"/>
                </a:ext>
              </a:extLst>
            </p:cNvPr>
            <p:cNvSpPr>
              <a:spLocks noChangeArrowheads="1"/>
            </p:cNvSpPr>
            <p:nvPr/>
          </p:nvSpPr>
          <p:spPr bwMode="auto">
            <a:xfrm>
              <a:off x="2472" y="2568"/>
              <a:ext cx="771" cy="363"/>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cursa</a:t>
              </a:r>
            </a:p>
          </p:txBody>
        </p:sp>
        <p:sp>
          <p:nvSpPr>
            <p:cNvPr id="29" name="Line 17">
              <a:extLst>
                <a:ext uri="{FF2B5EF4-FFF2-40B4-BE49-F238E27FC236}">
                  <a16:creationId xmlns:a16="http://schemas.microsoft.com/office/drawing/2014/main" id="{2BD6D747-4DD2-4389-8D27-C6B64F4F75D5}"/>
                </a:ext>
              </a:extLst>
            </p:cNvPr>
            <p:cNvSpPr>
              <a:spLocks noChangeShapeType="1"/>
            </p:cNvSpPr>
            <p:nvPr/>
          </p:nvSpPr>
          <p:spPr bwMode="auto">
            <a:xfrm>
              <a:off x="1837"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0" name="Text Box 18">
              <a:extLst>
                <a:ext uri="{FF2B5EF4-FFF2-40B4-BE49-F238E27FC236}">
                  <a16:creationId xmlns:a16="http://schemas.microsoft.com/office/drawing/2014/main" id="{F78DDCC6-4C38-4BDF-9E5A-FA75F94B1A6A}"/>
                </a:ext>
              </a:extLst>
            </p:cNvPr>
            <p:cNvSpPr txBox="1">
              <a:spLocks noChangeArrowheads="1"/>
            </p:cNvSpPr>
            <p:nvPr/>
          </p:nvSpPr>
          <p:spPr bwMode="auto">
            <a:xfrm>
              <a:off x="1952"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a:latin typeface="Verdana" charset="0"/>
                  <a:ea typeface="ＭＳ Ｐゴシック" charset="0"/>
                  <a:cs typeface="Arial" charset="0"/>
                </a:rPr>
                <a:t>(1,n)</a:t>
              </a:r>
            </a:p>
          </p:txBody>
        </p:sp>
        <p:sp>
          <p:nvSpPr>
            <p:cNvPr id="31" name="Text Box 19">
              <a:extLst>
                <a:ext uri="{FF2B5EF4-FFF2-40B4-BE49-F238E27FC236}">
                  <a16:creationId xmlns:a16="http://schemas.microsoft.com/office/drawing/2014/main" id="{5D3F9AC0-4FF2-469F-87F9-C2AD9F43B415}"/>
                </a:ext>
              </a:extLst>
            </p:cNvPr>
            <p:cNvSpPr txBox="1">
              <a:spLocks noChangeArrowheads="1"/>
            </p:cNvSpPr>
            <p:nvPr/>
          </p:nvSpPr>
          <p:spPr bwMode="auto">
            <a:xfrm>
              <a:off x="3403"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a:latin typeface="Verdana" charset="0"/>
                  <a:ea typeface="ＭＳ Ｐゴシック" charset="0"/>
                  <a:cs typeface="Arial" charset="0"/>
                </a:rPr>
                <a:t>(1,n)</a:t>
              </a:r>
            </a:p>
          </p:txBody>
        </p:sp>
        <p:sp>
          <p:nvSpPr>
            <p:cNvPr id="32" name="Rectangle 20">
              <a:extLst>
                <a:ext uri="{FF2B5EF4-FFF2-40B4-BE49-F238E27FC236}">
                  <a16:creationId xmlns:a16="http://schemas.microsoft.com/office/drawing/2014/main" id="{063676C3-0E99-469D-95BF-4496D64D0AC7}"/>
                </a:ext>
              </a:extLst>
            </p:cNvPr>
            <p:cNvSpPr>
              <a:spLocks noChangeArrowheads="1"/>
            </p:cNvSpPr>
            <p:nvPr/>
          </p:nvSpPr>
          <p:spPr bwMode="auto">
            <a:xfrm>
              <a:off x="3878" y="2568"/>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Asignatura</a:t>
              </a:r>
            </a:p>
          </p:txBody>
        </p:sp>
        <p:sp>
          <p:nvSpPr>
            <p:cNvPr id="33" name="Line 21">
              <a:extLst>
                <a:ext uri="{FF2B5EF4-FFF2-40B4-BE49-F238E27FC236}">
                  <a16:creationId xmlns:a16="http://schemas.microsoft.com/office/drawing/2014/main" id="{B94C098B-5AD5-4D1F-AF04-FD52045B6F9E}"/>
                </a:ext>
              </a:extLst>
            </p:cNvPr>
            <p:cNvSpPr>
              <a:spLocks noChangeShapeType="1"/>
            </p:cNvSpPr>
            <p:nvPr/>
          </p:nvSpPr>
          <p:spPr bwMode="auto">
            <a:xfrm>
              <a:off x="3243"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grpSp>
      <p:grpSp>
        <p:nvGrpSpPr>
          <p:cNvPr id="23" name="Group 14">
            <a:extLst>
              <a:ext uri="{FF2B5EF4-FFF2-40B4-BE49-F238E27FC236}">
                <a16:creationId xmlns:a16="http://schemas.microsoft.com/office/drawing/2014/main" id="{964E8C49-C1A2-45C8-AA55-53E8FA612182}"/>
              </a:ext>
            </a:extLst>
          </p:cNvPr>
          <p:cNvGrpSpPr>
            <a:grpSpLocks/>
          </p:cNvGrpSpPr>
          <p:nvPr/>
        </p:nvGrpSpPr>
        <p:grpSpPr bwMode="auto">
          <a:xfrm>
            <a:off x="2039027" y="3549976"/>
            <a:ext cx="4482704" cy="540544"/>
            <a:chOff x="975" y="2478"/>
            <a:chExt cx="3765" cy="454"/>
          </a:xfrm>
        </p:grpSpPr>
        <p:sp>
          <p:nvSpPr>
            <p:cNvPr id="34" name="Rectangle 15">
              <a:extLst>
                <a:ext uri="{FF2B5EF4-FFF2-40B4-BE49-F238E27FC236}">
                  <a16:creationId xmlns:a16="http://schemas.microsoft.com/office/drawing/2014/main" id="{FDD5CEE3-D832-4F42-A5B0-6D37B01A7A63}"/>
                </a:ext>
              </a:extLst>
            </p:cNvPr>
            <p:cNvSpPr>
              <a:spLocks noChangeArrowheads="1"/>
            </p:cNvSpPr>
            <p:nvPr/>
          </p:nvSpPr>
          <p:spPr bwMode="auto">
            <a:xfrm>
              <a:off x="975" y="2614"/>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Alumno</a:t>
              </a:r>
            </a:p>
          </p:txBody>
        </p:sp>
        <p:sp>
          <p:nvSpPr>
            <p:cNvPr id="35" name="AutoShape 16">
              <a:extLst>
                <a:ext uri="{FF2B5EF4-FFF2-40B4-BE49-F238E27FC236}">
                  <a16:creationId xmlns:a16="http://schemas.microsoft.com/office/drawing/2014/main" id="{CEEF3E0E-9494-4992-B880-76142F210C59}"/>
                </a:ext>
              </a:extLst>
            </p:cNvPr>
            <p:cNvSpPr>
              <a:spLocks noChangeArrowheads="1"/>
            </p:cNvSpPr>
            <p:nvPr/>
          </p:nvSpPr>
          <p:spPr bwMode="auto">
            <a:xfrm>
              <a:off x="2472" y="2568"/>
              <a:ext cx="771" cy="363"/>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cursa</a:t>
              </a:r>
            </a:p>
          </p:txBody>
        </p:sp>
        <p:sp>
          <p:nvSpPr>
            <p:cNvPr id="36" name="Line 17">
              <a:extLst>
                <a:ext uri="{FF2B5EF4-FFF2-40B4-BE49-F238E27FC236}">
                  <a16:creationId xmlns:a16="http://schemas.microsoft.com/office/drawing/2014/main" id="{2BD6D747-4DD2-4389-8D27-C6B64F4F75D5}"/>
                </a:ext>
              </a:extLst>
            </p:cNvPr>
            <p:cNvSpPr>
              <a:spLocks noChangeShapeType="1"/>
            </p:cNvSpPr>
            <p:nvPr/>
          </p:nvSpPr>
          <p:spPr bwMode="auto">
            <a:xfrm>
              <a:off x="1837"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7" name="Text Box 18">
              <a:extLst>
                <a:ext uri="{FF2B5EF4-FFF2-40B4-BE49-F238E27FC236}">
                  <a16:creationId xmlns:a16="http://schemas.microsoft.com/office/drawing/2014/main" id="{F78DDCC6-4C38-4BDF-9E5A-FA75F94B1A6A}"/>
                </a:ext>
              </a:extLst>
            </p:cNvPr>
            <p:cNvSpPr txBox="1">
              <a:spLocks noChangeArrowheads="1"/>
            </p:cNvSpPr>
            <p:nvPr/>
          </p:nvSpPr>
          <p:spPr bwMode="auto">
            <a:xfrm>
              <a:off x="1952"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smtClean="0">
                  <a:latin typeface="Verdana" charset="0"/>
                  <a:ea typeface="ＭＳ Ｐゴシック" charset="0"/>
                  <a:cs typeface="Arial" charset="0"/>
                </a:rPr>
                <a:t>(0,n</a:t>
              </a:r>
              <a:r>
                <a:rPr lang="es-ES" sz="900" dirty="0">
                  <a:latin typeface="Verdana" charset="0"/>
                  <a:ea typeface="ＭＳ Ｐゴシック" charset="0"/>
                  <a:cs typeface="Arial" charset="0"/>
                </a:rPr>
                <a:t>)</a:t>
              </a:r>
            </a:p>
          </p:txBody>
        </p:sp>
        <p:sp>
          <p:nvSpPr>
            <p:cNvPr id="38" name="Text Box 19">
              <a:extLst>
                <a:ext uri="{FF2B5EF4-FFF2-40B4-BE49-F238E27FC236}">
                  <a16:creationId xmlns:a16="http://schemas.microsoft.com/office/drawing/2014/main" id="{5D3F9AC0-4FF2-469F-87F9-C2AD9F43B415}"/>
                </a:ext>
              </a:extLst>
            </p:cNvPr>
            <p:cNvSpPr txBox="1">
              <a:spLocks noChangeArrowheads="1"/>
            </p:cNvSpPr>
            <p:nvPr/>
          </p:nvSpPr>
          <p:spPr bwMode="auto">
            <a:xfrm>
              <a:off x="3403" y="2478"/>
              <a:ext cx="403"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dirty="0" smtClean="0">
                  <a:latin typeface="Verdana" charset="0"/>
                  <a:ea typeface="ＭＳ Ｐゴシック" charset="0"/>
                  <a:cs typeface="Arial" charset="0"/>
                </a:rPr>
                <a:t>(</a:t>
              </a:r>
              <a:r>
                <a:rPr lang="es-ES" sz="900" dirty="0">
                  <a:latin typeface="Verdana" charset="0"/>
                  <a:ea typeface="ＭＳ Ｐゴシック" charset="0"/>
                  <a:cs typeface="Arial" charset="0"/>
                </a:rPr>
                <a:t>0</a:t>
              </a:r>
              <a:r>
                <a:rPr lang="es-ES" sz="900" dirty="0" smtClean="0">
                  <a:latin typeface="Verdana" charset="0"/>
                  <a:ea typeface="ＭＳ Ｐゴシック" charset="0"/>
                  <a:cs typeface="Arial" charset="0"/>
                </a:rPr>
                <a:t>,n</a:t>
              </a:r>
              <a:r>
                <a:rPr lang="es-ES" sz="900" dirty="0">
                  <a:latin typeface="Verdana" charset="0"/>
                  <a:ea typeface="ＭＳ Ｐゴシック" charset="0"/>
                  <a:cs typeface="Arial" charset="0"/>
                </a:rPr>
                <a:t>)</a:t>
              </a:r>
            </a:p>
          </p:txBody>
        </p:sp>
        <p:sp>
          <p:nvSpPr>
            <p:cNvPr id="39" name="Rectangle 20">
              <a:extLst>
                <a:ext uri="{FF2B5EF4-FFF2-40B4-BE49-F238E27FC236}">
                  <a16:creationId xmlns:a16="http://schemas.microsoft.com/office/drawing/2014/main" id="{063676C3-0E99-469D-95BF-4496D64D0AC7}"/>
                </a:ext>
              </a:extLst>
            </p:cNvPr>
            <p:cNvSpPr>
              <a:spLocks noChangeArrowheads="1"/>
            </p:cNvSpPr>
            <p:nvPr/>
          </p:nvSpPr>
          <p:spPr bwMode="auto">
            <a:xfrm>
              <a:off x="3878" y="2568"/>
              <a:ext cx="862" cy="318"/>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Asignatura</a:t>
              </a:r>
            </a:p>
          </p:txBody>
        </p:sp>
        <p:sp>
          <p:nvSpPr>
            <p:cNvPr id="40" name="Line 21">
              <a:extLst>
                <a:ext uri="{FF2B5EF4-FFF2-40B4-BE49-F238E27FC236}">
                  <a16:creationId xmlns:a16="http://schemas.microsoft.com/office/drawing/2014/main" id="{B94C098B-5AD5-4D1F-AF04-FD52045B6F9E}"/>
                </a:ext>
              </a:extLst>
            </p:cNvPr>
            <p:cNvSpPr>
              <a:spLocks noChangeShapeType="1"/>
            </p:cNvSpPr>
            <p:nvPr/>
          </p:nvSpPr>
          <p:spPr bwMode="auto">
            <a:xfrm>
              <a:off x="3243" y="2750"/>
              <a:ext cx="63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grpSp>
      <p:sp>
        <p:nvSpPr>
          <p:cNvPr id="3" name="CuadroTexto 2"/>
          <p:cNvSpPr txBox="1"/>
          <p:nvPr/>
        </p:nvSpPr>
        <p:spPr>
          <a:xfrm>
            <a:off x="457200" y="4399878"/>
            <a:ext cx="8281942" cy="523220"/>
          </a:xfrm>
          <a:prstGeom prst="rect">
            <a:avLst/>
          </a:prstGeom>
          <a:noFill/>
        </p:spPr>
        <p:txBody>
          <a:bodyPr wrap="square" rtlCol="0">
            <a:spAutoFit/>
          </a:bodyPr>
          <a:lstStyle/>
          <a:p>
            <a:r>
              <a:rPr lang="es-CL" dirty="0" smtClean="0"/>
              <a:t>Lo anterior, es porque cuando se generaliza, nos centramos en los máximos u no en los mínimos.</a:t>
            </a:r>
          </a:p>
          <a:p>
            <a:r>
              <a:rPr lang="es-CL" dirty="0" smtClean="0"/>
              <a:t>Análogo se aplica, cuando de habla de “varios a uno” y “uno a varios”.</a:t>
            </a:r>
            <a:endParaRPr lang="es-CL" dirty="0"/>
          </a:p>
        </p:txBody>
      </p:sp>
    </p:spTree>
    <p:extLst>
      <p:ext uri="{BB962C8B-B14F-4D97-AF65-F5344CB8AC3E}">
        <p14:creationId xmlns:p14="http://schemas.microsoft.com/office/powerpoint/2010/main" val="602342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Restricción de Clave</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22</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387247" y="1234444"/>
            <a:ext cx="8351895" cy="2220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276568">
              <a:spcBef>
                <a:spcPts val="375"/>
              </a:spcBef>
              <a:spcAft>
                <a:spcPts val="375"/>
              </a:spcAft>
              <a:buNone/>
            </a:pPr>
            <a:r>
              <a:rPr lang="es-ES" altLang="es-CL" dirty="0"/>
              <a:t>Una </a:t>
            </a:r>
            <a:r>
              <a:rPr lang="es-ES" altLang="es-CL" dirty="0">
                <a:solidFill>
                  <a:schemeClr val="accent1"/>
                </a:solidFill>
              </a:rPr>
              <a:t>restricción de clave </a:t>
            </a:r>
            <a:r>
              <a:rPr lang="es-ES" altLang="es-CL" dirty="0"/>
              <a:t>en un conjunto de relaciones especifica que el conjunto de entidades marcadas participa </a:t>
            </a:r>
            <a:r>
              <a:rPr lang="es-ES" altLang="es-CL" b="1" dirty="0">
                <a:solidFill>
                  <a:schemeClr val="accent1"/>
                </a:solidFill>
              </a:rPr>
              <a:t>como máximo </a:t>
            </a:r>
            <a:r>
              <a:rPr lang="es-ES" altLang="es-CL" dirty="0"/>
              <a:t>en una relación de este conjunto de relaciones</a:t>
            </a:r>
            <a:r>
              <a:rPr lang="en-US" altLang="es-CL" dirty="0"/>
              <a:t>.</a:t>
            </a:r>
          </a:p>
          <a:p>
            <a:pPr marL="0" indent="-276568">
              <a:spcBef>
                <a:spcPts val="375"/>
              </a:spcBef>
              <a:spcAft>
                <a:spcPts val="375"/>
              </a:spcAft>
              <a:buNone/>
            </a:pPr>
            <a:endParaRPr lang="es-ES_tradnl" altLang="es-CL" dirty="0">
              <a:cs typeface="Calibri Light" panose="020F0302020204030204" pitchFamily="34" charset="0"/>
              <a:sym typeface="Symbol" panose="05050102010706020507" pitchFamily="18" charset="2"/>
            </a:endParaRPr>
          </a:p>
          <a:p>
            <a:pPr marL="0" indent="-276568">
              <a:spcBef>
                <a:spcPts val="375"/>
              </a:spcBef>
              <a:spcAft>
                <a:spcPts val="375"/>
              </a:spcAft>
              <a:buNone/>
            </a:pPr>
            <a:endParaRPr lang="es-ES_tradnl" altLang="es-CL" sz="1200" b="1" dirty="0">
              <a:cs typeface="Calibri Light" panose="020F0302020204030204" pitchFamily="34" charset="0"/>
            </a:endParaRPr>
          </a:p>
        </p:txBody>
      </p:sp>
      <p:sp>
        <p:nvSpPr>
          <p:cNvPr id="35" name="Rectangle 3">
            <a:extLst>
              <a:ext uri="{FF2B5EF4-FFF2-40B4-BE49-F238E27FC236}">
                <a16:creationId xmlns:a16="http://schemas.microsoft.com/office/drawing/2014/main" id="{5F54FE78-AFA2-440E-86EC-A94963BE753C}"/>
              </a:ext>
            </a:extLst>
          </p:cNvPr>
          <p:cNvSpPr>
            <a:spLocks noChangeArrowheads="1"/>
          </p:cNvSpPr>
          <p:nvPr/>
        </p:nvSpPr>
        <p:spPr bwMode="auto">
          <a:xfrm>
            <a:off x="3637941" y="3912595"/>
            <a:ext cx="527982"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350" dirty="0"/>
              <a:t>(0,1)</a:t>
            </a:r>
          </a:p>
        </p:txBody>
      </p:sp>
      <p:grpSp>
        <p:nvGrpSpPr>
          <p:cNvPr id="36" name="Grupo 35">
            <a:extLst>
              <a:ext uri="{FF2B5EF4-FFF2-40B4-BE49-F238E27FC236}">
                <a16:creationId xmlns:a16="http://schemas.microsoft.com/office/drawing/2014/main" id="{4A28C247-B535-4C51-85C8-B8FC5A8344BB}"/>
              </a:ext>
            </a:extLst>
          </p:cNvPr>
          <p:cNvGrpSpPr/>
          <p:nvPr/>
        </p:nvGrpSpPr>
        <p:grpSpPr>
          <a:xfrm>
            <a:off x="2220663" y="2657258"/>
            <a:ext cx="4685061" cy="1595886"/>
            <a:chOff x="2210591" y="2588839"/>
            <a:chExt cx="4275535" cy="1332310"/>
          </a:xfrm>
        </p:grpSpPr>
        <p:sp>
          <p:nvSpPr>
            <p:cNvPr id="37" name="Freeform 41">
              <a:extLst>
                <a:ext uri="{FF2B5EF4-FFF2-40B4-BE49-F238E27FC236}">
                  <a16:creationId xmlns:a16="http://schemas.microsoft.com/office/drawing/2014/main" id="{5B9D824F-4F67-42A9-87B6-22846BF5C761}"/>
                </a:ext>
              </a:extLst>
            </p:cNvPr>
            <p:cNvSpPr>
              <a:spLocks/>
            </p:cNvSpPr>
            <p:nvPr/>
          </p:nvSpPr>
          <p:spPr bwMode="auto">
            <a:xfrm>
              <a:off x="2772566" y="2766243"/>
              <a:ext cx="628650" cy="321469"/>
            </a:xfrm>
            <a:custGeom>
              <a:avLst/>
              <a:gdLst>
                <a:gd name="T0" fmla="*/ 1323082610 w 528"/>
                <a:gd name="T1" fmla="*/ 309978384 h 270"/>
                <a:gd name="T2" fmla="*/ 1302921369 w 528"/>
                <a:gd name="T3" fmla="*/ 252015610 h 270"/>
                <a:gd name="T4" fmla="*/ 1262597301 w 528"/>
                <a:gd name="T5" fmla="*/ 196572148 h 270"/>
                <a:gd name="T6" fmla="*/ 1204634527 w 528"/>
                <a:gd name="T7" fmla="*/ 143648097 h 270"/>
                <a:gd name="T8" fmla="*/ 1131549236 w 528"/>
                <a:gd name="T9" fmla="*/ 100806229 h 270"/>
                <a:gd name="T10" fmla="*/ 1043344602 w 528"/>
                <a:gd name="T11" fmla="*/ 60483747 h 270"/>
                <a:gd name="T12" fmla="*/ 942538399 w 528"/>
                <a:gd name="T13" fmla="*/ 35282184 h 270"/>
                <a:gd name="T14" fmla="*/ 834170936 w 528"/>
                <a:gd name="T15" fmla="*/ 12599985 h 270"/>
                <a:gd name="T16" fmla="*/ 720764553 w 528"/>
                <a:gd name="T17" fmla="*/ 2520950 h 270"/>
                <a:gd name="T18" fmla="*/ 604837419 w 528"/>
                <a:gd name="T19" fmla="*/ 2520950 h 270"/>
                <a:gd name="T20" fmla="*/ 491429646 w 528"/>
                <a:gd name="T21" fmla="*/ 12599985 h 270"/>
                <a:gd name="T22" fmla="*/ 383063672 w 528"/>
                <a:gd name="T23" fmla="*/ 35282184 h 270"/>
                <a:gd name="T24" fmla="*/ 282257469 w 528"/>
                <a:gd name="T25" fmla="*/ 60483747 h 270"/>
                <a:gd name="T26" fmla="*/ 194051197 w 528"/>
                <a:gd name="T27" fmla="*/ 100806229 h 270"/>
                <a:gd name="T28" fmla="*/ 120967494 w 528"/>
                <a:gd name="T29" fmla="*/ 143648097 h 270"/>
                <a:gd name="T30" fmla="*/ 63003108 w 528"/>
                <a:gd name="T31" fmla="*/ 196572148 h 270"/>
                <a:gd name="T32" fmla="*/ 22680608 w 528"/>
                <a:gd name="T33" fmla="*/ 252015610 h 270"/>
                <a:gd name="T34" fmla="*/ 2520950 w 528"/>
                <a:gd name="T35" fmla="*/ 309978384 h 270"/>
                <a:gd name="T36" fmla="*/ 2520950 w 528"/>
                <a:gd name="T37" fmla="*/ 365421797 h 270"/>
                <a:gd name="T38" fmla="*/ 22680608 w 528"/>
                <a:gd name="T39" fmla="*/ 423386257 h 270"/>
                <a:gd name="T40" fmla="*/ 63003108 w 528"/>
                <a:gd name="T41" fmla="*/ 478829669 h 270"/>
                <a:gd name="T42" fmla="*/ 120967494 w 528"/>
                <a:gd name="T43" fmla="*/ 531752133 h 270"/>
                <a:gd name="T44" fmla="*/ 194051197 w 528"/>
                <a:gd name="T45" fmla="*/ 574595564 h 270"/>
                <a:gd name="T46" fmla="*/ 282257469 w 528"/>
                <a:gd name="T47" fmla="*/ 614918045 h 270"/>
                <a:gd name="T48" fmla="*/ 383063672 w 528"/>
                <a:gd name="T49" fmla="*/ 645159907 h 270"/>
                <a:gd name="T50" fmla="*/ 491429646 w 528"/>
                <a:gd name="T51" fmla="*/ 665321148 h 270"/>
                <a:gd name="T52" fmla="*/ 604837419 w 528"/>
                <a:gd name="T53" fmla="*/ 672882407 h 270"/>
                <a:gd name="T54" fmla="*/ 720764553 w 528"/>
                <a:gd name="T55" fmla="*/ 672882407 h 270"/>
                <a:gd name="T56" fmla="*/ 834170936 w 528"/>
                <a:gd name="T57" fmla="*/ 665321148 h 270"/>
                <a:gd name="T58" fmla="*/ 942538399 w 528"/>
                <a:gd name="T59" fmla="*/ 645159907 h 270"/>
                <a:gd name="T60" fmla="*/ 1043344602 w 528"/>
                <a:gd name="T61" fmla="*/ 614918045 h 270"/>
                <a:gd name="T62" fmla="*/ 1131549236 w 528"/>
                <a:gd name="T63" fmla="*/ 574595564 h 270"/>
                <a:gd name="T64" fmla="*/ 1204634527 w 528"/>
                <a:gd name="T65" fmla="*/ 531752133 h 270"/>
                <a:gd name="T66" fmla="*/ 1262597301 w 528"/>
                <a:gd name="T67" fmla="*/ 478829669 h 270"/>
                <a:gd name="T68" fmla="*/ 1302921369 w 528"/>
                <a:gd name="T69" fmla="*/ 423386257 h 270"/>
                <a:gd name="T70" fmla="*/ 1323082610 w 528"/>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8" name="Freeform 42">
              <a:extLst>
                <a:ext uri="{FF2B5EF4-FFF2-40B4-BE49-F238E27FC236}">
                  <a16:creationId xmlns:a16="http://schemas.microsoft.com/office/drawing/2014/main" id="{75003C21-EF9A-47E1-A955-895FE3D4C5D0}"/>
                </a:ext>
              </a:extLst>
            </p:cNvPr>
            <p:cNvSpPr>
              <a:spLocks/>
            </p:cNvSpPr>
            <p:nvPr/>
          </p:nvSpPr>
          <p:spPr bwMode="auto">
            <a:xfrm>
              <a:off x="4712095" y="3011512"/>
              <a:ext cx="625078" cy="320278"/>
            </a:xfrm>
            <a:custGeom>
              <a:avLst/>
              <a:gdLst>
                <a:gd name="T0" fmla="*/ 1315520558 w 525"/>
                <a:gd name="T1" fmla="*/ 304937716 h 269"/>
                <a:gd name="T2" fmla="*/ 1297878690 w 525"/>
                <a:gd name="T3" fmla="*/ 246975010 h 269"/>
                <a:gd name="T4" fmla="*/ 1260075592 w 525"/>
                <a:gd name="T5" fmla="*/ 194050972 h 269"/>
                <a:gd name="T6" fmla="*/ 1199591907 w 525"/>
                <a:gd name="T7" fmla="*/ 143647929 h 269"/>
                <a:gd name="T8" fmla="*/ 1123987300 w 525"/>
                <a:gd name="T9" fmla="*/ 95765807 h 269"/>
                <a:gd name="T10" fmla="*/ 1038302079 w 525"/>
                <a:gd name="T11" fmla="*/ 60483677 h 269"/>
                <a:gd name="T12" fmla="*/ 937497523 w 525"/>
                <a:gd name="T13" fmla="*/ 30241838 h 269"/>
                <a:gd name="T14" fmla="*/ 829129928 w 525"/>
                <a:gd name="T15" fmla="*/ 10080612 h 269"/>
                <a:gd name="T16" fmla="*/ 715723811 w 525"/>
                <a:gd name="T17" fmla="*/ 0 h 269"/>
                <a:gd name="T18" fmla="*/ 602316107 w 525"/>
                <a:gd name="T19" fmla="*/ 0 h 269"/>
                <a:gd name="T20" fmla="*/ 488909990 w 525"/>
                <a:gd name="T21" fmla="*/ 10080612 h 269"/>
                <a:gd name="T22" fmla="*/ 380542494 w 525"/>
                <a:gd name="T23" fmla="*/ 30241838 h 269"/>
                <a:gd name="T24" fmla="*/ 279736351 w 525"/>
                <a:gd name="T25" fmla="*/ 60483677 h 269"/>
                <a:gd name="T26" fmla="*/ 191531721 w 525"/>
                <a:gd name="T27" fmla="*/ 95765807 h 269"/>
                <a:gd name="T28" fmla="*/ 115927114 w 525"/>
                <a:gd name="T29" fmla="*/ 143647929 h 269"/>
                <a:gd name="T30" fmla="*/ 57962763 w 525"/>
                <a:gd name="T31" fmla="*/ 194050972 h 269"/>
                <a:gd name="T32" fmla="*/ 20161235 w 525"/>
                <a:gd name="T33" fmla="*/ 246975010 h 269"/>
                <a:gd name="T34" fmla="*/ 2519361 w 525"/>
                <a:gd name="T35" fmla="*/ 304937716 h 269"/>
                <a:gd name="T36" fmla="*/ 2519361 w 525"/>
                <a:gd name="T37" fmla="*/ 362902010 h 269"/>
                <a:gd name="T38" fmla="*/ 20161235 w 525"/>
                <a:gd name="T39" fmla="*/ 420864815 h 269"/>
                <a:gd name="T40" fmla="*/ 57962763 w 525"/>
                <a:gd name="T41" fmla="*/ 478829108 h 269"/>
                <a:gd name="T42" fmla="*/ 115927114 w 525"/>
                <a:gd name="T43" fmla="*/ 529232151 h 269"/>
                <a:gd name="T44" fmla="*/ 191531721 w 525"/>
                <a:gd name="T45" fmla="*/ 572073944 h 269"/>
                <a:gd name="T46" fmla="*/ 279736351 w 525"/>
                <a:gd name="T47" fmla="*/ 612396379 h 269"/>
                <a:gd name="T48" fmla="*/ 380542494 w 525"/>
                <a:gd name="T49" fmla="*/ 642638204 h 269"/>
                <a:gd name="T50" fmla="*/ 488909990 w 525"/>
                <a:gd name="T51" fmla="*/ 662799422 h 269"/>
                <a:gd name="T52" fmla="*/ 602316107 w 525"/>
                <a:gd name="T53" fmla="*/ 675400976 h 269"/>
                <a:gd name="T54" fmla="*/ 715723811 w 525"/>
                <a:gd name="T55" fmla="*/ 675400976 h 269"/>
                <a:gd name="T56" fmla="*/ 829129928 w 525"/>
                <a:gd name="T57" fmla="*/ 662799422 h 269"/>
                <a:gd name="T58" fmla="*/ 937497523 w 525"/>
                <a:gd name="T59" fmla="*/ 642638204 h 269"/>
                <a:gd name="T60" fmla="*/ 1038302079 w 525"/>
                <a:gd name="T61" fmla="*/ 612396379 h 269"/>
                <a:gd name="T62" fmla="*/ 1123987300 w 525"/>
                <a:gd name="T63" fmla="*/ 572073944 h 269"/>
                <a:gd name="T64" fmla="*/ 1199591907 w 525"/>
                <a:gd name="T65" fmla="*/ 529232151 h 269"/>
                <a:gd name="T66" fmla="*/ 1260075592 w 525"/>
                <a:gd name="T67" fmla="*/ 478829108 h 269"/>
                <a:gd name="T68" fmla="*/ 1297878690 w 525"/>
                <a:gd name="T69" fmla="*/ 420864815 h 269"/>
                <a:gd name="T70" fmla="*/ 1315520558 w 525"/>
                <a:gd name="T71" fmla="*/ 362902010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9" name="Freeform 43">
              <a:extLst>
                <a:ext uri="{FF2B5EF4-FFF2-40B4-BE49-F238E27FC236}">
                  <a16:creationId xmlns:a16="http://schemas.microsoft.com/office/drawing/2014/main" id="{5441B079-5379-4637-B8AF-6F9E9592EB10}"/>
                </a:ext>
              </a:extLst>
            </p:cNvPr>
            <p:cNvSpPr>
              <a:spLocks/>
            </p:cNvSpPr>
            <p:nvPr/>
          </p:nvSpPr>
          <p:spPr bwMode="auto">
            <a:xfrm>
              <a:off x="5861047" y="3011512"/>
              <a:ext cx="625079" cy="320278"/>
            </a:xfrm>
            <a:custGeom>
              <a:avLst/>
              <a:gdLst>
                <a:gd name="T0" fmla="*/ 2520951 w 525"/>
                <a:gd name="T1" fmla="*/ 362902010 h 269"/>
                <a:gd name="T2" fmla="*/ 20161259 w 525"/>
                <a:gd name="T3" fmla="*/ 420864815 h 269"/>
                <a:gd name="T4" fmla="*/ 63004733 w 525"/>
                <a:gd name="T5" fmla="*/ 478829108 h 269"/>
                <a:gd name="T6" fmla="*/ 118448203 w 525"/>
                <a:gd name="T7" fmla="*/ 529232151 h 269"/>
                <a:gd name="T8" fmla="*/ 194052901 w 525"/>
                <a:gd name="T9" fmla="*/ 572073944 h 269"/>
                <a:gd name="T10" fmla="*/ 279738274 w 525"/>
                <a:gd name="T11" fmla="*/ 612396379 h 269"/>
                <a:gd name="T12" fmla="*/ 380544538 w 525"/>
                <a:gd name="T13" fmla="*/ 642638204 h 269"/>
                <a:gd name="T14" fmla="*/ 488910577 w 525"/>
                <a:gd name="T15" fmla="*/ 662799422 h 269"/>
                <a:gd name="T16" fmla="*/ 602318417 w 525"/>
                <a:gd name="T17" fmla="*/ 675400976 h 269"/>
                <a:gd name="T18" fmla="*/ 715724670 w 525"/>
                <a:gd name="T19" fmla="*/ 675400976 h 269"/>
                <a:gd name="T20" fmla="*/ 831651873 w 525"/>
                <a:gd name="T21" fmla="*/ 662799422 h 269"/>
                <a:gd name="T22" fmla="*/ 937498648 w 525"/>
                <a:gd name="T23" fmla="*/ 642638204 h 269"/>
                <a:gd name="T24" fmla="*/ 1038304912 w 525"/>
                <a:gd name="T25" fmla="*/ 612396379 h 269"/>
                <a:gd name="T26" fmla="*/ 1126511186 w 525"/>
                <a:gd name="T27" fmla="*/ 572073944 h 269"/>
                <a:gd name="T28" fmla="*/ 1202115884 w 525"/>
                <a:gd name="T29" fmla="*/ 529232151 h 269"/>
                <a:gd name="T30" fmla="*/ 1260078692 w 525"/>
                <a:gd name="T31" fmla="*/ 478829108 h 269"/>
                <a:gd name="T32" fmla="*/ 1297881834 w 525"/>
                <a:gd name="T33" fmla="*/ 420864815 h 269"/>
                <a:gd name="T34" fmla="*/ 1315522137 w 525"/>
                <a:gd name="T35" fmla="*/ 362902010 h 269"/>
                <a:gd name="T36" fmla="*/ 1315522137 w 525"/>
                <a:gd name="T37" fmla="*/ 304937716 h 269"/>
                <a:gd name="T38" fmla="*/ 1297881834 w 525"/>
                <a:gd name="T39" fmla="*/ 246975010 h 269"/>
                <a:gd name="T40" fmla="*/ 1260078692 w 525"/>
                <a:gd name="T41" fmla="*/ 194050972 h 269"/>
                <a:gd name="T42" fmla="*/ 1202115884 w 525"/>
                <a:gd name="T43" fmla="*/ 138607624 h 269"/>
                <a:gd name="T44" fmla="*/ 1126511186 w 525"/>
                <a:gd name="T45" fmla="*/ 95765807 h 269"/>
                <a:gd name="T46" fmla="*/ 1038304912 w 525"/>
                <a:gd name="T47" fmla="*/ 55443372 h 269"/>
                <a:gd name="T48" fmla="*/ 937498648 w 525"/>
                <a:gd name="T49" fmla="*/ 30241838 h 269"/>
                <a:gd name="T50" fmla="*/ 829132510 w 525"/>
                <a:gd name="T51" fmla="*/ 10080612 h 269"/>
                <a:gd name="T52" fmla="*/ 715724670 w 525"/>
                <a:gd name="T53" fmla="*/ 0 h 269"/>
                <a:gd name="T54" fmla="*/ 602318417 w 525"/>
                <a:gd name="T55" fmla="*/ 0 h 269"/>
                <a:gd name="T56" fmla="*/ 488910577 w 525"/>
                <a:gd name="T57" fmla="*/ 10080612 h 269"/>
                <a:gd name="T58" fmla="*/ 380544538 w 525"/>
                <a:gd name="T59" fmla="*/ 30241838 h 269"/>
                <a:gd name="T60" fmla="*/ 279738274 w 525"/>
                <a:gd name="T61" fmla="*/ 60483677 h 269"/>
                <a:gd name="T62" fmla="*/ 194052901 w 525"/>
                <a:gd name="T63" fmla="*/ 95765807 h 269"/>
                <a:gd name="T64" fmla="*/ 118448203 w 525"/>
                <a:gd name="T65" fmla="*/ 143647929 h 269"/>
                <a:gd name="T66" fmla="*/ 63004733 w 525"/>
                <a:gd name="T67" fmla="*/ 194050972 h 269"/>
                <a:gd name="T68" fmla="*/ 20161259 w 525"/>
                <a:gd name="T69" fmla="*/ 246975010 h 269"/>
                <a:gd name="T70" fmla="*/ 2520951 w 525"/>
                <a:gd name="T71" fmla="*/ 30493771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0" name="Freeform 44">
              <a:extLst>
                <a:ext uri="{FF2B5EF4-FFF2-40B4-BE49-F238E27FC236}">
                  <a16:creationId xmlns:a16="http://schemas.microsoft.com/office/drawing/2014/main" id="{FD737F26-07BD-459D-B2C5-B4D61DCC448B}"/>
                </a:ext>
              </a:extLst>
            </p:cNvPr>
            <p:cNvSpPr>
              <a:spLocks/>
            </p:cNvSpPr>
            <p:nvPr/>
          </p:nvSpPr>
          <p:spPr bwMode="auto">
            <a:xfrm>
              <a:off x="4023914" y="2588839"/>
              <a:ext cx="625078" cy="320279"/>
            </a:xfrm>
            <a:custGeom>
              <a:avLst/>
              <a:gdLst>
                <a:gd name="T0" fmla="*/ 2519361 w 525"/>
                <a:gd name="T1" fmla="*/ 367943176 h 269"/>
                <a:gd name="T2" fmla="*/ 20161235 w 525"/>
                <a:gd name="T3" fmla="*/ 425907704 h 269"/>
                <a:gd name="T4" fmla="*/ 63003070 w 525"/>
                <a:gd name="T5" fmla="*/ 478830229 h 269"/>
                <a:gd name="T6" fmla="*/ 118446473 w 525"/>
                <a:gd name="T7" fmla="*/ 529233390 h 269"/>
                <a:gd name="T8" fmla="*/ 194051080 w 525"/>
                <a:gd name="T9" fmla="*/ 577117187 h 269"/>
                <a:gd name="T10" fmla="*/ 279736351 w 525"/>
                <a:gd name="T11" fmla="*/ 612399400 h 269"/>
                <a:gd name="T12" fmla="*/ 380542494 w 525"/>
                <a:gd name="T13" fmla="*/ 645160661 h 269"/>
                <a:gd name="T14" fmla="*/ 488909990 w 525"/>
                <a:gd name="T15" fmla="*/ 662802561 h 269"/>
                <a:gd name="T16" fmla="*/ 602316107 w 525"/>
                <a:gd name="T17" fmla="*/ 675402558 h 269"/>
                <a:gd name="T18" fmla="*/ 715723811 w 525"/>
                <a:gd name="T19" fmla="*/ 675402558 h 269"/>
                <a:gd name="T20" fmla="*/ 831650875 w 525"/>
                <a:gd name="T21" fmla="*/ 662802561 h 269"/>
                <a:gd name="T22" fmla="*/ 937497523 w 525"/>
                <a:gd name="T23" fmla="*/ 642641297 h 269"/>
                <a:gd name="T24" fmla="*/ 1040823026 w 525"/>
                <a:gd name="T25" fmla="*/ 612399400 h 269"/>
                <a:gd name="T26" fmla="*/ 1126508247 w 525"/>
                <a:gd name="T27" fmla="*/ 572076871 h 269"/>
                <a:gd name="T28" fmla="*/ 1202112854 w 525"/>
                <a:gd name="T29" fmla="*/ 529233390 h 269"/>
                <a:gd name="T30" fmla="*/ 1260075592 w 525"/>
                <a:gd name="T31" fmla="*/ 478830229 h 269"/>
                <a:gd name="T32" fmla="*/ 1297878690 w 525"/>
                <a:gd name="T33" fmla="*/ 425907704 h 269"/>
                <a:gd name="T34" fmla="*/ 1320560866 w 525"/>
                <a:gd name="T35" fmla="*/ 367943176 h 269"/>
                <a:gd name="T36" fmla="*/ 1320560866 w 525"/>
                <a:gd name="T37" fmla="*/ 304940018 h 269"/>
                <a:gd name="T38" fmla="*/ 1297878690 w 525"/>
                <a:gd name="T39" fmla="*/ 246975589 h 269"/>
                <a:gd name="T40" fmla="*/ 1260075592 w 525"/>
                <a:gd name="T41" fmla="*/ 194053014 h 269"/>
                <a:gd name="T42" fmla="*/ 1202112854 w 525"/>
                <a:gd name="T43" fmla="*/ 143649853 h 269"/>
                <a:gd name="T44" fmla="*/ 1126508247 w 525"/>
                <a:gd name="T45" fmla="*/ 95766031 h 269"/>
                <a:gd name="T46" fmla="*/ 1040823026 w 525"/>
                <a:gd name="T47" fmla="*/ 60483818 h 269"/>
                <a:gd name="T48" fmla="*/ 937497523 w 525"/>
                <a:gd name="T49" fmla="*/ 30241909 h 269"/>
                <a:gd name="T50" fmla="*/ 831650875 w 525"/>
                <a:gd name="T51" fmla="*/ 10080635 h 269"/>
                <a:gd name="T52" fmla="*/ 715723811 w 525"/>
                <a:gd name="T53" fmla="*/ 0 h 269"/>
                <a:gd name="T54" fmla="*/ 602316107 w 525"/>
                <a:gd name="T55" fmla="*/ 0 h 269"/>
                <a:gd name="T56" fmla="*/ 488909990 w 525"/>
                <a:gd name="T57" fmla="*/ 10080635 h 269"/>
                <a:gd name="T58" fmla="*/ 380542494 w 525"/>
                <a:gd name="T59" fmla="*/ 30241909 h 269"/>
                <a:gd name="T60" fmla="*/ 279736351 w 525"/>
                <a:gd name="T61" fmla="*/ 60483818 h 269"/>
                <a:gd name="T62" fmla="*/ 194051080 w 525"/>
                <a:gd name="T63" fmla="*/ 95766031 h 269"/>
                <a:gd name="T64" fmla="*/ 118446473 w 525"/>
                <a:gd name="T65" fmla="*/ 143649853 h 269"/>
                <a:gd name="T66" fmla="*/ 63003070 w 525"/>
                <a:gd name="T67" fmla="*/ 194053014 h 269"/>
                <a:gd name="T68" fmla="*/ 20161235 w 525"/>
                <a:gd name="T69" fmla="*/ 246975589 h 269"/>
                <a:gd name="T70" fmla="*/ 2519361 w 525"/>
                <a:gd name="T71" fmla="*/ 30494001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1" name="Freeform 45">
              <a:extLst>
                <a:ext uri="{FF2B5EF4-FFF2-40B4-BE49-F238E27FC236}">
                  <a16:creationId xmlns:a16="http://schemas.microsoft.com/office/drawing/2014/main" id="{122BA29A-6ECC-4FEE-9013-1FFF848AE613}"/>
                </a:ext>
              </a:extLst>
            </p:cNvPr>
            <p:cNvSpPr>
              <a:spLocks/>
            </p:cNvSpPr>
            <p:nvPr/>
          </p:nvSpPr>
          <p:spPr bwMode="auto">
            <a:xfrm>
              <a:off x="2210591" y="3001987"/>
              <a:ext cx="626269" cy="321469"/>
            </a:xfrm>
            <a:custGeom>
              <a:avLst/>
              <a:gdLst>
                <a:gd name="T0" fmla="*/ 1318042298 w 526"/>
                <a:gd name="T1" fmla="*/ 309978384 h 270"/>
                <a:gd name="T2" fmla="*/ 1300400418 w 526"/>
                <a:gd name="T3" fmla="*/ 252015610 h 270"/>
                <a:gd name="T4" fmla="*/ 1260077937 w 526"/>
                <a:gd name="T5" fmla="*/ 194051199 h 270"/>
                <a:gd name="T6" fmla="*/ 1202113576 w 526"/>
                <a:gd name="T7" fmla="*/ 143648097 h 270"/>
                <a:gd name="T8" fmla="*/ 1126508924 w 526"/>
                <a:gd name="T9" fmla="*/ 100806229 h 270"/>
                <a:gd name="T10" fmla="*/ 1040823651 w 526"/>
                <a:gd name="T11" fmla="*/ 60483747 h 270"/>
                <a:gd name="T12" fmla="*/ 940017448 w 526"/>
                <a:gd name="T13" fmla="*/ 30241874 h 270"/>
                <a:gd name="T14" fmla="*/ 831651375 w 526"/>
                <a:gd name="T15" fmla="*/ 10080624 h 270"/>
                <a:gd name="T16" fmla="*/ 715724241 w 526"/>
                <a:gd name="T17" fmla="*/ 2520950 h 270"/>
                <a:gd name="T18" fmla="*/ 604837418 w 526"/>
                <a:gd name="T19" fmla="*/ 2520950 h 270"/>
                <a:gd name="T20" fmla="*/ 488910284 w 526"/>
                <a:gd name="T21" fmla="*/ 10080624 h 270"/>
                <a:gd name="T22" fmla="*/ 380542723 w 526"/>
                <a:gd name="T23" fmla="*/ 30241874 h 270"/>
                <a:gd name="T24" fmla="*/ 279736519 w 526"/>
                <a:gd name="T25" fmla="*/ 60483747 h 270"/>
                <a:gd name="T26" fmla="*/ 194051197 w 526"/>
                <a:gd name="T27" fmla="*/ 100806229 h 270"/>
                <a:gd name="T28" fmla="*/ 118446545 w 526"/>
                <a:gd name="T29" fmla="*/ 143648097 h 270"/>
                <a:gd name="T30" fmla="*/ 63003108 w 526"/>
                <a:gd name="T31" fmla="*/ 194051199 h 270"/>
                <a:gd name="T32" fmla="*/ 20161247 w 526"/>
                <a:gd name="T33" fmla="*/ 252015610 h 270"/>
                <a:gd name="T34" fmla="*/ 2520950 w 526"/>
                <a:gd name="T35" fmla="*/ 309978384 h 270"/>
                <a:gd name="T36" fmla="*/ 2520950 w 526"/>
                <a:gd name="T37" fmla="*/ 365421797 h 270"/>
                <a:gd name="T38" fmla="*/ 20161247 w 526"/>
                <a:gd name="T39" fmla="*/ 423386257 h 270"/>
                <a:gd name="T40" fmla="*/ 63003108 w 526"/>
                <a:gd name="T41" fmla="*/ 478829669 h 270"/>
                <a:gd name="T42" fmla="*/ 118446545 w 526"/>
                <a:gd name="T43" fmla="*/ 531752133 h 270"/>
                <a:gd name="T44" fmla="*/ 194051197 w 526"/>
                <a:gd name="T45" fmla="*/ 574595564 h 270"/>
                <a:gd name="T46" fmla="*/ 279736519 w 526"/>
                <a:gd name="T47" fmla="*/ 614918045 h 270"/>
                <a:gd name="T48" fmla="*/ 380542723 w 526"/>
                <a:gd name="T49" fmla="*/ 640119597 h 270"/>
                <a:gd name="T50" fmla="*/ 488910284 w 526"/>
                <a:gd name="T51" fmla="*/ 662801786 h 270"/>
                <a:gd name="T52" fmla="*/ 604837418 w 526"/>
                <a:gd name="T53" fmla="*/ 672882407 h 270"/>
                <a:gd name="T54" fmla="*/ 715724241 w 526"/>
                <a:gd name="T55" fmla="*/ 672882407 h 270"/>
                <a:gd name="T56" fmla="*/ 831651375 w 526"/>
                <a:gd name="T57" fmla="*/ 662801786 h 270"/>
                <a:gd name="T58" fmla="*/ 940017448 w 526"/>
                <a:gd name="T59" fmla="*/ 640119597 h 270"/>
                <a:gd name="T60" fmla="*/ 1040823651 w 526"/>
                <a:gd name="T61" fmla="*/ 614918045 h 270"/>
                <a:gd name="T62" fmla="*/ 1126508924 w 526"/>
                <a:gd name="T63" fmla="*/ 574595564 h 270"/>
                <a:gd name="T64" fmla="*/ 1202113576 w 526"/>
                <a:gd name="T65" fmla="*/ 531752133 h 270"/>
                <a:gd name="T66" fmla="*/ 1260077937 w 526"/>
                <a:gd name="T67" fmla="*/ 478829669 h 270"/>
                <a:gd name="T68" fmla="*/ 1300400418 w 526"/>
                <a:gd name="T69" fmla="*/ 423386257 h 270"/>
                <a:gd name="T70" fmla="*/ 1318042298 w 526"/>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2" name="Freeform 46">
              <a:extLst>
                <a:ext uri="{FF2B5EF4-FFF2-40B4-BE49-F238E27FC236}">
                  <a16:creationId xmlns:a16="http://schemas.microsoft.com/office/drawing/2014/main" id="{65B8DA10-B310-458B-BCCA-950ADC2BC305}"/>
                </a:ext>
              </a:extLst>
            </p:cNvPr>
            <p:cNvSpPr>
              <a:spLocks/>
            </p:cNvSpPr>
            <p:nvPr/>
          </p:nvSpPr>
          <p:spPr bwMode="auto">
            <a:xfrm>
              <a:off x="3360735" y="3001987"/>
              <a:ext cx="625079" cy="321469"/>
            </a:xfrm>
            <a:custGeom>
              <a:avLst/>
              <a:gdLst>
                <a:gd name="T0" fmla="*/ 2520951 w 525"/>
                <a:gd name="T1" fmla="*/ 365421797 h 270"/>
                <a:gd name="T2" fmla="*/ 20161259 w 525"/>
                <a:gd name="T3" fmla="*/ 423386257 h 270"/>
                <a:gd name="T4" fmla="*/ 57964420 w 525"/>
                <a:gd name="T5" fmla="*/ 478829669 h 270"/>
                <a:gd name="T6" fmla="*/ 115927253 w 525"/>
                <a:gd name="T7" fmla="*/ 531752133 h 270"/>
                <a:gd name="T8" fmla="*/ 191531950 w 525"/>
                <a:gd name="T9" fmla="*/ 574595564 h 270"/>
                <a:gd name="T10" fmla="*/ 279738274 w 525"/>
                <a:gd name="T11" fmla="*/ 614918045 h 270"/>
                <a:gd name="T12" fmla="*/ 380544538 w 525"/>
                <a:gd name="T13" fmla="*/ 640119597 h 270"/>
                <a:gd name="T14" fmla="*/ 488910577 w 525"/>
                <a:gd name="T15" fmla="*/ 662801786 h 270"/>
                <a:gd name="T16" fmla="*/ 602318417 w 525"/>
                <a:gd name="T17" fmla="*/ 672882407 h 270"/>
                <a:gd name="T18" fmla="*/ 715724670 w 525"/>
                <a:gd name="T19" fmla="*/ 672882407 h 270"/>
                <a:gd name="T20" fmla="*/ 829132510 w 525"/>
                <a:gd name="T21" fmla="*/ 662801786 h 270"/>
                <a:gd name="T22" fmla="*/ 937498648 w 525"/>
                <a:gd name="T23" fmla="*/ 640119597 h 270"/>
                <a:gd name="T24" fmla="*/ 1038304912 w 525"/>
                <a:gd name="T25" fmla="*/ 612397097 h 270"/>
                <a:gd name="T26" fmla="*/ 1123990236 w 525"/>
                <a:gd name="T27" fmla="*/ 574595564 h 270"/>
                <a:gd name="T28" fmla="*/ 1199594934 w 525"/>
                <a:gd name="T29" fmla="*/ 529232772 h 270"/>
                <a:gd name="T30" fmla="*/ 1255038379 w 525"/>
                <a:gd name="T31" fmla="*/ 478829669 h 270"/>
                <a:gd name="T32" fmla="*/ 1297881834 w 525"/>
                <a:gd name="T33" fmla="*/ 423386257 h 270"/>
                <a:gd name="T34" fmla="*/ 1315522137 w 525"/>
                <a:gd name="T35" fmla="*/ 365421797 h 270"/>
                <a:gd name="T36" fmla="*/ 1315522137 w 525"/>
                <a:gd name="T37" fmla="*/ 309978384 h 270"/>
                <a:gd name="T38" fmla="*/ 1297881834 w 525"/>
                <a:gd name="T39" fmla="*/ 252015610 h 270"/>
                <a:gd name="T40" fmla="*/ 1255038379 w 525"/>
                <a:gd name="T41" fmla="*/ 194051199 h 270"/>
                <a:gd name="T42" fmla="*/ 1199594934 w 525"/>
                <a:gd name="T43" fmla="*/ 143648097 h 270"/>
                <a:gd name="T44" fmla="*/ 1123990236 w 525"/>
                <a:gd name="T45" fmla="*/ 100806229 h 270"/>
                <a:gd name="T46" fmla="*/ 1038304912 w 525"/>
                <a:gd name="T47" fmla="*/ 60483747 h 270"/>
                <a:gd name="T48" fmla="*/ 937498648 w 525"/>
                <a:gd name="T49" fmla="*/ 30241874 h 270"/>
                <a:gd name="T50" fmla="*/ 829132510 w 525"/>
                <a:gd name="T51" fmla="*/ 10080624 h 270"/>
                <a:gd name="T52" fmla="*/ 715724670 w 525"/>
                <a:gd name="T53" fmla="*/ 2520950 h 270"/>
                <a:gd name="T54" fmla="*/ 602318417 w 525"/>
                <a:gd name="T55" fmla="*/ 2520950 h 270"/>
                <a:gd name="T56" fmla="*/ 486391214 w 525"/>
                <a:gd name="T57" fmla="*/ 10080624 h 270"/>
                <a:gd name="T58" fmla="*/ 380544538 w 525"/>
                <a:gd name="T59" fmla="*/ 30241874 h 270"/>
                <a:gd name="T60" fmla="*/ 279738274 w 525"/>
                <a:gd name="T61" fmla="*/ 60483747 h 270"/>
                <a:gd name="T62" fmla="*/ 191531950 w 525"/>
                <a:gd name="T63" fmla="*/ 100806229 h 270"/>
                <a:gd name="T64" fmla="*/ 115927253 w 525"/>
                <a:gd name="T65" fmla="*/ 143648097 h 270"/>
                <a:gd name="T66" fmla="*/ 57964420 w 525"/>
                <a:gd name="T67" fmla="*/ 194051199 h 270"/>
                <a:gd name="T68" fmla="*/ 20161259 w 525"/>
                <a:gd name="T69" fmla="*/ 252015610 h 270"/>
                <a:gd name="T70" fmla="*/ 2520951 w 525"/>
                <a:gd name="T71" fmla="*/ 309978384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3" name="Freeform 47">
              <a:extLst>
                <a:ext uri="{FF2B5EF4-FFF2-40B4-BE49-F238E27FC236}">
                  <a16:creationId xmlns:a16="http://schemas.microsoft.com/office/drawing/2014/main" id="{BF3F6811-674A-45F4-8312-7DEE277D4EAF}"/>
                </a:ext>
              </a:extLst>
            </p:cNvPr>
            <p:cNvSpPr>
              <a:spLocks/>
            </p:cNvSpPr>
            <p:nvPr/>
          </p:nvSpPr>
          <p:spPr bwMode="auto">
            <a:xfrm>
              <a:off x="3991766" y="3394893"/>
              <a:ext cx="938213" cy="526256"/>
            </a:xfrm>
            <a:custGeom>
              <a:avLst/>
              <a:gdLst>
                <a:gd name="T0" fmla="*/ 0 w 788"/>
                <a:gd name="T1" fmla="*/ 556955370 h 442"/>
                <a:gd name="T2" fmla="*/ 977820719 w 788"/>
                <a:gd name="T3" fmla="*/ 0 h 442"/>
                <a:gd name="T4" fmla="*/ 1983363942 w 788"/>
                <a:gd name="T5" fmla="*/ 577115027 h 442"/>
                <a:gd name="T6" fmla="*/ 977820719 w 788"/>
                <a:gd name="T7" fmla="*/ 1111389790 h 442"/>
                <a:gd name="T8" fmla="*/ 0 w 788"/>
                <a:gd name="T9" fmla="*/ 556955370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4" name="Freeform 48">
              <a:extLst>
                <a:ext uri="{FF2B5EF4-FFF2-40B4-BE49-F238E27FC236}">
                  <a16:creationId xmlns:a16="http://schemas.microsoft.com/office/drawing/2014/main" id="{EE890966-5FFD-4ACA-924B-DA72F30AD634}"/>
                </a:ext>
              </a:extLst>
            </p:cNvPr>
            <p:cNvSpPr>
              <a:spLocks/>
            </p:cNvSpPr>
            <p:nvPr/>
          </p:nvSpPr>
          <p:spPr bwMode="auto">
            <a:xfrm>
              <a:off x="5274069" y="3525862"/>
              <a:ext cx="1013222" cy="330994"/>
            </a:xfrm>
            <a:custGeom>
              <a:avLst/>
              <a:gdLst>
                <a:gd name="T0" fmla="*/ 2142132199 w 851"/>
                <a:gd name="T1" fmla="*/ 698083967 h 278"/>
                <a:gd name="T2" fmla="*/ 2142132199 w 851"/>
                <a:gd name="T3" fmla="*/ 0 h 278"/>
                <a:gd name="T4" fmla="*/ 0 w 851"/>
                <a:gd name="T5" fmla="*/ 0 h 278"/>
                <a:gd name="T6" fmla="*/ 0 w 851"/>
                <a:gd name="T7" fmla="*/ 698083967 h 278"/>
                <a:gd name="T8" fmla="*/ 2142132199 w 851"/>
                <a:gd name="T9" fmla="*/ 69808396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5" name="Freeform 49">
              <a:extLst>
                <a:ext uri="{FF2B5EF4-FFF2-40B4-BE49-F238E27FC236}">
                  <a16:creationId xmlns:a16="http://schemas.microsoft.com/office/drawing/2014/main" id="{8C9FAD3C-1F52-4ABD-8001-5337C13BB936}"/>
                </a:ext>
              </a:extLst>
            </p:cNvPr>
            <p:cNvSpPr>
              <a:spLocks/>
            </p:cNvSpPr>
            <p:nvPr/>
          </p:nvSpPr>
          <p:spPr bwMode="auto">
            <a:xfrm>
              <a:off x="2695176" y="3517526"/>
              <a:ext cx="865584" cy="329804"/>
            </a:xfrm>
            <a:custGeom>
              <a:avLst/>
              <a:gdLst>
                <a:gd name="T0" fmla="*/ 1829632824 w 727"/>
                <a:gd name="T1" fmla="*/ 695563808 h 277"/>
                <a:gd name="T2" fmla="*/ 1829632824 w 727"/>
                <a:gd name="T3" fmla="*/ 0 h 277"/>
                <a:gd name="T4" fmla="*/ 0 w 727"/>
                <a:gd name="T5" fmla="*/ 0 h 277"/>
                <a:gd name="T6" fmla="*/ 0 w 727"/>
                <a:gd name="T7" fmla="*/ 695563808 h 277"/>
                <a:gd name="T8" fmla="*/ 1829632824 w 727"/>
                <a:gd name="T9" fmla="*/ 695563808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6" name="Freeform 50">
              <a:extLst>
                <a:ext uri="{FF2B5EF4-FFF2-40B4-BE49-F238E27FC236}">
                  <a16:creationId xmlns:a16="http://schemas.microsoft.com/office/drawing/2014/main" id="{A9243289-A3C9-4A48-9942-A50668668F67}"/>
                </a:ext>
              </a:extLst>
            </p:cNvPr>
            <p:cNvSpPr>
              <a:spLocks/>
            </p:cNvSpPr>
            <p:nvPr/>
          </p:nvSpPr>
          <p:spPr bwMode="auto">
            <a:xfrm>
              <a:off x="5274070" y="2776958"/>
              <a:ext cx="626269" cy="320279"/>
            </a:xfrm>
            <a:custGeom>
              <a:avLst/>
              <a:gdLst>
                <a:gd name="T0" fmla="*/ 1318042298 w 526"/>
                <a:gd name="T1" fmla="*/ 304940018 h 269"/>
                <a:gd name="T2" fmla="*/ 1300400418 w 526"/>
                <a:gd name="T3" fmla="*/ 246975589 h 269"/>
                <a:gd name="T4" fmla="*/ 1262597298 w 526"/>
                <a:gd name="T5" fmla="*/ 194053014 h 269"/>
                <a:gd name="T6" fmla="*/ 1204634525 w 526"/>
                <a:gd name="T7" fmla="*/ 143649853 h 269"/>
                <a:gd name="T8" fmla="*/ 1129029873 w 526"/>
                <a:gd name="T9" fmla="*/ 95766031 h 269"/>
                <a:gd name="T10" fmla="*/ 1038304290 w 526"/>
                <a:gd name="T11" fmla="*/ 60483818 h 269"/>
                <a:gd name="T12" fmla="*/ 940017448 w 526"/>
                <a:gd name="T13" fmla="*/ 30241909 h 269"/>
                <a:gd name="T14" fmla="*/ 831651375 w 526"/>
                <a:gd name="T15" fmla="*/ 10080635 h 269"/>
                <a:gd name="T16" fmla="*/ 718243603 w 526"/>
                <a:gd name="T17" fmla="*/ 0 h 269"/>
                <a:gd name="T18" fmla="*/ 602316469 w 526"/>
                <a:gd name="T19" fmla="*/ 0 h 269"/>
                <a:gd name="T20" fmla="*/ 488910284 w 526"/>
                <a:gd name="T21" fmla="*/ 10080635 h 269"/>
                <a:gd name="T22" fmla="*/ 380542723 w 526"/>
                <a:gd name="T23" fmla="*/ 30241909 h 269"/>
                <a:gd name="T24" fmla="*/ 282257468 w 526"/>
                <a:gd name="T25" fmla="*/ 60483818 h 269"/>
                <a:gd name="T26" fmla="*/ 191531836 w 526"/>
                <a:gd name="T27" fmla="*/ 95766031 h 269"/>
                <a:gd name="T28" fmla="*/ 115927183 w 526"/>
                <a:gd name="T29" fmla="*/ 143649853 h 269"/>
                <a:gd name="T30" fmla="*/ 57962798 w 526"/>
                <a:gd name="T31" fmla="*/ 194053014 h 269"/>
                <a:gd name="T32" fmla="*/ 20161247 w 526"/>
                <a:gd name="T33" fmla="*/ 246975589 h 269"/>
                <a:gd name="T34" fmla="*/ 2520950 w 526"/>
                <a:gd name="T35" fmla="*/ 304940018 h 269"/>
                <a:gd name="T36" fmla="*/ 2520950 w 526"/>
                <a:gd name="T37" fmla="*/ 367943176 h 269"/>
                <a:gd name="T38" fmla="*/ 20161247 w 526"/>
                <a:gd name="T39" fmla="*/ 425907704 h 269"/>
                <a:gd name="T40" fmla="*/ 57962798 w 526"/>
                <a:gd name="T41" fmla="*/ 478830229 h 269"/>
                <a:gd name="T42" fmla="*/ 115927183 w 526"/>
                <a:gd name="T43" fmla="*/ 529233390 h 269"/>
                <a:gd name="T44" fmla="*/ 191531836 w 526"/>
                <a:gd name="T45" fmla="*/ 577117187 h 269"/>
                <a:gd name="T46" fmla="*/ 282257468 w 526"/>
                <a:gd name="T47" fmla="*/ 612399400 h 269"/>
                <a:gd name="T48" fmla="*/ 380542723 w 526"/>
                <a:gd name="T49" fmla="*/ 645160661 h 269"/>
                <a:gd name="T50" fmla="*/ 488910284 w 526"/>
                <a:gd name="T51" fmla="*/ 662802561 h 269"/>
                <a:gd name="T52" fmla="*/ 602316469 w 526"/>
                <a:gd name="T53" fmla="*/ 675402558 h 269"/>
                <a:gd name="T54" fmla="*/ 718243603 w 526"/>
                <a:gd name="T55" fmla="*/ 675402558 h 269"/>
                <a:gd name="T56" fmla="*/ 831651375 w 526"/>
                <a:gd name="T57" fmla="*/ 662802561 h 269"/>
                <a:gd name="T58" fmla="*/ 940017448 w 526"/>
                <a:gd name="T59" fmla="*/ 645160661 h 269"/>
                <a:gd name="T60" fmla="*/ 1038304290 w 526"/>
                <a:gd name="T61" fmla="*/ 612399400 h 269"/>
                <a:gd name="T62" fmla="*/ 1129029873 w 526"/>
                <a:gd name="T63" fmla="*/ 577117187 h 269"/>
                <a:gd name="T64" fmla="*/ 1204634525 w 526"/>
                <a:gd name="T65" fmla="*/ 529233390 h 269"/>
                <a:gd name="T66" fmla="*/ 1262597298 w 526"/>
                <a:gd name="T67" fmla="*/ 478830229 h 269"/>
                <a:gd name="T68" fmla="*/ 1300400418 w 526"/>
                <a:gd name="T69" fmla="*/ 425907704 h 269"/>
                <a:gd name="T70" fmla="*/ 1318042298 w 526"/>
                <a:gd name="T71" fmla="*/ 36794317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7" name="Rectangle 51">
              <a:extLst>
                <a:ext uri="{FF2B5EF4-FFF2-40B4-BE49-F238E27FC236}">
                  <a16:creationId xmlns:a16="http://schemas.microsoft.com/office/drawing/2014/main" id="{336A70CD-D0B3-4DF6-B3A1-7EB71E0959EA}"/>
                </a:ext>
              </a:extLst>
            </p:cNvPr>
            <p:cNvSpPr>
              <a:spLocks noChangeArrowheads="1"/>
            </p:cNvSpPr>
            <p:nvPr/>
          </p:nvSpPr>
          <p:spPr bwMode="auto">
            <a:xfrm>
              <a:off x="3454795" y="3051992"/>
              <a:ext cx="49613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48" name="Rectangle 52">
              <a:extLst>
                <a:ext uri="{FF2B5EF4-FFF2-40B4-BE49-F238E27FC236}">
                  <a16:creationId xmlns:a16="http://schemas.microsoft.com/office/drawing/2014/main" id="{35143392-D7A3-4DA1-9C4A-E5A31C1717FA}"/>
                </a:ext>
              </a:extLst>
            </p:cNvPr>
            <p:cNvSpPr>
              <a:spLocks noChangeArrowheads="1"/>
            </p:cNvSpPr>
            <p:nvPr/>
          </p:nvSpPr>
          <p:spPr bwMode="auto">
            <a:xfrm>
              <a:off x="5300263" y="2806724"/>
              <a:ext cx="642004"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d_nom</a:t>
              </a:r>
              <a:endParaRPr lang="en-US" altLang="es-CL" sz="1200" b="1" dirty="0">
                <a:solidFill>
                  <a:srgbClr val="000000"/>
                </a:solidFill>
              </a:endParaRPr>
            </a:p>
          </p:txBody>
        </p:sp>
        <p:sp>
          <p:nvSpPr>
            <p:cNvPr id="49" name="Rectangle 53">
              <a:extLst>
                <a:ext uri="{FF2B5EF4-FFF2-40B4-BE49-F238E27FC236}">
                  <a16:creationId xmlns:a16="http://schemas.microsoft.com/office/drawing/2014/main" id="{7A88B324-0128-4BA0-A418-C3E49BAD130D}"/>
                </a:ext>
              </a:extLst>
            </p:cNvPr>
            <p:cNvSpPr>
              <a:spLocks noChangeArrowheads="1"/>
            </p:cNvSpPr>
            <p:nvPr/>
          </p:nvSpPr>
          <p:spPr bwMode="auto">
            <a:xfrm>
              <a:off x="5838426" y="3049611"/>
              <a:ext cx="55544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presp</a:t>
              </a:r>
              <a:endParaRPr lang="en-US" altLang="es-CL" sz="1200" b="1" dirty="0">
                <a:solidFill>
                  <a:srgbClr val="000000"/>
                </a:solidFill>
              </a:endParaRPr>
            </a:p>
          </p:txBody>
        </p:sp>
        <p:sp>
          <p:nvSpPr>
            <p:cNvPr id="50" name="Rectangle 54">
              <a:extLst>
                <a:ext uri="{FF2B5EF4-FFF2-40B4-BE49-F238E27FC236}">
                  <a16:creationId xmlns:a16="http://schemas.microsoft.com/office/drawing/2014/main" id="{98B0A648-2F10-4793-95A9-4DB87FB997B7}"/>
                </a:ext>
              </a:extLst>
            </p:cNvPr>
            <p:cNvSpPr>
              <a:spLocks noChangeArrowheads="1"/>
            </p:cNvSpPr>
            <p:nvPr/>
          </p:nvSpPr>
          <p:spPr bwMode="auto">
            <a:xfrm>
              <a:off x="4790676" y="3051992"/>
              <a:ext cx="45445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Id_d</a:t>
              </a:r>
              <a:endParaRPr lang="en-US" altLang="es-CL" sz="1200" b="1" u="sng" dirty="0">
                <a:solidFill>
                  <a:srgbClr val="000000"/>
                </a:solidFill>
              </a:endParaRPr>
            </a:p>
          </p:txBody>
        </p:sp>
        <p:sp>
          <p:nvSpPr>
            <p:cNvPr id="51" name="Rectangle 55">
              <a:extLst>
                <a:ext uri="{FF2B5EF4-FFF2-40B4-BE49-F238E27FC236}">
                  <a16:creationId xmlns:a16="http://schemas.microsoft.com/office/drawing/2014/main" id="{BD7249BD-FEBB-481C-95E0-79BACA31C9B9}"/>
                </a:ext>
              </a:extLst>
            </p:cNvPr>
            <p:cNvSpPr>
              <a:spLocks noChangeArrowheads="1"/>
            </p:cNvSpPr>
            <p:nvPr/>
          </p:nvSpPr>
          <p:spPr bwMode="auto">
            <a:xfrm>
              <a:off x="4079872" y="2638845"/>
              <a:ext cx="58109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desde</a:t>
              </a:r>
              <a:endParaRPr lang="en-US" altLang="es-CL" sz="1200" b="1" dirty="0">
                <a:solidFill>
                  <a:srgbClr val="000000"/>
                </a:solidFill>
              </a:endParaRPr>
            </a:p>
          </p:txBody>
        </p:sp>
        <p:sp>
          <p:nvSpPr>
            <p:cNvPr id="52" name="Rectangle 56">
              <a:extLst>
                <a:ext uri="{FF2B5EF4-FFF2-40B4-BE49-F238E27FC236}">
                  <a16:creationId xmlns:a16="http://schemas.microsoft.com/office/drawing/2014/main" id="{709BD763-0DEE-40FD-B361-F80D73EA4DEB}"/>
                </a:ext>
              </a:extLst>
            </p:cNvPr>
            <p:cNvSpPr>
              <a:spLocks noChangeArrowheads="1"/>
            </p:cNvSpPr>
            <p:nvPr/>
          </p:nvSpPr>
          <p:spPr bwMode="auto">
            <a:xfrm>
              <a:off x="2821382" y="2798389"/>
              <a:ext cx="61635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53" name="Rectangle 57">
              <a:extLst>
                <a:ext uri="{FF2B5EF4-FFF2-40B4-BE49-F238E27FC236}">
                  <a16:creationId xmlns:a16="http://schemas.microsoft.com/office/drawing/2014/main" id="{4598DC4C-2C81-460D-B7E7-D2AB1AC60677}"/>
                </a:ext>
              </a:extLst>
            </p:cNvPr>
            <p:cNvSpPr>
              <a:spLocks noChangeArrowheads="1"/>
            </p:cNvSpPr>
            <p:nvPr/>
          </p:nvSpPr>
          <p:spPr bwMode="auto">
            <a:xfrm>
              <a:off x="4025104" y="3549674"/>
              <a:ext cx="94016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Administra</a:t>
              </a:r>
              <a:endParaRPr lang="en-US" altLang="es-CL" sz="1200" b="1" dirty="0">
                <a:solidFill>
                  <a:srgbClr val="000000"/>
                </a:solidFill>
              </a:endParaRPr>
            </a:p>
          </p:txBody>
        </p:sp>
        <p:sp>
          <p:nvSpPr>
            <p:cNvPr id="54" name="Rectangle 58">
              <a:extLst>
                <a:ext uri="{FF2B5EF4-FFF2-40B4-BE49-F238E27FC236}">
                  <a16:creationId xmlns:a16="http://schemas.microsoft.com/office/drawing/2014/main" id="{B0C917E5-C80A-42D9-9233-A30F4CD37170}"/>
                </a:ext>
              </a:extLst>
            </p:cNvPr>
            <p:cNvSpPr>
              <a:spLocks noChangeArrowheads="1"/>
            </p:cNvSpPr>
            <p:nvPr/>
          </p:nvSpPr>
          <p:spPr bwMode="auto">
            <a:xfrm>
              <a:off x="5228826" y="3566342"/>
              <a:ext cx="1169391"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55" name="Rectangle 59">
              <a:extLst>
                <a:ext uri="{FF2B5EF4-FFF2-40B4-BE49-F238E27FC236}">
                  <a16:creationId xmlns:a16="http://schemas.microsoft.com/office/drawing/2014/main" id="{1CDDA049-BB64-471F-99C9-E1FA66A47FF0}"/>
                </a:ext>
              </a:extLst>
            </p:cNvPr>
            <p:cNvSpPr>
              <a:spLocks noChangeArrowheads="1"/>
            </p:cNvSpPr>
            <p:nvPr/>
          </p:nvSpPr>
          <p:spPr bwMode="auto">
            <a:xfrm>
              <a:off x="2648742" y="3566342"/>
              <a:ext cx="87283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56" name="Rectangle 60">
              <a:extLst>
                <a:ext uri="{FF2B5EF4-FFF2-40B4-BE49-F238E27FC236}">
                  <a16:creationId xmlns:a16="http://schemas.microsoft.com/office/drawing/2014/main" id="{1662C3A1-89B2-4482-A226-02A834F37135}"/>
                </a:ext>
              </a:extLst>
            </p:cNvPr>
            <p:cNvSpPr>
              <a:spLocks noChangeArrowheads="1"/>
            </p:cNvSpPr>
            <p:nvPr/>
          </p:nvSpPr>
          <p:spPr bwMode="auto">
            <a:xfrm>
              <a:off x="2274885" y="3042467"/>
              <a:ext cx="393538"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57" name="Line 61">
              <a:extLst>
                <a:ext uri="{FF2B5EF4-FFF2-40B4-BE49-F238E27FC236}">
                  <a16:creationId xmlns:a16="http://schemas.microsoft.com/office/drawing/2014/main" id="{C93B3560-EB46-482C-951E-E48D117D5261}"/>
                </a:ext>
              </a:extLst>
            </p:cNvPr>
            <p:cNvSpPr>
              <a:spLocks noChangeShapeType="1"/>
            </p:cNvSpPr>
            <p:nvPr/>
          </p:nvSpPr>
          <p:spPr bwMode="auto">
            <a:xfrm>
              <a:off x="3061888" y="3075805"/>
              <a:ext cx="0" cy="4000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8" name="Line 62">
              <a:extLst>
                <a:ext uri="{FF2B5EF4-FFF2-40B4-BE49-F238E27FC236}">
                  <a16:creationId xmlns:a16="http://schemas.microsoft.com/office/drawing/2014/main" id="{54538FD3-A17E-4812-8A90-359F3717C556}"/>
                </a:ext>
              </a:extLst>
            </p:cNvPr>
            <p:cNvSpPr>
              <a:spLocks noChangeShapeType="1"/>
            </p:cNvSpPr>
            <p:nvPr/>
          </p:nvSpPr>
          <p:spPr bwMode="auto">
            <a:xfrm>
              <a:off x="2493960" y="3335361"/>
              <a:ext cx="470297" cy="1857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9" name="Line 63">
              <a:extLst>
                <a:ext uri="{FF2B5EF4-FFF2-40B4-BE49-F238E27FC236}">
                  <a16:creationId xmlns:a16="http://schemas.microsoft.com/office/drawing/2014/main" id="{89634680-3133-4DBA-BC39-C3D6F31F8A62}"/>
                </a:ext>
              </a:extLst>
            </p:cNvPr>
            <p:cNvSpPr>
              <a:spLocks noChangeShapeType="1"/>
            </p:cNvSpPr>
            <p:nvPr/>
          </p:nvSpPr>
          <p:spPr bwMode="auto">
            <a:xfrm flipH="1">
              <a:off x="3376214" y="3335362"/>
              <a:ext cx="301228" cy="1690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0" name="Line 64">
              <a:extLst>
                <a:ext uri="{FF2B5EF4-FFF2-40B4-BE49-F238E27FC236}">
                  <a16:creationId xmlns:a16="http://schemas.microsoft.com/office/drawing/2014/main" id="{E554EA58-4DB1-4C45-B040-343AD7E730BB}"/>
                </a:ext>
              </a:extLst>
            </p:cNvPr>
            <p:cNvSpPr>
              <a:spLocks noChangeShapeType="1"/>
            </p:cNvSpPr>
            <p:nvPr/>
          </p:nvSpPr>
          <p:spPr bwMode="auto">
            <a:xfrm flipH="1">
              <a:off x="3544091" y="3655639"/>
              <a:ext cx="435769"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1" name="Line 65">
              <a:extLst>
                <a:ext uri="{FF2B5EF4-FFF2-40B4-BE49-F238E27FC236}">
                  <a16:creationId xmlns:a16="http://schemas.microsoft.com/office/drawing/2014/main" id="{CBE20CFA-EC1C-483D-B5D9-12C988C0D182}"/>
                </a:ext>
              </a:extLst>
            </p:cNvPr>
            <p:cNvSpPr>
              <a:spLocks noChangeShapeType="1"/>
            </p:cNvSpPr>
            <p:nvPr/>
          </p:nvSpPr>
          <p:spPr bwMode="auto">
            <a:xfrm>
              <a:off x="4929979" y="3668736"/>
              <a:ext cx="31670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2" name="Line 66">
              <a:extLst>
                <a:ext uri="{FF2B5EF4-FFF2-40B4-BE49-F238E27FC236}">
                  <a16:creationId xmlns:a16="http://schemas.microsoft.com/office/drawing/2014/main" id="{B3B152C1-5E13-4AC3-B97D-8777685758CC}"/>
                </a:ext>
              </a:extLst>
            </p:cNvPr>
            <p:cNvSpPr>
              <a:spLocks noChangeShapeType="1"/>
            </p:cNvSpPr>
            <p:nvPr/>
          </p:nvSpPr>
          <p:spPr bwMode="auto">
            <a:xfrm>
              <a:off x="4306091" y="2921024"/>
              <a:ext cx="139304" cy="4643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3" name="Line 67">
              <a:extLst>
                <a:ext uri="{FF2B5EF4-FFF2-40B4-BE49-F238E27FC236}">
                  <a16:creationId xmlns:a16="http://schemas.microsoft.com/office/drawing/2014/main" id="{6B7EC71E-D508-4B31-848F-C73E05AB8945}"/>
                </a:ext>
              </a:extLst>
            </p:cNvPr>
            <p:cNvSpPr>
              <a:spLocks noChangeShapeType="1"/>
            </p:cNvSpPr>
            <p:nvPr/>
          </p:nvSpPr>
          <p:spPr bwMode="auto">
            <a:xfrm>
              <a:off x="5027610" y="3352030"/>
              <a:ext cx="416719"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4" name="Line 68">
              <a:extLst>
                <a:ext uri="{FF2B5EF4-FFF2-40B4-BE49-F238E27FC236}">
                  <a16:creationId xmlns:a16="http://schemas.microsoft.com/office/drawing/2014/main" id="{28E749FE-2A04-418F-A3FF-44EACAE46D75}"/>
                </a:ext>
              </a:extLst>
            </p:cNvPr>
            <p:cNvSpPr>
              <a:spLocks noChangeShapeType="1"/>
            </p:cNvSpPr>
            <p:nvPr/>
          </p:nvSpPr>
          <p:spPr bwMode="auto">
            <a:xfrm>
              <a:off x="5568154" y="3115095"/>
              <a:ext cx="89297" cy="419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5" name="Line 69">
              <a:extLst>
                <a:ext uri="{FF2B5EF4-FFF2-40B4-BE49-F238E27FC236}">
                  <a16:creationId xmlns:a16="http://schemas.microsoft.com/office/drawing/2014/main" id="{F30E9FA5-2D6D-4888-B7EC-336FC9D7EA02}"/>
                </a:ext>
              </a:extLst>
            </p:cNvPr>
            <p:cNvSpPr>
              <a:spLocks noChangeShapeType="1"/>
            </p:cNvSpPr>
            <p:nvPr/>
          </p:nvSpPr>
          <p:spPr bwMode="auto">
            <a:xfrm flipH="1">
              <a:off x="5919388" y="3329408"/>
              <a:ext cx="238125" cy="184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66" name="Rectangle 3">
            <a:extLst>
              <a:ext uri="{FF2B5EF4-FFF2-40B4-BE49-F238E27FC236}">
                <a16:creationId xmlns:a16="http://schemas.microsoft.com/office/drawing/2014/main" id="{C7FD9E5C-5A59-408A-86F0-A6AB122F108F}"/>
              </a:ext>
            </a:extLst>
          </p:cNvPr>
          <p:cNvSpPr>
            <a:spLocks noChangeArrowheads="1"/>
          </p:cNvSpPr>
          <p:nvPr/>
        </p:nvSpPr>
        <p:spPr bwMode="auto">
          <a:xfrm>
            <a:off x="5062699" y="3897072"/>
            <a:ext cx="527982"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350" b="1" dirty="0">
                <a:solidFill>
                  <a:schemeClr val="accent1"/>
                </a:solidFill>
              </a:rPr>
              <a:t>(1,1)</a:t>
            </a:r>
          </a:p>
        </p:txBody>
      </p:sp>
    </p:spTree>
    <p:extLst>
      <p:ext uri="{BB962C8B-B14F-4D97-AF65-F5344CB8AC3E}">
        <p14:creationId xmlns:p14="http://schemas.microsoft.com/office/powerpoint/2010/main" val="4226934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Restricción de Participación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23</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62933" y="1083749"/>
            <a:ext cx="8885817" cy="13689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lgn="just"/>
            <a:r>
              <a:rPr lang="es-ES" altLang="es-CL" dirty="0"/>
              <a:t>Una </a:t>
            </a:r>
            <a:r>
              <a:rPr lang="es-ES" altLang="es-CL" dirty="0">
                <a:solidFill>
                  <a:schemeClr val="accent1"/>
                </a:solidFill>
              </a:rPr>
              <a:t>restricción de participación </a:t>
            </a:r>
            <a:r>
              <a:rPr lang="es-ES" altLang="es-CL" dirty="0"/>
              <a:t>en un conjunto de </a:t>
            </a:r>
            <a:r>
              <a:rPr lang="es-ES" altLang="es-CL" dirty="0" smtClean="0"/>
              <a:t>relaciones, </a:t>
            </a:r>
            <a:r>
              <a:rPr lang="es-ES" altLang="es-CL" dirty="0"/>
              <a:t>especifica que </a:t>
            </a:r>
            <a:r>
              <a:rPr lang="es-ES" altLang="es-CL" dirty="0" smtClean="0"/>
              <a:t>una </a:t>
            </a:r>
            <a:r>
              <a:rPr lang="es-CL" altLang="es-CL" dirty="0" smtClean="0"/>
              <a:t>o más </a:t>
            </a:r>
            <a:r>
              <a:rPr lang="es-ES" altLang="es-CL" dirty="0" smtClean="0"/>
              <a:t>entidades</a:t>
            </a:r>
            <a:r>
              <a:rPr lang="en-US" altLang="es-CL" dirty="0" smtClean="0"/>
              <a:t>, </a:t>
            </a:r>
            <a:r>
              <a:rPr lang="en-US" altLang="es-CL" dirty="0" err="1" smtClean="0"/>
              <a:t>debe</a:t>
            </a:r>
            <a:r>
              <a:rPr lang="en-US" altLang="es-CL" dirty="0" smtClean="0"/>
              <a:t> </a:t>
            </a:r>
            <a:r>
              <a:rPr lang="en-US" altLang="es-CL" dirty="0" err="1" smtClean="0"/>
              <a:t>participar</a:t>
            </a:r>
            <a:r>
              <a:rPr lang="en-US" altLang="es-CL" dirty="0" smtClean="0"/>
              <a:t> </a:t>
            </a:r>
            <a:r>
              <a:rPr lang="en-US" altLang="es-CL" dirty="0" err="1" smtClean="0"/>
              <a:t>en</a:t>
            </a:r>
            <a:r>
              <a:rPr lang="en-US" altLang="es-CL" dirty="0" smtClean="0"/>
              <a:t> </a:t>
            </a:r>
            <a:r>
              <a:rPr lang="en-US" altLang="es-CL" dirty="0" err="1" smtClean="0"/>
              <a:t>una</a:t>
            </a:r>
            <a:r>
              <a:rPr lang="en-US" altLang="es-CL" dirty="0" smtClean="0"/>
              <a:t> </a:t>
            </a:r>
            <a:r>
              <a:rPr lang="en-US" altLang="es-CL" dirty="0" err="1" smtClean="0"/>
              <a:t>determinada</a:t>
            </a:r>
            <a:r>
              <a:rPr lang="en-US" altLang="es-CL" dirty="0" smtClean="0"/>
              <a:t> </a:t>
            </a:r>
            <a:r>
              <a:rPr lang="en-US" altLang="es-CL" dirty="0" err="1" smtClean="0"/>
              <a:t>relación</a:t>
            </a:r>
            <a:r>
              <a:rPr lang="en-US" altLang="es-CL" dirty="0" smtClean="0"/>
              <a:t>, lo que se traduce </a:t>
            </a:r>
            <a:r>
              <a:rPr lang="en-US" altLang="es-CL" dirty="0" err="1" smtClean="0"/>
              <a:t>en</a:t>
            </a:r>
            <a:r>
              <a:rPr lang="en-US" altLang="es-CL" dirty="0" smtClean="0"/>
              <a:t> que la </a:t>
            </a:r>
            <a:r>
              <a:rPr lang="en-US" altLang="es-CL" dirty="0" err="1" smtClean="0"/>
              <a:t>cadinalidad</a:t>
            </a:r>
            <a:r>
              <a:rPr lang="en-US" altLang="es-CL" dirty="0" smtClean="0"/>
              <a:t> minima de </a:t>
            </a:r>
            <a:r>
              <a:rPr lang="en-US" altLang="es-CL" dirty="0" err="1" smtClean="0"/>
              <a:t>esa</a:t>
            </a:r>
            <a:r>
              <a:rPr lang="en-US" altLang="es-CL" dirty="0" smtClean="0"/>
              <a:t> </a:t>
            </a:r>
            <a:r>
              <a:rPr lang="en-US" altLang="es-CL" dirty="0" err="1" smtClean="0"/>
              <a:t>entidad</a:t>
            </a:r>
            <a:r>
              <a:rPr lang="en-US" altLang="es-CL" dirty="0" smtClean="0"/>
              <a:t> </a:t>
            </a:r>
            <a:r>
              <a:rPr lang="en-US" altLang="es-CL" dirty="0" err="1" smtClean="0"/>
              <a:t>sobre</a:t>
            </a:r>
            <a:r>
              <a:rPr lang="en-US" altLang="es-CL" dirty="0" smtClean="0"/>
              <a:t> la </a:t>
            </a:r>
            <a:r>
              <a:rPr lang="en-US" altLang="es-CL" dirty="0" err="1" smtClean="0"/>
              <a:t>entidad</a:t>
            </a:r>
            <a:r>
              <a:rPr lang="en-US" altLang="es-CL" dirty="0" smtClean="0"/>
              <a:t> </a:t>
            </a:r>
            <a:r>
              <a:rPr lang="en-US" altLang="es-CL" dirty="0" err="1" smtClean="0"/>
              <a:t>relacionada</a:t>
            </a:r>
            <a:r>
              <a:rPr lang="en-US" altLang="es-CL" dirty="0" smtClean="0"/>
              <a:t> </a:t>
            </a:r>
            <a:r>
              <a:rPr lang="en-US" altLang="es-CL" dirty="0" err="1" smtClean="0"/>
              <a:t>es</a:t>
            </a:r>
            <a:r>
              <a:rPr lang="en-US" altLang="es-CL" dirty="0" smtClean="0"/>
              <a:t> 1.</a:t>
            </a:r>
          </a:p>
          <a:p>
            <a:endParaRPr lang="en-US" altLang="es-CL" dirty="0"/>
          </a:p>
          <a:p>
            <a:endParaRPr lang="en-US" altLang="es-CL" dirty="0" smtClean="0"/>
          </a:p>
          <a:p>
            <a:endParaRPr lang="en-US" altLang="es-CL" dirty="0"/>
          </a:p>
          <a:p>
            <a:endParaRPr lang="en-US" altLang="es-CL" dirty="0" smtClean="0"/>
          </a:p>
          <a:p>
            <a:endParaRPr lang="en-US" altLang="es-CL" dirty="0"/>
          </a:p>
          <a:p>
            <a:endParaRPr lang="en-US" altLang="es-CL" dirty="0"/>
          </a:p>
          <a:p>
            <a:pPr marL="0" indent="-276568">
              <a:spcBef>
                <a:spcPts val="375"/>
              </a:spcBef>
              <a:spcAft>
                <a:spcPts val="375"/>
              </a:spcAft>
              <a:buNone/>
            </a:pPr>
            <a:endParaRPr lang="es-ES_tradnl" altLang="es-CL" dirty="0">
              <a:cs typeface="Calibri Light" panose="020F0302020204030204" pitchFamily="34" charset="0"/>
              <a:sym typeface="Symbol" panose="05050102010706020507" pitchFamily="18" charset="2"/>
            </a:endParaRPr>
          </a:p>
          <a:p>
            <a:pPr marL="0" indent="-276568">
              <a:spcBef>
                <a:spcPts val="375"/>
              </a:spcBef>
              <a:spcAft>
                <a:spcPts val="375"/>
              </a:spcAft>
              <a:buNone/>
            </a:pPr>
            <a:endParaRPr lang="es-ES_tradnl" altLang="es-CL" sz="1200" b="1" dirty="0">
              <a:cs typeface="Calibri Light" panose="020F030202020403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126884294"/>
              </p:ext>
            </p:extLst>
          </p:nvPr>
        </p:nvGraphicFramePr>
        <p:xfrm>
          <a:off x="376518" y="2660311"/>
          <a:ext cx="8530814" cy="2389944"/>
        </p:xfrm>
        <a:graphic>
          <a:graphicData uri="http://schemas.openxmlformats.org/drawingml/2006/table">
            <a:tbl>
              <a:tblPr firstRow="1" bandRow="1">
                <a:tableStyleId>{5CD5B7B9-7AAB-4E71-8935-5ACDFAD8A81C}</a:tableStyleId>
              </a:tblPr>
              <a:tblGrid>
                <a:gridCol w="4265407">
                  <a:extLst>
                    <a:ext uri="{9D8B030D-6E8A-4147-A177-3AD203B41FA5}">
                      <a16:colId xmlns:a16="http://schemas.microsoft.com/office/drawing/2014/main" val="2048175402"/>
                    </a:ext>
                  </a:extLst>
                </a:gridCol>
                <a:gridCol w="4265407">
                  <a:extLst>
                    <a:ext uri="{9D8B030D-6E8A-4147-A177-3AD203B41FA5}">
                      <a16:colId xmlns:a16="http://schemas.microsoft.com/office/drawing/2014/main" val="1645214451"/>
                    </a:ext>
                  </a:extLst>
                </a:gridCol>
              </a:tblGrid>
              <a:tr h="491726">
                <a:tc>
                  <a:txBody>
                    <a:bodyPr/>
                    <a:lstStyle/>
                    <a:p>
                      <a:r>
                        <a:rPr lang="es-CL" dirty="0" smtClean="0"/>
                        <a:t>En este caso</a:t>
                      </a:r>
                      <a:r>
                        <a:rPr lang="es-CL" baseline="0" dirty="0" smtClean="0"/>
                        <a:t> una Clase no necesariamente debe ser generada por un Curso. </a:t>
                      </a:r>
                      <a:endParaRPr lang="es-CL" dirty="0"/>
                    </a:p>
                  </a:txBody>
                  <a:tcPr/>
                </a:tc>
                <a:tc>
                  <a:txBody>
                    <a:bodyPr/>
                    <a:lstStyle/>
                    <a:p>
                      <a:r>
                        <a:rPr lang="es-CL" dirty="0" smtClean="0"/>
                        <a:t>En este caso</a:t>
                      </a:r>
                      <a:r>
                        <a:rPr lang="es-CL" baseline="0" dirty="0" smtClean="0"/>
                        <a:t> toda Clase es generada por un Curso y un Curso debe generar, al menos una Clase.</a:t>
                      </a:r>
                      <a:endParaRPr lang="es-CL" dirty="0"/>
                    </a:p>
                  </a:txBody>
                  <a:tcPr/>
                </a:tc>
                <a:extLst>
                  <a:ext uri="{0D108BD9-81ED-4DB2-BD59-A6C34878D82A}">
                    <a16:rowId xmlns:a16="http://schemas.microsoft.com/office/drawing/2014/main" val="3389672735"/>
                  </a:ext>
                </a:extLst>
              </a:tr>
              <a:tr h="1871784">
                <a:tc>
                  <a:txBody>
                    <a:bodyPr/>
                    <a:lstStyle/>
                    <a:p>
                      <a:endParaRPr lang="es-CL" dirty="0"/>
                    </a:p>
                  </a:txBody>
                  <a:tcPr/>
                </a:tc>
                <a:tc>
                  <a:txBody>
                    <a:bodyPr/>
                    <a:lstStyle/>
                    <a:p>
                      <a:endParaRPr lang="es-CL" dirty="0"/>
                    </a:p>
                  </a:txBody>
                  <a:tcPr/>
                </a:tc>
                <a:extLst>
                  <a:ext uri="{0D108BD9-81ED-4DB2-BD59-A6C34878D82A}">
                    <a16:rowId xmlns:a16="http://schemas.microsoft.com/office/drawing/2014/main" val="1176263674"/>
                  </a:ext>
                </a:extLst>
              </a:tr>
            </a:tbl>
          </a:graphicData>
        </a:graphic>
      </p:graphicFrame>
      <p:pic>
        <p:nvPicPr>
          <p:cNvPr id="8" name="Imagen 7"/>
          <p:cNvPicPr>
            <a:picLocks noChangeAspect="1"/>
          </p:cNvPicPr>
          <p:nvPr/>
        </p:nvPicPr>
        <p:blipFill>
          <a:blip r:embed="rId3"/>
          <a:stretch>
            <a:fillRect/>
          </a:stretch>
        </p:blipFill>
        <p:spPr>
          <a:xfrm>
            <a:off x="457200" y="3232195"/>
            <a:ext cx="4069976" cy="1658256"/>
          </a:xfrm>
          <a:prstGeom prst="rect">
            <a:avLst/>
          </a:prstGeom>
        </p:spPr>
      </p:pic>
      <p:pic>
        <p:nvPicPr>
          <p:cNvPr id="12" name="Imagen 11"/>
          <p:cNvPicPr>
            <a:picLocks noChangeAspect="1"/>
          </p:cNvPicPr>
          <p:nvPr/>
        </p:nvPicPr>
        <p:blipFill>
          <a:blip r:embed="rId4"/>
          <a:stretch>
            <a:fillRect/>
          </a:stretch>
        </p:blipFill>
        <p:spPr>
          <a:xfrm>
            <a:off x="4762101" y="3222995"/>
            <a:ext cx="4115374" cy="1648055"/>
          </a:xfrm>
          <a:prstGeom prst="rect">
            <a:avLst/>
          </a:prstGeom>
        </p:spPr>
      </p:pic>
    </p:spTree>
    <p:extLst>
      <p:ext uri="{BB962C8B-B14F-4D97-AF65-F5344CB8AC3E}">
        <p14:creationId xmlns:p14="http://schemas.microsoft.com/office/powerpoint/2010/main" val="349921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Entidades Débiles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24</a:t>
            </a:fld>
            <a:endParaRPr lang="es-CL"/>
          </a:p>
        </p:txBody>
      </p:sp>
      <p:sp>
        <p:nvSpPr>
          <p:cNvPr id="116" name="Rectangle 5">
            <a:extLst>
              <a:ext uri="{FF2B5EF4-FFF2-40B4-BE49-F238E27FC236}">
                <a16:creationId xmlns:a16="http://schemas.microsoft.com/office/drawing/2014/main" id="{419DC6D7-213A-4BE2-9F4F-900C9DF5D580}"/>
              </a:ext>
            </a:extLst>
          </p:cNvPr>
          <p:cNvSpPr txBox="1">
            <a:spLocks noChangeArrowheads="1"/>
          </p:cNvSpPr>
          <p:nvPr/>
        </p:nvSpPr>
        <p:spPr>
          <a:xfrm>
            <a:off x="204028" y="1330137"/>
            <a:ext cx="8351895" cy="22207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defRPr/>
            </a:pPr>
            <a:r>
              <a:rPr lang="es-ES" dirty="0"/>
              <a:t>Una </a:t>
            </a:r>
            <a:r>
              <a:rPr lang="es-ES" dirty="0">
                <a:solidFill>
                  <a:schemeClr val="accent1"/>
                </a:solidFill>
              </a:rPr>
              <a:t>entidad débil </a:t>
            </a:r>
            <a:r>
              <a:rPr lang="es-ES" dirty="0"/>
              <a:t>existe solo en el contexto de otra entidad (</a:t>
            </a:r>
            <a:r>
              <a:rPr lang="es-ES" dirty="0">
                <a:solidFill>
                  <a:schemeClr val="accent1"/>
                </a:solidFill>
              </a:rPr>
              <a:t>propietaria</a:t>
            </a:r>
            <a:r>
              <a:rPr lang="es-ES" dirty="0"/>
              <a:t>)</a:t>
            </a:r>
            <a:r>
              <a:rPr lang="en-US" dirty="0"/>
              <a:t>.</a:t>
            </a:r>
          </a:p>
          <a:p>
            <a:pPr>
              <a:defRPr/>
            </a:pPr>
            <a:r>
              <a:rPr lang="es-ES" dirty="0"/>
              <a:t>La entidad débil solo se puede identificar de forma única si se considera la </a:t>
            </a:r>
            <a:r>
              <a:rPr lang="es-ES" b="1" i="1" dirty="0">
                <a:solidFill>
                  <a:schemeClr val="accent1"/>
                </a:solidFill>
              </a:rPr>
              <a:t>clave principal del propietario </a:t>
            </a:r>
            <a:r>
              <a:rPr lang="es-ES" dirty="0"/>
              <a:t>y su </a:t>
            </a:r>
            <a:r>
              <a:rPr lang="es-ES" dirty="0">
                <a:solidFill>
                  <a:schemeClr val="accent1"/>
                </a:solidFill>
              </a:rPr>
              <a:t>propia clave parcial</a:t>
            </a:r>
            <a:r>
              <a:rPr lang="en-US" dirty="0"/>
              <a:t>.</a:t>
            </a:r>
          </a:p>
          <a:p>
            <a:pPr marL="0" indent="-276568">
              <a:spcBef>
                <a:spcPts val="375"/>
              </a:spcBef>
              <a:spcAft>
                <a:spcPts val="375"/>
              </a:spcAft>
              <a:buNone/>
            </a:pPr>
            <a:endParaRPr lang="es-ES_tradnl" altLang="es-CL" dirty="0">
              <a:cs typeface="Calibri Light" panose="020F0302020204030204" pitchFamily="34" charset="0"/>
              <a:sym typeface="Symbol" panose="05050102010706020507" pitchFamily="18" charset="2"/>
            </a:endParaRPr>
          </a:p>
          <a:p>
            <a:pPr marL="0" indent="-276568">
              <a:spcBef>
                <a:spcPts val="375"/>
              </a:spcBef>
              <a:spcAft>
                <a:spcPts val="375"/>
              </a:spcAft>
              <a:buNone/>
            </a:pPr>
            <a:endParaRPr lang="es-ES_tradnl" altLang="es-CL" sz="1200" b="1" dirty="0">
              <a:cs typeface="Calibri Light" panose="020F0302020204030204" pitchFamily="34" charset="0"/>
            </a:endParaRPr>
          </a:p>
        </p:txBody>
      </p:sp>
      <p:grpSp>
        <p:nvGrpSpPr>
          <p:cNvPr id="7" name="Group 33">
            <a:extLst>
              <a:ext uri="{FF2B5EF4-FFF2-40B4-BE49-F238E27FC236}">
                <a16:creationId xmlns:a16="http://schemas.microsoft.com/office/drawing/2014/main" id="{E145D24E-B71A-4969-8C81-9342E9BC9B86}"/>
              </a:ext>
            </a:extLst>
          </p:cNvPr>
          <p:cNvGrpSpPr>
            <a:grpSpLocks/>
          </p:cNvGrpSpPr>
          <p:nvPr/>
        </p:nvGrpSpPr>
        <p:grpSpPr bwMode="auto">
          <a:xfrm>
            <a:off x="1600200" y="3143234"/>
            <a:ext cx="6101955" cy="1435887"/>
            <a:chOff x="313" y="2751"/>
            <a:chExt cx="5125" cy="1206"/>
          </a:xfrm>
        </p:grpSpPr>
        <p:sp>
          <p:nvSpPr>
            <p:cNvPr id="8" name="Freeform 6">
              <a:extLst>
                <a:ext uri="{FF2B5EF4-FFF2-40B4-BE49-F238E27FC236}">
                  <a16:creationId xmlns:a16="http://schemas.microsoft.com/office/drawing/2014/main" id="{0F12F4DC-6354-41B8-9084-0AD3C7DC0A95}"/>
                </a:ext>
              </a:extLst>
            </p:cNvPr>
            <p:cNvSpPr>
              <a:spLocks/>
            </p:cNvSpPr>
            <p:nvPr/>
          </p:nvSpPr>
          <p:spPr bwMode="auto">
            <a:xfrm>
              <a:off x="3682" y="2975"/>
              <a:ext cx="790" cy="334"/>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 name="Freeform 7">
              <a:extLst>
                <a:ext uri="{FF2B5EF4-FFF2-40B4-BE49-F238E27FC236}">
                  <a16:creationId xmlns:a16="http://schemas.microsoft.com/office/drawing/2014/main" id="{D7D50C96-236B-4E19-A56E-7E7468738020}"/>
                </a:ext>
              </a:extLst>
            </p:cNvPr>
            <p:cNvSpPr>
              <a:spLocks/>
            </p:cNvSpPr>
            <p:nvPr/>
          </p:nvSpPr>
          <p:spPr bwMode="auto">
            <a:xfrm>
              <a:off x="4648" y="2985"/>
              <a:ext cx="790" cy="334"/>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 name="Freeform 8">
              <a:extLst>
                <a:ext uri="{FF2B5EF4-FFF2-40B4-BE49-F238E27FC236}">
                  <a16:creationId xmlns:a16="http://schemas.microsoft.com/office/drawing/2014/main" id="{CA32EEE6-F1C1-4CD6-A182-B62B5340E058}"/>
                </a:ext>
              </a:extLst>
            </p:cNvPr>
            <p:cNvSpPr>
              <a:spLocks/>
            </p:cNvSpPr>
            <p:nvPr/>
          </p:nvSpPr>
          <p:spPr bwMode="auto">
            <a:xfrm>
              <a:off x="313" y="2995"/>
              <a:ext cx="790" cy="334"/>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0"/>
                <a:gd name="T109" fmla="*/ 0 h 334"/>
                <a:gd name="T110" fmla="*/ 790 w 790"/>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 name="Freeform 9">
              <a:extLst>
                <a:ext uri="{FF2B5EF4-FFF2-40B4-BE49-F238E27FC236}">
                  <a16:creationId xmlns:a16="http://schemas.microsoft.com/office/drawing/2014/main" id="{FD671A7E-9AE0-4B83-9A68-8C14E2758291}"/>
                </a:ext>
              </a:extLst>
            </p:cNvPr>
            <p:cNvSpPr>
              <a:spLocks/>
            </p:cNvSpPr>
            <p:nvPr/>
          </p:nvSpPr>
          <p:spPr bwMode="auto">
            <a:xfrm>
              <a:off x="1762" y="2995"/>
              <a:ext cx="789" cy="334"/>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4"/>
                <a:gd name="T110" fmla="*/ 789 w 789"/>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 name="Freeform 10">
              <a:extLst>
                <a:ext uri="{FF2B5EF4-FFF2-40B4-BE49-F238E27FC236}">
                  <a16:creationId xmlns:a16="http://schemas.microsoft.com/office/drawing/2014/main" id="{CB093A7A-C751-43C6-B1BB-C76A1960A0C5}"/>
                </a:ext>
              </a:extLst>
            </p:cNvPr>
            <p:cNvSpPr>
              <a:spLocks/>
            </p:cNvSpPr>
            <p:nvPr/>
          </p:nvSpPr>
          <p:spPr bwMode="auto">
            <a:xfrm>
              <a:off x="2737" y="2917"/>
              <a:ext cx="789" cy="333"/>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3" name="Freeform 11">
              <a:extLst>
                <a:ext uri="{FF2B5EF4-FFF2-40B4-BE49-F238E27FC236}">
                  <a16:creationId xmlns:a16="http://schemas.microsoft.com/office/drawing/2014/main" id="{ABB149E9-11AC-449C-9C4A-631F6E5959D6}"/>
                </a:ext>
              </a:extLst>
            </p:cNvPr>
            <p:cNvSpPr>
              <a:spLocks/>
            </p:cNvSpPr>
            <p:nvPr/>
          </p:nvSpPr>
          <p:spPr bwMode="auto">
            <a:xfrm>
              <a:off x="4175" y="3543"/>
              <a:ext cx="913" cy="343"/>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 name="T10" fmla="*/ 0 60000 65536"/>
                <a:gd name="T11" fmla="*/ 0 60000 65536"/>
                <a:gd name="T12" fmla="*/ 0 60000 65536"/>
                <a:gd name="T13" fmla="*/ 0 60000 65536"/>
                <a:gd name="T14" fmla="*/ 0 60000 65536"/>
                <a:gd name="T15" fmla="*/ 0 w 913"/>
                <a:gd name="T16" fmla="*/ 0 h 343"/>
                <a:gd name="T17" fmla="*/ 913 w 913"/>
                <a:gd name="T18" fmla="*/ 343 h 343"/>
              </a:gdLst>
              <a:ahLst/>
              <a:cxnLst>
                <a:cxn ang="T10">
                  <a:pos x="T0" y="T1"/>
                </a:cxn>
                <a:cxn ang="T11">
                  <a:pos x="T2" y="T3"/>
                </a:cxn>
                <a:cxn ang="T12">
                  <a:pos x="T4" y="T5"/>
                </a:cxn>
                <a:cxn ang="T13">
                  <a:pos x="T6" y="T7"/>
                </a:cxn>
                <a:cxn ang="T14">
                  <a:pos x="T8" y="T9"/>
                </a:cxn>
              </a:cxnLst>
              <a:rect l="T15" t="T16" r="T17" b="T18"/>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4" name="Freeform 12">
              <a:extLst>
                <a:ext uri="{FF2B5EF4-FFF2-40B4-BE49-F238E27FC236}">
                  <a16:creationId xmlns:a16="http://schemas.microsoft.com/office/drawing/2014/main" id="{02470C82-A3B8-4936-A492-3BBDCC321493}"/>
                </a:ext>
              </a:extLst>
            </p:cNvPr>
            <p:cNvSpPr>
              <a:spLocks/>
            </p:cNvSpPr>
            <p:nvPr/>
          </p:nvSpPr>
          <p:spPr bwMode="auto">
            <a:xfrm>
              <a:off x="1023" y="3533"/>
              <a:ext cx="789" cy="343"/>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 name="T10" fmla="*/ 0 60000 65536"/>
                <a:gd name="T11" fmla="*/ 0 60000 65536"/>
                <a:gd name="T12" fmla="*/ 0 60000 65536"/>
                <a:gd name="T13" fmla="*/ 0 60000 65536"/>
                <a:gd name="T14" fmla="*/ 0 60000 65536"/>
                <a:gd name="T15" fmla="*/ 0 w 789"/>
                <a:gd name="T16" fmla="*/ 0 h 343"/>
                <a:gd name="T17" fmla="*/ 789 w 789"/>
                <a:gd name="T18" fmla="*/ 343 h 343"/>
              </a:gdLst>
              <a:ahLst/>
              <a:cxnLst>
                <a:cxn ang="T10">
                  <a:pos x="T0" y="T1"/>
                </a:cxn>
                <a:cxn ang="T11">
                  <a:pos x="T2" y="T3"/>
                </a:cxn>
                <a:cxn ang="T12">
                  <a:pos x="T4" y="T5"/>
                </a:cxn>
                <a:cxn ang="T13">
                  <a:pos x="T6" y="T7"/>
                </a:cxn>
                <a:cxn ang="T14">
                  <a:pos x="T8" y="T9"/>
                </a:cxn>
              </a:cxnLst>
              <a:rect l="T15" t="T16" r="T17" b="T18"/>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5" name="Freeform 13">
              <a:extLst>
                <a:ext uri="{FF2B5EF4-FFF2-40B4-BE49-F238E27FC236}">
                  <a16:creationId xmlns:a16="http://schemas.microsoft.com/office/drawing/2014/main" id="{F3F28710-7621-4BA3-B7C6-E9B9A22F8764}"/>
                </a:ext>
              </a:extLst>
            </p:cNvPr>
            <p:cNvSpPr>
              <a:spLocks/>
            </p:cNvSpPr>
            <p:nvPr/>
          </p:nvSpPr>
          <p:spPr bwMode="auto">
            <a:xfrm>
              <a:off x="1023" y="2751"/>
              <a:ext cx="789" cy="333"/>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89"/>
                <a:gd name="T109" fmla="*/ 0 h 333"/>
                <a:gd name="T110" fmla="*/ 789 w 789"/>
                <a:gd name="T111" fmla="*/ 333 h 3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6" name="Rectangle 14">
              <a:extLst>
                <a:ext uri="{FF2B5EF4-FFF2-40B4-BE49-F238E27FC236}">
                  <a16:creationId xmlns:a16="http://schemas.microsoft.com/office/drawing/2014/main" id="{0A5070CE-51A6-4F79-A3C3-546D8BC4CBC3}"/>
                </a:ext>
              </a:extLst>
            </p:cNvPr>
            <p:cNvSpPr>
              <a:spLocks noChangeArrowheads="1"/>
            </p:cNvSpPr>
            <p:nvPr/>
          </p:nvSpPr>
          <p:spPr bwMode="auto">
            <a:xfrm>
              <a:off x="2037" y="3062"/>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17" name="Freeform 15">
              <a:extLst>
                <a:ext uri="{FF2B5EF4-FFF2-40B4-BE49-F238E27FC236}">
                  <a16:creationId xmlns:a16="http://schemas.microsoft.com/office/drawing/2014/main" id="{3F4993F7-70E3-44D5-AA36-9E345BC3E6D5}"/>
                </a:ext>
              </a:extLst>
            </p:cNvPr>
            <p:cNvSpPr>
              <a:spLocks/>
            </p:cNvSpPr>
            <p:nvPr/>
          </p:nvSpPr>
          <p:spPr bwMode="auto">
            <a:xfrm>
              <a:off x="2747" y="3494"/>
              <a:ext cx="789" cy="392"/>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 name="T10" fmla="*/ 0 60000 65536"/>
                <a:gd name="T11" fmla="*/ 0 60000 65536"/>
                <a:gd name="T12" fmla="*/ 0 60000 65536"/>
                <a:gd name="T13" fmla="*/ 0 60000 65536"/>
                <a:gd name="T14" fmla="*/ 0 60000 65536"/>
                <a:gd name="T15" fmla="*/ 0 w 789"/>
                <a:gd name="T16" fmla="*/ 0 h 392"/>
                <a:gd name="T17" fmla="*/ 789 w 789"/>
                <a:gd name="T18" fmla="*/ 392 h 392"/>
              </a:gdLst>
              <a:ahLst/>
              <a:cxnLst>
                <a:cxn ang="T10">
                  <a:pos x="T0" y="T1"/>
                </a:cxn>
                <a:cxn ang="T11">
                  <a:pos x="T2" y="T3"/>
                </a:cxn>
                <a:cxn ang="T12">
                  <a:pos x="T4" y="T5"/>
                </a:cxn>
                <a:cxn ang="T13">
                  <a:pos x="T6" y="T7"/>
                </a:cxn>
                <a:cxn ang="T14">
                  <a:pos x="T8" y="T9"/>
                </a:cxn>
              </a:cxnLst>
              <a:rect l="T15" t="T16" r="T17" b="T18"/>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8" name="Rectangle 16">
              <a:extLst>
                <a:ext uri="{FF2B5EF4-FFF2-40B4-BE49-F238E27FC236}">
                  <a16:creationId xmlns:a16="http://schemas.microsoft.com/office/drawing/2014/main" id="{D0E144ED-957C-45F4-8D47-5A56224666B5}"/>
                </a:ext>
              </a:extLst>
            </p:cNvPr>
            <p:cNvSpPr>
              <a:spLocks noChangeArrowheads="1"/>
            </p:cNvSpPr>
            <p:nvPr/>
          </p:nvSpPr>
          <p:spPr bwMode="auto">
            <a:xfrm>
              <a:off x="1239" y="2798"/>
              <a:ext cx="4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19" name="Rectangle 17">
              <a:extLst>
                <a:ext uri="{FF2B5EF4-FFF2-40B4-BE49-F238E27FC236}">
                  <a16:creationId xmlns:a16="http://schemas.microsoft.com/office/drawing/2014/main" id="{E69EC501-F1F1-4FE9-A344-08CD9DAB9910}"/>
                </a:ext>
              </a:extLst>
            </p:cNvPr>
            <p:cNvSpPr>
              <a:spLocks noChangeArrowheads="1"/>
            </p:cNvSpPr>
            <p:nvPr/>
          </p:nvSpPr>
          <p:spPr bwMode="auto">
            <a:xfrm>
              <a:off x="4912" y="3033"/>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20" name="Rectangle 18">
              <a:extLst>
                <a:ext uri="{FF2B5EF4-FFF2-40B4-BE49-F238E27FC236}">
                  <a16:creationId xmlns:a16="http://schemas.microsoft.com/office/drawing/2014/main" id="{69494ABA-F039-4B73-BA76-DECC6B98DAB1}"/>
                </a:ext>
              </a:extLst>
            </p:cNvPr>
            <p:cNvSpPr>
              <a:spLocks noChangeArrowheads="1"/>
            </p:cNvSpPr>
            <p:nvPr/>
          </p:nvSpPr>
          <p:spPr bwMode="auto">
            <a:xfrm>
              <a:off x="3868" y="3023"/>
              <a:ext cx="4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21" name="Rectangle 19">
              <a:extLst>
                <a:ext uri="{FF2B5EF4-FFF2-40B4-BE49-F238E27FC236}">
                  <a16:creationId xmlns:a16="http://schemas.microsoft.com/office/drawing/2014/main" id="{60DEABC1-6365-4525-BF8E-3E42F883E4AF}"/>
                </a:ext>
              </a:extLst>
            </p:cNvPr>
            <p:cNvSpPr>
              <a:spLocks noChangeArrowheads="1"/>
            </p:cNvSpPr>
            <p:nvPr/>
          </p:nvSpPr>
          <p:spPr bwMode="auto">
            <a:xfrm>
              <a:off x="4243" y="3590"/>
              <a:ext cx="1195"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Dependientes</a:t>
              </a:r>
              <a:endParaRPr lang="en-US" altLang="es-CL" sz="1200" b="1" dirty="0" smtClean="0">
                <a:solidFill>
                  <a:srgbClr val="000000"/>
                </a:solidFill>
              </a:endParaRPr>
            </a:p>
            <a:p>
              <a:pPr eaLnBrk="1" hangingPunct="1"/>
              <a:endParaRPr lang="en-US" altLang="es-CL" sz="1200" b="1" dirty="0">
                <a:solidFill>
                  <a:srgbClr val="000000"/>
                </a:solidFill>
              </a:endParaRPr>
            </a:p>
          </p:txBody>
        </p:sp>
        <p:sp>
          <p:nvSpPr>
            <p:cNvPr id="22" name="Rectangle 20">
              <a:extLst>
                <a:ext uri="{FF2B5EF4-FFF2-40B4-BE49-F238E27FC236}">
                  <a16:creationId xmlns:a16="http://schemas.microsoft.com/office/drawing/2014/main" id="{D112C847-6765-4A43-B589-47B9CB2711D4}"/>
                </a:ext>
              </a:extLst>
            </p:cNvPr>
            <p:cNvSpPr>
              <a:spLocks noChangeArrowheads="1"/>
            </p:cNvSpPr>
            <p:nvPr/>
          </p:nvSpPr>
          <p:spPr bwMode="auto">
            <a:xfrm>
              <a:off x="1016" y="3601"/>
              <a:ext cx="79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a:solidFill>
                    <a:srgbClr val="000000"/>
                  </a:solidFill>
                </a:rPr>
                <a:t>Employees</a:t>
              </a:r>
            </a:p>
          </p:txBody>
        </p:sp>
        <p:sp>
          <p:nvSpPr>
            <p:cNvPr id="23" name="Rectangle 21">
              <a:extLst>
                <a:ext uri="{FF2B5EF4-FFF2-40B4-BE49-F238E27FC236}">
                  <a16:creationId xmlns:a16="http://schemas.microsoft.com/office/drawing/2014/main" id="{3D9E74D7-285F-4807-BB55-C2693193BABA}"/>
                </a:ext>
              </a:extLst>
            </p:cNvPr>
            <p:cNvSpPr>
              <a:spLocks noChangeArrowheads="1"/>
            </p:cNvSpPr>
            <p:nvPr/>
          </p:nvSpPr>
          <p:spPr bwMode="auto">
            <a:xfrm>
              <a:off x="549" y="3053"/>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ssn</a:t>
              </a:r>
            </a:p>
          </p:txBody>
        </p:sp>
        <p:sp>
          <p:nvSpPr>
            <p:cNvPr id="24" name="Rectangle 22">
              <a:extLst>
                <a:ext uri="{FF2B5EF4-FFF2-40B4-BE49-F238E27FC236}">
                  <a16:creationId xmlns:a16="http://schemas.microsoft.com/office/drawing/2014/main" id="{926B7295-7056-4E54-980B-AB75145E04E7}"/>
                </a:ext>
              </a:extLst>
            </p:cNvPr>
            <p:cNvSpPr>
              <a:spLocks noChangeArrowheads="1"/>
            </p:cNvSpPr>
            <p:nvPr/>
          </p:nvSpPr>
          <p:spPr bwMode="auto">
            <a:xfrm>
              <a:off x="2890" y="3590"/>
              <a:ext cx="56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Pólizas</a:t>
              </a:r>
              <a:endParaRPr lang="en-US" altLang="es-CL" sz="1200" b="1" dirty="0">
                <a:solidFill>
                  <a:srgbClr val="000000"/>
                </a:solidFill>
              </a:endParaRPr>
            </a:p>
          </p:txBody>
        </p:sp>
        <p:sp>
          <p:nvSpPr>
            <p:cNvPr id="25" name="Rectangle 23">
              <a:extLst>
                <a:ext uri="{FF2B5EF4-FFF2-40B4-BE49-F238E27FC236}">
                  <a16:creationId xmlns:a16="http://schemas.microsoft.com/office/drawing/2014/main" id="{706EB2AF-681B-4C79-B524-38BB8AA9FB8B}"/>
                </a:ext>
              </a:extLst>
            </p:cNvPr>
            <p:cNvSpPr>
              <a:spLocks noChangeArrowheads="1"/>
            </p:cNvSpPr>
            <p:nvPr/>
          </p:nvSpPr>
          <p:spPr bwMode="auto">
            <a:xfrm>
              <a:off x="2962" y="2984"/>
              <a:ext cx="3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cost</a:t>
              </a:r>
            </a:p>
          </p:txBody>
        </p:sp>
        <p:sp>
          <p:nvSpPr>
            <p:cNvPr id="26" name="Line 24">
              <a:extLst>
                <a:ext uri="{FF2B5EF4-FFF2-40B4-BE49-F238E27FC236}">
                  <a16:creationId xmlns:a16="http://schemas.microsoft.com/office/drawing/2014/main" id="{A64E97BB-6A14-463B-8151-08E3CDFF341C}"/>
                </a:ext>
              </a:extLst>
            </p:cNvPr>
            <p:cNvSpPr>
              <a:spLocks noChangeShapeType="1"/>
            </p:cNvSpPr>
            <p:nvPr/>
          </p:nvSpPr>
          <p:spPr bwMode="auto">
            <a:xfrm flipH="1">
              <a:off x="3929" y="3218"/>
              <a:ext cx="384" cy="0"/>
            </a:xfrm>
            <a:prstGeom prst="line">
              <a:avLst/>
            </a:prstGeom>
            <a:noFill/>
            <a:ln w="12700">
              <a:solidFill>
                <a:schemeClr val="tx2"/>
              </a:solidFill>
              <a:prstDash val="dash"/>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7" name="Line 25">
              <a:extLst>
                <a:ext uri="{FF2B5EF4-FFF2-40B4-BE49-F238E27FC236}">
                  <a16:creationId xmlns:a16="http://schemas.microsoft.com/office/drawing/2014/main" id="{802E4FE0-4A23-4619-BD1D-D7E19BF568F9}"/>
                </a:ext>
              </a:extLst>
            </p:cNvPr>
            <p:cNvSpPr>
              <a:spLocks noChangeShapeType="1"/>
            </p:cNvSpPr>
            <p:nvPr/>
          </p:nvSpPr>
          <p:spPr bwMode="auto">
            <a:xfrm>
              <a:off x="1427" y="3099"/>
              <a:ext cx="0" cy="42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8" name="Line 26">
              <a:extLst>
                <a:ext uri="{FF2B5EF4-FFF2-40B4-BE49-F238E27FC236}">
                  <a16:creationId xmlns:a16="http://schemas.microsoft.com/office/drawing/2014/main" id="{8725EA7D-B622-4B43-BF95-ED255FC22476}"/>
                </a:ext>
              </a:extLst>
            </p:cNvPr>
            <p:cNvSpPr>
              <a:spLocks noChangeShapeType="1"/>
            </p:cNvSpPr>
            <p:nvPr/>
          </p:nvSpPr>
          <p:spPr bwMode="auto">
            <a:xfrm>
              <a:off x="698" y="3338"/>
              <a:ext cx="510" cy="19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9" name="Line 27">
              <a:extLst>
                <a:ext uri="{FF2B5EF4-FFF2-40B4-BE49-F238E27FC236}">
                  <a16:creationId xmlns:a16="http://schemas.microsoft.com/office/drawing/2014/main" id="{71C00C53-145E-4898-AC95-E7AB7567860A}"/>
                </a:ext>
              </a:extLst>
            </p:cNvPr>
            <p:cNvSpPr>
              <a:spLocks noChangeShapeType="1"/>
            </p:cNvSpPr>
            <p:nvPr/>
          </p:nvSpPr>
          <p:spPr bwMode="auto">
            <a:xfrm flipH="1">
              <a:off x="1638" y="3326"/>
              <a:ext cx="513" cy="2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0" name="Line 28">
              <a:extLst>
                <a:ext uri="{FF2B5EF4-FFF2-40B4-BE49-F238E27FC236}">
                  <a16:creationId xmlns:a16="http://schemas.microsoft.com/office/drawing/2014/main" id="{B23AD578-6292-4A96-B7FB-E53278EA91F7}"/>
                </a:ext>
              </a:extLst>
            </p:cNvPr>
            <p:cNvSpPr>
              <a:spLocks noChangeShapeType="1"/>
            </p:cNvSpPr>
            <p:nvPr/>
          </p:nvSpPr>
          <p:spPr bwMode="auto">
            <a:xfrm flipV="1">
              <a:off x="3133" y="3239"/>
              <a:ext cx="0" cy="26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1" name="Line 29">
              <a:extLst>
                <a:ext uri="{FF2B5EF4-FFF2-40B4-BE49-F238E27FC236}">
                  <a16:creationId xmlns:a16="http://schemas.microsoft.com/office/drawing/2014/main" id="{AE0F01E4-469F-4BAF-B6D7-4B3AEEF5C972}"/>
                </a:ext>
              </a:extLst>
            </p:cNvPr>
            <p:cNvSpPr>
              <a:spLocks noChangeShapeType="1"/>
            </p:cNvSpPr>
            <p:nvPr/>
          </p:nvSpPr>
          <p:spPr bwMode="auto">
            <a:xfrm>
              <a:off x="4084" y="3326"/>
              <a:ext cx="233" cy="2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2" name="Line 30">
              <a:extLst>
                <a:ext uri="{FF2B5EF4-FFF2-40B4-BE49-F238E27FC236}">
                  <a16:creationId xmlns:a16="http://schemas.microsoft.com/office/drawing/2014/main" id="{B562D388-FAC4-4479-AEFB-50CD731ECB07}"/>
                </a:ext>
              </a:extLst>
            </p:cNvPr>
            <p:cNvSpPr>
              <a:spLocks noChangeShapeType="1"/>
            </p:cNvSpPr>
            <p:nvPr/>
          </p:nvSpPr>
          <p:spPr bwMode="auto">
            <a:xfrm flipH="1">
              <a:off x="4708" y="3326"/>
              <a:ext cx="324" cy="2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3" name="Line 31">
              <a:extLst>
                <a:ext uri="{FF2B5EF4-FFF2-40B4-BE49-F238E27FC236}">
                  <a16:creationId xmlns:a16="http://schemas.microsoft.com/office/drawing/2014/main" id="{E237FEC8-16C1-4887-BB92-E7A3B3D0982A}"/>
                </a:ext>
              </a:extLst>
            </p:cNvPr>
            <p:cNvSpPr>
              <a:spLocks noChangeShapeType="1"/>
            </p:cNvSpPr>
            <p:nvPr/>
          </p:nvSpPr>
          <p:spPr bwMode="auto">
            <a:xfrm flipH="1">
              <a:off x="1815" y="3688"/>
              <a:ext cx="89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4" name="Line 32">
              <a:extLst>
                <a:ext uri="{FF2B5EF4-FFF2-40B4-BE49-F238E27FC236}">
                  <a16:creationId xmlns:a16="http://schemas.microsoft.com/office/drawing/2014/main" id="{D493A50F-1926-4969-A303-4C1C4740FFA5}"/>
                </a:ext>
              </a:extLst>
            </p:cNvPr>
            <p:cNvSpPr>
              <a:spLocks noChangeShapeType="1"/>
            </p:cNvSpPr>
            <p:nvPr/>
          </p:nvSpPr>
          <p:spPr bwMode="auto">
            <a:xfrm>
              <a:off x="3553" y="3688"/>
              <a:ext cx="587" cy="0"/>
            </a:xfrm>
            <a:prstGeom prst="line">
              <a:avLst/>
            </a:prstGeom>
            <a:noFill/>
            <a:ln w="50800">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1968914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Subclases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25</a:t>
            </a:fld>
            <a:endParaRPr lang="es-CL"/>
          </a:p>
        </p:txBody>
      </p:sp>
      <p:sp>
        <p:nvSpPr>
          <p:cNvPr id="7" name="Rectangle 5">
            <a:extLst>
              <a:ext uri="{FF2B5EF4-FFF2-40B4-BE49-F238E27FC236}">
                <a16:creationId xmlns:a16="http://schemas.microsoft.com/office/drawing/2014/main" id="{B19F59BF-6FE0-4807-86CB-561A141EC731}"/>
              </a:ext>
            </a:extLst>
          </p:cNvPr>
          <p:cNvSpPr txBox="1">
            <a:spLocks noChangeArrowheads="1"/>
          </p:cNvSpPr>
          <p:nvPr/>
        </p:nvSpPr>
        <p:spPr>
          <a:xfrm>
            <a:off x="387247" y="1234445"/>
            <a:ext cx="8351895" cy="1527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ES" altLang="es-CL" dirty="0"/>
              <a:t>A veces, un tipo de entidad contiene algunas entidades que comparten muchas, pero no todas las propiedades con la entidad establecen jerarquías.
</a:t>
            </a:r>
            <a:r>
              <a:rPr lang="en-US" altLang="es-CL" dirty="0"/>
              <a:t>A </a:t>
            </a:r>
            <a:r>
              <a:rPr lang="en-US" altLang="es-CL" dirty="0">
                <a:solidFill>
                  <a:schemeClr val="accent1"/>
                </a:solidFill>
              </a:rPr>
              <a:t>IS A ( Es una) </a:t>
            </a:r>
            <a:r>
              <a:rPr lang="en-US" altLang="es-CL" dirty="0"/>
              <a:t>B: </a:t>
            </a:r>
            <a:r>
              <a:rPr lang="es-ES" altLang="es-CL" dirty="0"/>
              <a:t>cada entidad A también se considera una entidad B. A especializa B, B generaliza a </a:t>
            </a:r>
            <a:r>
              <a:rPr lang="es-ES" altLang="es-CL" dirty="0" err="1"/>
              <a:t>A</a:t>
            </a:r>
            <a:r>
              <a:rPr lang="en-US" altLang="es-CL" dirty="0"/>
              <a:t>.</a:t>
            </a:r>
          </a:p>
          <a:p>
            <a:r>
              <a:rPr lang="en-US" altLang="es-CL" dirty="0"/>
              <a:t>A se llama </a:t>
            </a:r>
            <a:r>
              <a:rPr lang="en-US" altLang="es-CL" dirty="0" err="1"/>
              <a:t>subclase</a:t>
            </a:r>
            <a:r>
              <a:rPr lang="en-US" altLang="es-CL" dirty="0"/>
              <a:t>, </a:t>
            </a:r>
            <a:br>
              <a:rPr lang="en-US" altLang="es-CL" dirty="0"/>
            </a:br>
            <a:r>
              <a:rPr lang="en-US" altLang="es-CL" dirty="0"/>
              <a:t>B se llama </a:t>
            </a:r>
            <a:r>
              <a:rPr lang="en-US" altLang="es-CL" dirty="0" err="1"/>
              <a:t>superclase</a:t>
            </a:r>
            <a:r>
              <a:rPr lang="en-US" altLang="es-CL" dirty="0"/>
              <a:t>.</a:t>
            </a:r>
          </a:p>
          <a:p>
            <a:r>
              <a:rPr lang="en-US" altLang="es-CL" dirty="0"/>
              <a:t> </a:t>
            </a:r>
            <a:r>
              <a:rPr lang="es-ES" altLang="es-CL" dirty="0"/>
              <a:t>Una subclase hereda los atributos de una </a:t>
            </a:r>
          </a:p>
          <a:p>
            <a:pPr marL="0" indent="0">
              <a:buNone/>
            </a:pPr>
            <a:r>
              <a:rPr lang="es-ES" altLang="es-CL" dirty="0"/>
              <a:t>superclase y puede definir atributos adicionales</a:t>
            </a:r>
            <a:r>
              <a:rPr lang="en-US" altLang="es-CL" dirty="0"/>
              <a:t>.</a:t>
            </a:r>
          </a:p>
          <a:p>
            <a:pPr marL="0" indent="-276568">
              <a:spcBef>
                <a:spcPts val="375"/>
              </a:spcBef>
              <a:spcAft>
                <a:spcPts val="375"/>
              </a:spcAft>
              <a:buNone/>
            </a:pPr>
            <a:endParaRPr lang="es-ES_tradnl" altLang="es-CL" sz="1200" b="1" dirty="0">
              <a:cs typeface="Calibri Light" panose="020F0302020204030204" pitchFamily="34" charset="0"/>
            </a:endParaRPr>
          </a:p>
        </p:txBody>
      </p:sp>
      <p:grpSp>
        <p:nvGrpSpPr>
          <p:cNvPr id="8" name="Grupo 7">
            <a:extLst>
              <a:ext uri="{FF2B5EF4-FFF2-40B4-BE49-F238E27FC236}">
                <a16:creationId xmlns:a16="http://schemas.microsoft.com/office/drawing/2014/main" id="{4BC629BD-3876-4213-AD27-D107A0722867}"/>
              </a:ext>
            </a:extLst>
          </p:cNvPr>
          <p:cNvGrpSpPr/>
          <p:nvPr/>
        </p:nvGrpSpPr>
        <p:grpSpPr>
          <a:xfrm>
            <a:off x="6362986" y="2888121"/>
            <a:ext cx="2905584" cy="1649779"/>
            <a:chOff x="5512594" y="2402392"/>
            <a:chExt cx="2905584" cy="1649779"/>
          </a:xfrm>
        </p:grpSpPr>
        <p:sp>
          <p:nvSpPr>
            <p:cNvPr id="9" name="Rectangle 5">
              <a:extLst>
                <a:ext uri="{FF2B5EF4-FFF2-40B4-BE49-F238E27FC236}">
                  <a16:creationId xmlns:a16="http://schemas.microsoft.com/office/drawing/2014/main" id="{782ED8FF-B00D-46BF-8286-709E2EF4784B}"/>
                </a:ext>
              </a:extLst>
            </p:cNvPr>
            <p:cNvSpPr>
              <a:spLocks noChangeArrowheads="1"/>
            </p:cNvSpPr>
            <p:nvPr/>
          </p:nvSpPr>
          <p:spPr bwMode="auto">
            <a:xfrm>
              <a:off x="6849666" y="3743086"/>
              <a:ext cx="773450"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Contratos</a:t>
              </a:r>
              <a:endParaRPr lang="en-US" altLang="es-CL" sz="1050" b="1" dirty="0">
                <a:solidFill>
                  <a:srgbClr val="000000"/>
                </a:solidFill>
              </a:endParaRPr>
            </a:p>
          </p:txBody>
        </p:sp>
        <p:sp>
          <p:nvSpPr>
            <p:cNvPr id="10" name="Freeform 9">
              <a:extLst>
                <a:ext uri="{FF2B5EF4-FFF2-40B4-BE49-F238E27FC236}">
                  <a16:creationId xmlns:a16="http://schemas.microsoft.com/office/drawing/2014/main" id="{B1F6498D-6B93-4744-BC3F-7FEDF654E6A6}"/>
                </a:ext>
              </a:extLst>
            </p:cNvPr>
            <p:cNvSpPr>
              <a:spLocks/>
            </p:cNvSpPr>
            <p:nvPr/>
          </p:nvSpPr>
          <p:spPr bwMode="auto">
            <a:xfrm>
              <a:off x="6274594" y="2427444"/>
              <a:ext cx="897731" cy="319088"/>
            </a:xfrm>
            <a:custGeom>
              <a:avLst/>
              <a:gdLst>
                <a:gd name="T0" fmla="*/ 1897678629 w 754"/>
                <a:gd name="T1" fmla="*/ 672882404 h 268"/>
                <a:gd name="T2" fmla="*/ 1897678629 w 754"/>
                <a:gd name="T3" fmla="*/ 0 h 268"/>
                <a:gd name="T4" fmla="*/ 0 w 754"/>
                <a:gd name="T5" fmla="*/ 0 h 268"/>
                <a:gd name="T6" fmla="*/ 0 w 754"/>
                <a:gd name="T7" fmla="*/ 672882404 h 268"/>
                <a:gd name="T8" fmla="*/ 1897678629 w 754"/>
                <a:gd name="T9" fmla="*/ 672882404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 name="Rectangle 12">
              <a:extLst>
                <a:ext uri="{FF2B5EF4-FFF2-40B4-BE49-F238E27FC236}">
                  <a16:creationId xmlns:a16="http://schemas.microsoft.com/office/drawing/2014/main" id="{D0E6CF05-DA5A-42FD-8876-C99FA9B30BC8}"/>
                </a:ext>
              </a:extLst>
            </p:cNvPr>
            <p:cNvSpPr>
              <a:spLocks noChangeArrowheads="1"/>
            </p:cNvSpPr>
            <p:nvPr/>
          </p:nvSpPr>
          <p:spPr bwMode="auto">
            <a:xfrm>
              <a:off x="6322219" y="2472688"/>
              <a:ext cx="855203"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Empleados</a:t>
              </a:r>
              <a:endParaRPr lang="en-US" altLang="es-CL" sz="1050" b="1" dirty="0">
                <a:solidFill>
                  <a:srgbClr val="000000"/>
                </a:solidFill>
              </a:endParaRPr>
            </a:p>
          </p:txBody>
        </p:sp>
        <p:sp>
          <p:nvSpPr>
            <p:cNvPr id="12" name="Freeform 22">
              <a:extLst>
                <a:ext uri="{FF2B5EF4-FFF2-40B4-BE49-F238E27FC236}">
                  <a16:creationId xmlns:a16="http://schemas.microsoft.com/office/drawing/2014/main" id="{46EE616F-FB89-45F2-8800-5E8475AAE289}"/>
                </a:ext>
              </a:extLst>
            </p:cNvPr>
            <p:cNvSpPr>
              <a:spLocks/>
            </p:cNvSpPr>
            <p:nvPr/>
          </p:nvSpPr>
          <p:spPr bwMode="auto">
            <a:xfrm>
              <a:off x="5525690" y="3712129"/>
              <a:ext cx="963216" cy="323850"/>
            </a:xfrm>
            <a:custGeom>
              <a:avLst/>
              <a:gdLst>
                <a:gd name="T0" fmla="*/ 2036287222 w 809"/>
                <a:gd name="T1" fmla="*/ 682963029 h 272"/>
                <a:gd name="T2" fmla="*/ 2036287222 w 809"/>
                <a:gd name="T3" fmla="*/ 0 h 272"/>
                <a:gd name="T4" fmla="*/ 0 w 809"/>
                <a:gd name="T5" fmla="*/ 0 h 272"/>
                <a:gd name="T6" fmla="*/ 0 w 809"/>
                <a:gd name="T7" fmla="*/ 682963029 h 272"/>
                <a:gd name="T8" fmla="*/ 2036287222 w 809"/>
                <a:gd name="T9" fmla="*/ 682963029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3" name="Freeform 23">
              <a:extLst>
                <a:ext uri="{FF2B5EF4-FFF2-40B4-BE49-F238E27FC236}">
                  <a16:creationId xmlns:a16="http://schemas.microsoft.com/office/drawing/2014/main" id="{71A364B1-1F21-4497-B7A9-6CA0A745982D}"/>
                </a:ext>
              </a:extLst>
            </p:cNvPr>
            <p:cNvSpPr>
              <a:spLocks/>
            </p:cNvSpPr>
            <p:nvPr/>
          </p:nvSpPr>
          <p:spPr bwMode="auto">
            <a:xfrm>
              <a:off x="6908006" y="3712129"/>
              <a:ext cx="1084659" cy="310753"/>
            </a:xfrm>
            <a:custGeom>
              <a:avLst/>
              <a:gdLst>
                <a:gd name="T0" fmla="*/ 2147483647 w 911"/>
                <a:gd name="T1" fmla="*/ 655239726 h 261"/>
                <a:gd name="T2" fmla="*/ 2147483647 w 911"/>
                <a:gd name="T3" fmla="*/ 0 h 261"/>
                <a:gd name="T4" fmla="*/ 0 w 911"/>
                <a:gd name="T5" fmla="*/ 0 h 261"/>
                <a:gd name="T6" fmla="*/ 0 w 911"/>
                <a:gd name="T7" fmla="*/ 655239726 h 261"/>
                <a:gd name="T8" fmla="*/ 2147483647 w 911"/>
                <a:gd name="T9" fmla="*/ 655239726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4" name="Freeform 24">
              <a:extLst>
                <a:ext uri="{FF2B5EF4-FFF2-40B4-BE49-F238E27FC236}">
                  <a16:creationId xmlns:a16="http://schemas.microsoft.com/office/drawing/2014/main" id="{338D0DCA-2C8A-4DC3-9213-6A755DBFF24D}"/>
                </a:ext>
              </a:extLst>
            </p:cNvPr>
            <p:cNvSpPr>
              <a:spLocks/>
            </p:cNvSpPr>
            <p:nvPr/>
          </p:nvSpPr>
          <p:spPr bwMode="auto">
            <a:xfrm>
              <a:off x="6456759" y="2952511"/>
              <a:ext cx="541735" cy="363140"/>
            </a:xfrm>
            <a:custGeom>
              <a:avLst/>
              <a:gdLst>
                <a:gd name="T0" fmla="*/ 569555752 w 455"/>
                <a:gd name="T1" fmla="*/ 0 h 305"/>
                <a:gd name="T2" fmla="*/ 1144151819 w 455"/>
                <a:gd name="T3" fmla="*/ 766126601 h 305"/>
                <a:gd name="T4" fmla="*/ 0 w 455"/>
                <a:gd name="T5" fmla="*/ 766126601 h 305"/>
                <a:gd name="T6" fmla="*/ 569555752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5" name="Rectangle 25">
              <a:extLst>
                <a:ext uri="{FF2B5EF4-FFF2-40B4-BE49-F238E27FC236}">
                  <a16:creationId xmlns:a16="http://schemas.microsoft.com/office/drawing/2014/main" id="{E50EBD43-9E0C-41E5-BD25-FABF5AE419EF}"/>
                </a:ext>
              </a:extLst>
            </p:cNvPr>
            <p:cNvSpPr>
              <a:spLocks noChangeArrowheads="1"/>
            </p:cNvSpPr>
            <p:nvPr/>
          </p:nvSpPr>
          <p:spPr bwMode="auto">
            <a:xfrm>
              <a:off x="6532959" y="3107291"/>
              <a:ext cx="428804" cy="251993"/>
            </a:xfrm>
            <a:prstGeom prst="rect">
              <a:avLst/>
            </a:prstGeom>
            <a:noFill/>
            <a:ln>
              <a:noFill/>
            </a:ln>
            <a:effectLst/>
          </p:spPr>
          <p:txBody>
            <a:bodyPr wrap="none" lIns="67866" tIns="33338" rIns="67866" bIns="33338">
              <a:spAutoFit/>
            </a:bodyPr>
            <a:lstStyle/>
            <a:p>
              <a:pPr>
                <a:defRPr/>
              </a:pPr>
              <a:r>
                <a:rPr lang="en-US" sz="1200" i="1" dirty="0">
                  <a:solidFill>
                    <a:srgbClr val="990000"/>
                  </a:solidFill>
                </a:rPr>
                <a:t>IS A</a:t>
              </a:r>
            </a:p>
          </p:txBody>
        </p:sp>
        <p:sp>
          <p:nvSpPr>
            <p:cNvPr id="16" name="Rectangle 26">
              <a:extLst>
                <a:ext uri="{FF2B5EF4-FFF2-40B4-BE49-F238E27FC236}">
                  <a16:creationId xmlns:a16="http://schemas.microsoft.com/office/drawing/2014/main" id="{8A51B860-7EBE-4911-A712-CBC76BB85207}"/>
                </a:ext>
              </a:extLst>
            </p:cNvPr>
            <p:cNvSpPr>
              <a:spLocks noChangeArrowheads="1"/>
            </p:cNvSpPr>
            <p:nvPr/>
          </p:nvSpPr>
          <p:spPr bwMode="auto">
            <a:xfrm>
              <a:off x="5512594" y="3774042"/>
              <a:ext cx="781465" cy="2289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a:solidFill>
                    <a:srgbClr val="000000"/>
                  </a:solidFill>
                </a:rPr>
                <a:t>Por Horas</a:t>
              </a:r>
            </a:p>
          </p:txBody>
        </p:sp>
        <p:sp>
          <p:nvSpPr>
            <p:cNvPr id="17" name="Line 29">
              <a:extLst>
                <a:ext uri="{FF2B5EF4-FFF2-40B4-BE49-F238E27FC236}">
                  <a16:creationId xmlns:a16="http://schemas.microsoft.com/office/drawing/2014/main" id="{24176190-8AA6-4CA5-A232-B342CCF3DCD3}"/>
                </a:ext>
              </a:extLst>
            </p:cNvPr>
            <p:cNvSpPr>
              <a:spLocks noChangeShapeType="1"/>
            </p:cNvSpPr>
            <p:nvPr/>
          </p:nvSpPr>
          <p:spPr bwMode="auto">
            <a:xfrm flipH="1">
              <a:off x="6017419" y="3303744"/>
              <a:ext cx="581025" cy="40124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8" name="Line 30">
              <a:extLst>
                <a:ext uri="{FF2B5EF4-FFF2-40B4-BE49-F238E27FC236}">
                  <a16:creationId xmlns:a16="http://schemas.microsoft.com/office/drawing/2014/main" id="{FA8DD0BF-9EB3-453D-B85C-CC4923686DBF}"/>
                </a:ext>
              </a:extLst>
            </p:cNvPr>
            <p:cNvSpPr>
              <a:spLocks noChangeShapeType="1"/>
            </p:cNvSpPr>
            <p:nvPr/>
          </p:nvSpPr>
          <p:spPr bwMode="auto">
            <a:xfrm>
              <a:off x="6786562" y="3303744"/>
              <a:ext cx="589359" cy="40124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9" name="Line 35">
              <a:extLst>
                <a:ext uri="{FF2B5EF4-FFF2-40B4-BE49-F238E27FC236}">
                  <a16:creationId xmlns:a16="http://schemas.microsoft.com/office/drawing/2014/main" id="{D0324CEF-FD94-41E0-900E-D439580DB4FC}"/>
                </a:ext>
              </a:extLst>
            </p:cNvPr>
            <p:cNvSpPr>
              <a:spLocks noChangeShapeType="1"/>
            </p:cNvSpPr>
            <p:nvPr/>
          </p:nvSpPr>
          <p:spPr bwMode="auto">
            <a:xfrm flipV="1">
              <a:off x="6711553" y="2738198"/>
              <a:ext cx="0" cy="2381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0" name="CuadroTexto 19">
              <a:extLst>
                <a:ext uri="{FF2B5EF4-FFF2-40B4-BE49-F238E27FC236}">
                  <a16:creationId xmlns:a16="http://schemas.microsoft.com/office/drawing/2014/main" id="{B0B16D2E-D9E5-4561-AC63-35509A00F1E8}"/>
                </a:ext>
              </a:extLst>
            </p:cNvPr>
            <p:cNvSpPr txBox="1"/>
            <p:nvPr/>
          </p:nvSpPr>
          <p:spPr>
            <a:xfrm flipH="1">
              <a:off x="7217696" y="2402392"/>
              <a:ext cx="394917" cy="369332"/>
            </a:xfrm>
            <a:prstGeom prst="rect">
              <a:avLst/>
            </a:prstGeom>
            <a:noFill/>
          </p:spPr>
          <p:txBody>
            <a:bodyPr wrap="square" rtlCol="0">
              <a:spAutoFit/>
            </a:bodyPr>
            <a:lstStyle/>
            <a:p>
              <a:r>
                <a:rPr lang="es-ES" b="1"/>
                <a:t>B</a:t>
              </a:r>
            </a:p>
          </p:txBody>
        </p:sp>
        <p:sp>
          <p:nvSpPr>
            <p:cNvPr id="21" name="CuadroTexto 20">
              <a:extLst>
                <a:ext uri="{FF2B5EF4-FFF2-40B4-BE49-F238E27FC236}">
                  <a16:creationId xmlns:a16="http://schemas.microsoft.com/office/drawing/2014/main" id="{E755B053-327D-458E-9E9C-768743A6F12A}"/>
                </a:ext>
              </a:extLst>
            </p:cNvPr>
            <p:cNvSpPr txBox="1"/>
            <p:nvPr/>
          </p:nvSpPr>
          <p:spPr>
            <a:xfrm flipH="1">
              <a:off x="8023261" y="3682839"/>
              <a:ext cx="394917" cy="369332"/>
            </a:xfrm>
            <a:prstGeom prst="rect">
              <a:avLst/>
            </a:prstGeom>
            <a:noFill/>
          </p:spPr>
          <p:txBody>
            <a:bodyPr wrap="square" rtlCol="0">
              <a:spAutoFit/>
            </a:bodyPr>
            <a:lstStyle/>
            <a:p>
              <a:r>
                <a:rPr lang="es-ES" b="1"/>
                <a:t>A</a:t>
              </a:r>
            </a:p>
          </p:txBody>
        </p:sp>
      </p:grpSp>
    </p:spTree>
    <p:extLst>
      <p:ext uri="{BB962C8B-B14F-4D97-AF65-F5344CB8AC3E}">
        <p14:creationId xmlns:p14="http://schemas.microsoft.com/office/powerpoint/2010/main" val="4282629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Subclases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26</a:t>
            </a:fld>
            <a:endParaRPr lang="es-CL"/>
          </a:p>
        </p:txBody>
      </p:sp>
      <p:sp>
        <p:nvSpPr>
          <p:cNvPr id="7" name="Rectangle 5">
            <a:extLst>
              <a:ext uri="{FF2B5EF4-FFF2-40B4-BE49-F238E27FC236}">
                <a16:creationId xmlns:a16="http://schemas.microsoft.com/office/drawing/2014/main" id="{B19F59BF-6FE0-4807-86CB-561A141EC731}"/>
              </a:ext>
            </a:extLst>
          </p:cNvPr>
          <p:cNvSpPr txBox="1">
            <a:spLocks noChangeArrowheads="1"/>
          </p:cNvSpPr>
          <p:nvPr/>
        </p:nvSpPr>
        <p:spPr>
          <a:xfrm>
            <a:off x="387247" y="1234445"/>
            <a:ext cx="4407723" cy="1527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276568">
              <a:spcBef>
                <a:spcPts val="375"/>
              </a:spcBef>
              <a:spcAft>
                <a:spcPts val="375"/>
              </a:spcAft>
              <a:buNone/>
            </a:pPr>
            <a:r>
              <a:rPr lang="es-CL" dirty="0">
                <a:solidFill>
                  <a:schemeClr val="tx1"/>
                </a:solidFill>
                <a:cs typeface="Arial" charset="0"/>
              </a:rPr>
              <a:t>Por horas y Contratos heredan el </a:t>
            </a:r>
            <a:r>
              <a:rPr lang="es-CL" dirty="0" err="1">
                <a:solidFill>
                  <a:schemeClr val="tx1"/>
                </a:solidFill>
                <a:cs typeface="Arial" charset="0"/>
              </a:rPr>
              <a:t>rut</a:t>
            </a:r>
            <a:r>
              <a:rPr lang="es-CL" dirty="0">
                <a:solidFill>
                  <a:schemeClr val="tx1"/>
                </a:solidFill>
                <a:cs typeface="Arial" charset="0"/>
              </a:rPr>
              <a:t> (Clave!), el nombre y los atributos de edad de Empleado.
 Definen atributos adicionales </a:t>
            </a:r>
            <a:r>
              <a:rPr lang="es-CL" dirty="0" err="1" smtClean="0">
                <a:solidFill>
                  <a:schemeClr val="tx1"/>
                </a:solidFill>
                <a:cs typeface="Arial" charset="0"/>
              </a:rPr>
              <a:t>precio_hora</a:t>
            </a:r>
            <a:r>
              <a:rPr lang="es-CL" dirty="0" smtClean="0">
                <a:solidFill>
                  <a:schemeClr val="tx1"/>
                </a:solidFill>
                <a:cs typeface="Arial" charset="0"/>
              </a:rPr>
              <a:t>, </a:t>
            </a:r>
            <a:r>
              <a:rPr lang="es-CL" dirty="0">
                <a:solidFill>
                  <a:schemeClr val="tx1"/>
                </a:solidFill>
                <a:cs typeface="Arial" charset="0"/>
              </a:rPr>
              <a:t>horas trabajadas y </a:t>
            </a:r>
            <a:r>
              <a:rPr lang="es-CL" dirty="0" err="1">
                <a:solidFill>
                  <a:schemeClr val="tx1"/>
                </a:solidFill>
                <a:cs typeface="Arial" charset="0"/>
              </a:rPr>
              <a:t>id_contrato</a:t>
            </a:r>
            <a:r>
              <a:rPr lang="es-CL" dirty="0">
                <a:solidFill>
                  <a:schemeClr val="tx1"/>
                </a:solidFill>
                <a:cs typeface="Arial" charset="0"/>
              </a:rPr>
              <a:t> respectivamente</a:t>
            </a:r>
            <a:r>
              <a:rPr lang="en-US" dirty="0">
                <a:solidFill>
                  <a:schemeClr val="tx1"/>
                </a:solidFill>
                <a:cs typeface="Arial" charset="0"/>
              </a:rPr>
              <a:t>.</a:t>
            </a:r>
            <a:endParaRPr lang="es-ES_tradnl" altLang="es-CL" b="1" dirty="0">
              <a:solidFill>
                <a:schemeClr val="tx1"/>
              </a:solidFill>
              <a:cs typeface="Calibri Light" panose="020F0302020204030204" pitchFamily="34" charset="0"/>
            </a:endParaRPr>
          </a:p>
        </p:txBody>
      </p:sp>
      <p:grpSp>
        <p:nvGrpSpPr>
          <p:cNvPr id="22" name="Group 37">
            <a:extLst>
              <a:ext uri="{FF2B5EF4-FFF2-40B4-BE49-F238E27FC236}">
                <a16:creationId xmlns:a16="http://schemas.microsoft.com/office/drawing/2014/main" id="{920474D5-8364-4E76-A714-C42427EE0A5F}"/>
              </a:ext>
            </a:extLst>
          </p:cNvPr>
          <p:cNvGrpSpPr>
            <a:grpSpLocks/>
          </p:cNvGrpSpPr>
          <p:nvPr/>
        </p:nvGrpSpPr>
        <p:grpSpPr bwMode="auto">
          <a:xfrm>
            <a:off x="4794970" y="2579096"/>
            <a:ext cx="3854055" cy="2291954"/>
            <a:chOff x="2447" y="73"/>
            <a:chExt cx="3237" cy="1925"/>
          </a:xfrm>
        </p:grpSpPr>
        <p:sp>
          <p:nvSpPr>
            <p:cNvPr id="23" name="Rectangle 5">
              <a:extLst>
                <a:ext uri="{FF2B5EF4-FFF2-40B4-BE49-F238E27FC236}">
                  <a16:creationId xmlns:a16="http://schemas.microsoft.com/office/drawing/2014/main" id="{E2605427-8186-4258-A604-53B02DBC6F96}"/>
                </a:ext>
              </a:extLst>
            </p:cNvPr>
            <p:cNvSpPr>
              <a:spLocks noChangeArrowheads="1"/>
            </p:cNvSpPr>
            <p:nvPr/>
          </p:nvSpPr>
          <p:spPr bwMode="auto">
            <a:xfrm>
              <a:off x="4724" y="1752"/>
              <a:ext cx="65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Contratos</a:t>
              </a:r>
              <a:endParaRPr lang="en-US" altLang="es-CL" sz="1050" b="1" dirty="0">
                <a:solidFill>
                  <a:srgbClr val="000000"/>
                </a:solidFill>
              </a:endParaRPr>
            </a:p>
          </p:txBody>
        </p:sp>
        <p:sp>
          <p:nvSpPr>
            <p:cNvPr id="24" name="Freeform 6">
              <a:extLst>
                <a:ext uri="{FF2B5EF4-FFF2-40B4-BE49-F238E27FC236}">
                  <a16:creationId xmlns:a16="http://schemas.microsoft.com/office/drawing/2014/main" id="{16F84844-A205-4149-A3F1-B6E167D68E57}"/>
                </a:ext>
              </a:extLst>
            </p:cNvPr>
            <p:cNvSpPr>
              <a:spLocks/>
            </p:cNvSpPr>
            <p:nvPr/>
          </p:nvSpPr>
          <p:spPr bwMode="auto">
            <a:xfrm>
              <a:off x="3642" y="252"/>
              <a:ext cx="665" cy="246"/>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5" name="Freeform 7">
              <a:extLst>
                <a:ext uri="{FF2B5EF4-FFF2-40B4-BE49-F238E27FC236}">
                  <a16:creationId xmlns:a16="http://schemas.microsoft.com/office/drawing/2014/main" id="{4D7FF0FF-27A0-46AF-B417-EE1E9FCAB1AA}"/>
                </a:ext>
              </a:extLst>
            </p:cNvPr>
            <p:cNvSpPr>
              <a:spLocks/>
            </p:cNvSpPr>
            <p:nvPr/>
          </p:nvSpPr>
          <p:spPr bwMode="auto">
            <a:xfrm>
              <a:off x="4862" y="252"/>
              <a:ext cx="664" cy="246"/>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6" name="Freeform 8">
              <a:extLst>
                <a:ext uri="{FF2B5EF4-FFF2-40B4-BE49-F238E27FC236}">
                  <a16:creationId xmlns:a16="http://schemas.microsoft.com/office/drawing/2014/main" id="{80576FB5-E364-4747-BDB7-1B70AAD946AD}"/>
                </a:ext>
              </a:extLst>
            </p:cNvPr>
            <p:cNvSpPr>
              <a:spLocks/>
            </p:cNvSpPr>
            <p:nvPr/>
          </p:nvSpPr>
          <p:spPr bwMode="auto">
            <a:xfrm>
              <a:off x="4241" y="73"/>
              <a:ext cx="664" cy="246"/>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7" name="Freeform 9">
              <a:extLst>
                <a:ext uri="{FF2B5EF4-FFF2-40B4-BE49-F238E27FC236}">
                  <a16:creationId xmlns:a16="http://schemas.microsoft.com/office/drawing/2014/main" id="{2921A4BF-262D-4845-A1AE-35D81147FE98}"/>
                </a:ext>
              </a:extLst>
            </p:cNvPr>
            <p:cNvSpPr>
              <a:spLocks/>
            </p:cNvSpPr>
            <p:nvPr/>
          </p:nvSpPr>
          <p:spPr bwMode="auto">
            <a:xfrm>
              <a:off x="4241" y="647"/>
              <a:ext cx="754" cy="268"/>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8" name="Rectangle 10">
              <a:extLst>
                <a:ext uri="{FF2B5EF4-FFF2-40B4-BE49-F238E27FC236}">
                  <a16:creationId xmlns:a16="http://schemas.microsoft.com/office/drawing/2014/main" id="{E2755652-D02F-4E4A-8689-182429BBD5DF}"/>
                </a:ext>
              </a:extLst>
            </p:cNvPr>
            <p:cNvSpPr>
              <a:spLocks noChangeArrowheads="1"/>
            </p:cNvSpPr>
            <p:nvPr/>
          </p:nvSpPr>
          <p:spPr bwMode="auto">
            <a:xfrm>
              <a:off x="4379" y="111"/>
              <a:ext cx="53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nombre</a:t>
              </a:r>
              <a:endParaRPr lang="en-US" altLang="es-CL" sz="1050" b="1" dirty="0">
                <a:solidFill>
                  <a:srgbClr val="000000"/>
                </a:solidFill>
              </a:endParaRPr>
            </a:p>
          </p:txBody>
        </p:sp>
        <p:sp>
          <p:nvSpPr>
            <p:cNvPr id="29" name="Rectangle 11">
              <a:extLst>
                <a:ext uri="{FF2B5EF4-FFF2-40B4-BE49-F238E27FC236}">
                  <a16:creationId xmlns:a16="http://schemas.microsoft.com/office/drawing/2014/main" id="{C24B64E5-2561-4C90-878E-441C5DA0DBCC}"/>
                </a:ext>
              </a:extLst>
            </p:cNvPr>
            <p:cNvSpPr>
              <a:spLocks noChangeArrowheads="1"/>
            </p:cNvSpPr>
            <p:nvPr/>
          </p:nvSpPr>
          <p:spPr bwMode="auto">
            <a:xfrm>
              <a:off x="3799" y="250"/>
              <a:ext cx="26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u="sng" dirty="0">
                  <a:solidFill>
                    <a:srgbClr val="000000"/>
                  </a:solidFill>
                </a:rPr>
                <a:t>rut</a:t>
              </a:r>
            </a:p>
          </p:txBody>
        </p:sp>
        <p:sp>
          <p:nvSpPr>
            <p:cNvPr id="30" name="Rectangle 12">
              <a:extLst>
                <a:ext uri="{FF2B5EF4-FFF2-40B4-BE49-F238E27FC236}">
                  <a16:creationId xmlns:a16="http://schemas.microsoft.com/office/drawing/2014/main" id="{606E0CC4-B1B2-4D93-91FA-8F9604EB4D71}"/>
                </a:ext>
              </a:extLst>
            </p:cNvPr>
            <p:cNvSpPr>
              <a:spLocks noChangeArrowheads="1"/>
            </p:cNvSpPr>
            <p:nvPr/>
          </p:nvSpPr>
          <p:spPr bwMode="auto">
            <a:xfrm>
              <a:off x="4281" y="685"/>
              <a:ext cx="65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Empleado</a:t>
              </a:r>
              <a:endParaRPr lang="en-US" altLang="es-CL" sz="1050" b="1" dirty="0">
                <a:solidFill>
                  <a:srgbClr val="000000"/>
                </a:solidFill>
              </a:endParaRPr>
            </a:p>
          </p:txBody>
        </p:sp>
        <p:sp>
          <p:nvSpPr>
            <p:cNvPr id="31" name="Rectangle 13">
              <a:extLst>
                <a:ext uri="{FF2B5EF4-FFF2-40B4-BE49-F238E27FC236}">
                  <a16:creationId xmlns:a16="http://schemas.microsoft.com/office/drawing/2014/main" id="{AE1D7586-E046-4396-BB25-81F85B34E9C8}"/>
                </a:ext>
              </a:extLst>
            </p:cNvPr>
            <p:cNvSpPr>
              <a:spLocks noChangeArrowheads="1"/>
            </p:cNvSpPr>
            <p:nvPr/>
          </p:nvSpPr>
          <p:spPr bwMode="auto">
            <a:xfrm>
              <a:off x="5050" y="257"/>
              <a:ext cx="37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edad</a:t>
              </a:r>
              <a:endParaRPr lang="en-US" altLang="es-CL" sz="1050" b="1" dirty="0">
                <a:solidFill>
                  <a:srgbClr val="000000"/>
                </a:solidFill>
              </a:endParaRPr>
            </a:p>
          </p:txBody>
        </p:sp>
        <p:sp>
          <p:nvSpPr>
            <p:cNvPr id="32" name="Line 14">
              <a:extLst>
                <a:ext uri="{FF2B5EF4-FFF2-40B4-BE49-F238E27FC236}">
                  <a16:creationId xmlns:a16="http://schemas.microsoft.com/office/drawing/2014/main" id="{1C4877FE-EAB7-458E-B950-38690BBC5570}"/>
                </a:ext>
              </a:extLst>
            </p:cNvPr>
            <p:cNvSpPr>
              <a:spLocks noChangeShapeType="1"/>
            </p:cNvSpPr>
            <p:nvPr/>
          </p:nvSpPr>
          <p:spPr bwMode="auto">
            <a:xfrm>
              <a:off x="3969" y="492"/>
              <a:ext cx="406" cy="15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3" name="Line 15">
              <a:extLst>
                <a:ext uri="{FF2B5EF4-FFF2-40B4-BE49-F238E27FC236}">
                  <a16:creationId xmlns:a16="http://schemas.microsoft.com/office/drawing/2014/main" id="{7828605C-47FB-4F7E-859A-66685DFB7757}"/>
                </a:ext>
              </a:extLst>
            </p:cNvPr>
            <p:cNvSpPr>
              <a:spLocks noChangeShapeType="1"/>
            </p:cNvSpPr>
            <p:nvPr/>
          </p:nvSpPr>
          <p:spPr bwMode="auto">
            <a:xfrm>
              <a:off x="4628" y="330"/>
              <a:ext cx="0" cy="31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4" name="Line 16">
              <a:extLst>
                <a:ext uri="{FF2B5EF4-FFF2-40B4-BE49-F238E27FC236}">
                  <a16:creationId xmlns:a16="http://schemas.microsoft.com/office/drawing/2014/main" id="{40F4F570-A315-47FB-88D4-AA1ABDFE84D5}"/>
                </a:ext>
              </a:extLst>
            </p:cNvPr>
            <p:cNvSpPr>
              <a:spLocks noChangeShapeType="1"/>
            </p:cNvSpPr>
            <p:nvPr/>
          </p:nvSpPr>
          <p:spPr bwMode="auto">
            <a:xfrm flipH="1">
              <a:off x="4767" y="513"/>
              <a:ext cx="443" cy="13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5" name="Freeform 17">
              <a:extLst>
                <a:ext uri="{FF2B5EF4-FFF2-40B4-BE49-F238E27FC236}">
                  <a16:creationId xmlns:a16="http://schemas.microsoft.com/office/drawing/2014/main" id="{DB4F0BD9-26B9-44F4-BDA7-88C712276A96}"/>
                </a:ext>
              </a:extLst>
            </p:cNvPr>
            <p:cNvSpPr>
              <a:spLocks/>
            </p:cNvSpPr>
            <p:nvPr/>
          </p:nvSpPr>
          <p:spPr bwMode="auto">
            <a:xfrm>
              <a:off x="2448" y="1008"/>
              <a:ext cx="893" cy="295"/>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6" name="Rectangle 18">
              <a:extLst>
                <a:ext uri="{FF2B5EF4-FFF2-40B4-BE49-F238E27FC236}">
                  <a16:creationId xmlns:a16="http://schemas.microsoft.com/office/drawing/2014/main" id="{08D3038B-0D72-48AE-8F7A-4ACADA168171}"/>
                </a:ext>
              </a:extLst>
            </p:cNvPr>
            <p:cNvSpPr>
              <a:spLocks noChangeArrowheads="1"/>
            </p:cNvSpPr>
            <p:nvPr/>
          </p:nvSpPr>
          <p:spPr bwMode="auto">
            <a:xfrm>
              <a:off x="2447" y="1060"/>
              <a:ext cx="76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Precio_hora</a:t>
              </a:r>
              <a:endParaRPr lang="en-US" altLang="es-CL" sz="1050" b="1" dirty="0">
                <a:solidFill>
                  <a:srgbClr val="000000"/>
                </a:solidFill>
              </a:endParaRPr>
            </a:p>
          </p:txBody>
        </p:sp>
        <p:sp>
          <p:nvSpPr>
            <p:cNvPr id="37" name="Line 19">
              <a:extLst>
                <a:ext uri="{FF2B5EF4-FFF2-40B4-BE49-F238E27FC236}">
                  <a16:creationId xmlns:a16="http://schemas.microsoft.com/office/drawing/2014/main" id="{BDAD7C0E-5C57-4292-B2E6-9E16C656679E}"/>
                </a:ext>
              </a:extLst>
            </p:cNvPr>
            <p:cNvSpPr>
              <a:spLocks noChangeShapeType="1"/>
            </p:cNvSpPr>
            <p:nvPr/>
          </p:nvSpPr>
          <p:spPr bwMode="auto">
            <a:xfrm>
              <a:off x="2969" y="1309"/>
              <a:ext cx="720" cy="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8" name="Freeform 20">
              <a:extLst>
                <a:ext uri="{FF2B5EF4-FFF2-40B4-BE49-F238E27FC236}">
                  <a16:creationId xmlns:a16="http://schemas.microsoft.com/office/drawing/2014/main" id="{6A05FE34-C1AD-4D68-9997-0C84099F3A9B}"/>
                </a:ext>
              </a:extLst>
            </p:cNvPr>
            <p:cNvSpPr>
              <a:spLocks/>
            </p:cNvSpPr>
            <p:nvPr/>
          </p:nvSpPr>
          <p:spPr bwMode="auto">
            <a:xfrm>
              <a:off x="4944" y="1296"/>
              <a:ext cx="684" cy="272"/>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9" name="Freeform 21">
              <a:extLst>
                <a:ext uri="{FF2B5EF4-FFF2-40B4-BE49-F238E27FC236}">
                  <a16:creationId xmlns:a16="http://schemas.microsoft.com/office/drawing/2014/main" id="{8EF70BA9-5727-499C-8C51-64B433B8E052}"/>
                </a:ext>
              </a:extLst>
            </p:cNvPr>
            <p:cNvSpPr>
              <a:spLocks/>
            </p:cNvSpPr>
            <p:nvPr/>
          </p:nvSpPr>
          <p:spPr bwMode="auto">
            <a:xfrm>
              <a:off x="3360" y="1008"/>
              <a:ext cx="961" cy="30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0" name="Freeform 22">
              <a:extLst>
                <a:ext uri="{FF2B5EF4-FFF2-40B4-BE49-F238E27FC236}">
                  <a16:creationId xmlns:a16="http://schemas.microsoft.com/office/drawing/2014/main" id="{6A358231-D396-4AC6-BF01-CD12BF1D0C2B}"/>
                </a:ext>
              </a:extLst>
            </p:cNvPr>
            <p:cNvSpPr>
              <a:spLocks/>
            </p:cNvSpPr>
            <p:nvPr/>
          </p:nvSpPr>
          <p:spPr bwMode="auto">
            <a:xfrm>
              <a:off x="3612" y="1726"/>
              <a:ext cx="809" cy="272"/>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1" name="Freeform 23">
              <a:extLst>
                <a:ext uri="{FF2B5EF4-FFF2-40B4-BE49-F238E27FC236}">
                  <a16:creationId xmlns:a16="http://schemas.microsoft.com/office/drawing/2014/main" id="{2DE77880-C4D6-497F-990E-0133245F2773}"/>
                </a:ext>
              </a:extLst>
            </p:cNvPr>
            <p:cNvSpPr>
              <a:spLocks/>
            </p:cNvSpPr>
            <p:nvPr/>
          </p:nvSpPr>
          <p:spPr bwMode="auto">
            <a:xfrm>
              <a:off x="4773" y="1726"/>
              <a:ext cx="911" cy="261"/>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2" name="Freeform 24">
              <a:extLst>
                <a:ext uri="{FF2B5EF4-FFF2-40B4-BE49-F238E27FC236}">
                  <a16:creationId xmlns:a16="http://schemas.microsoft.com/office/drawing/2014/main" id="{5D94D216-C13B-46AF-B86C-E6E306822EFF}"/>
                </a:ext>
              </a:extLst>
            </p:cNvPr>
            <p:cNvSpPr>
              <a:spLocks/>
            </p:cNvSpPr>
            <p:nvPr/>
          </p:nvSpPr>
          <p:spPr bwMode="auto">
            <a:xfrm>
              <a:off x="4394" y="1088"/>
              <a:ext cx="455" cy="305"/>
            </a:xfrm>
            <a:custGeom>
              <a:avLst/>
              <a:gdLst>
                <a:gd name="T0" fmla="*/ 226 w 455"/>
                <a:gd name="T1" fmla="*/ 0 h 305"/>
                <a:gd name="T2" fmla="*/ 454 w 455"/>
                <a:gd name="T3" fmla="*/ 304 h 305"/>
                <a:gd name="T4" fmla="*/ 0 w 455"/>
                <a:gd name="T5" fmla="*/ 304 h 305"/>
                <a:gd name="T6" fmla="*/ 22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3" name="Rectangle 25">
              <a:extLst>
                <a:ext uri="{FF2B5EF4-FFF2-40B4-BE49-F238E27FC236}">
                  <a16:creationId xmlns:a16="http://schemas.microsoft.com/office/drawing/2014/main" id="{79CF4484-4464-4529-B941-02B8ABDE80BE}"/>
                </a:ext>
              </a:extLst>
            </p:cNvPr>
            <p:cNvSpPr>
              <a:spLocks noChangeArrowheads="1"/>
            </p:cNvSpPr>
            <p:nvPr/>
          </p:nvSpPr>
          <p:spPr bwMode="auto">
            <a:xfrm>
              <a:off x="4458" y="1218"/>
              <a:ext cx="280" cy="212"/>
            </a:xfrm>
            <a:prstGeom prst="rect">
              <a:avLst/>
            </a:prstGeom>
            <a:noFill/>
            <a:ln>
              <a:noFill/>
            </a:ln>
            <a:effectLst/>
          </p:spPr>
          <p:txBody>
            <a:bodyPr wrap="none" lIns="67866" tIns="33338" rIns="67866" bIns="33338">
              <a:spAutoFit/>
            </a:bodyPr>
            <a:lstStyle/>
            <a:p>
              <a:pPr>
                <a:defRPr/>
              </a:pPr>
              <a:r>
                <a:rPr lang="en-US" sz="1200" i="1" dirty="0">
                  <a:solidFill>
                    <a:srgbClr val="990000"/>
                  </a:solidFill>
                </a:rPr>
                <a:t>ISA</a:t>
              </a:r>
            </a:p>
          </p:txBody>
        </p:sp>
        <p:sp>
          <p:nvSpPr>
            <p:cNvPr id="44" name="Rectangle 26">
              <a:extLst>
                <a:ext uri="{FF2B5EF4-FFF2-40B4-BE49-F238E27FC236}">
                  <a16:creationId xmlns:a16="http://schemas.microsoft.com/office/drawing/2014/main" id="{272BCB82-6DA8-4FE8-99C9-797E4508B2BC}"/>
                </a:ext>
              </a:extLst>
            </p:cNvPr>
            <p:cNvSpPr>
              <a:spLocks noChangeArrowheads="1"/>
            </p:cNvSpPr>
            <p:nvPr/>
          </p:nvSpPr>
          <p:spPr bwMode="auto">
            <a:xfrm>
              <a:off x="3601" y="1778"/>
              <a:ext cx="643"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a:solidFill>
                    <a:srgbClr val="000000"/>
                  </a:solidFill>
                </a:rPr>
                <a:t>Por horas</a:t>
              </a:r>
            </a:p>
          </p:txBody>
        </p:sp>
        <p:sp>
          <p:nvSpPr>
            <p:cNvPr id="45" name="Rectangle 27">
              <a:extLst>
                <a:ext uri="{FF2B5EF4-FFF2-40B4-BE49-F238E27FC236}">
                  <a16:creationId xmlns:a16="http://schemas.microsoft.com/office/drawing/2014/main" id="{1E9D6B9F-FA57-4F3F-8DCA-742C25A29AFC}"/>
                </a:ext>
              </a:extLst>
            </p:cNvPr>
            <p:cNvSpPr>
              <a:spLocks noChangeArrowheads="1"/>
            </p:cNvSpPr>
            <p:nvPr/>
          </p:nvSpPr>
          <p:spPr bwMode="auto">
            <a:xfrm>
              <a:off x="4929" y="1341"/>
              <a:ext cx="73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Id_contrato</a:t>
              </a:r>
              <a:endParaRPr lang="en-US" altLang="es-CL" sz="1050" b="1" dirty="0">
                <a:solidFill>
                  <a:srgbClr val="000000"/>
                </a:solidFill>
              </a:endParaRPr>
            </a:p>
          </p:txBody>
        </p:sp>
        <p:sp>
          <p:nvSpPr>
            <p:cNvPr id="46" name="Rectangle 28">
              <a:extLst>
                <a:ext uri="{FF2B5EF4-FFF2-40B4-BE49-F238E27FC236}">
                  <a16:creationId xmlns:a16="http://schemas.microsoft.com/office/drawing/2014/main" id="{723F9FE3-E73D-4FDB-80A1-8B70CBD7E757}"/>
                </a:ext>
              </a:extLst>
            </p:cNvPr>
            <p:cNvSpPr>
              <a:spLocks noChangeArrowheads="1"/>
            </p:cNvSpPr>
            <p:nvPr/>
          </p:nvSpPr>
          <p:spPr bwMode="auto">
            <a:xfrm>
              <a:off x="3406" y="1054"/>
              <a:ext cx="93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050" b="1" dirty="0" err="1">
                  <a:solidFill>
                    <a:srgbClr val="000000"/>
                  </a:solidFill>
                </a:rPr>
                <a:t>Horas_trabajas</a:t>
              </a:r>
              <a:endParaRPr lang="en-US" altLang="es-CL" sz="1050" b="1" dirty="0">
                <a:solidFill>
                  <a:srgbClr val="000000"/>
                </a:solidFill>
              </a:endParaRPr>
            </a:p>
          </p:txBody>
        </p:sp>
        <p:sp>
          <p:nvSpPr>
            <p:cNvPr id="47" name="Line 29">
              <a:extLst>
                <a:ext uri="{FF2B5EF4-FFF2-40B4-BE49-F238E27FC236}">
                  <a16:creationId xmlns:a16="http://schemas.microsoft.com/office/drawing/2014/main" id="{4D709E67-83C1-4C3E-872A-B56E76C648BD}"/>
                </a:ext>
              </a:extLst>
            </p:cNvPr>
            <p:cNvSpPr>
              <a:spLocks noChangeShapeType="1"/>
            </p:cNvSpPr>
            <p:nvPr/>
          </p:nvSpPr>
          <p:spPr bwMode="auto">
            <a:xfrm flipH="1">
              <a:off x="4025" y="1383"/>
              <a:ext cx="488" cy="3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8" name="Line 30">
              <a:extLst>
                <a:ext uri="{FF2B5EF4-FFF2-40B4-BE49-F238E27FC236}">
                  <a16:creationId xmlns:a16="http://schemas.microsoft.com/office/drawing/2014/main" id="{96280152-36BC-406C-B866-5CFC708D9F5D}"/>
                </a:ext>
              </a:extLst>
            </p:cNvPr>
            <p:cNvSpPr>
              <a:spLocks noChangeShapeType="1"/>
            </p:cNvSpPr>
            <p:nvPr/>
          </p:nvSpPr>
          <p:spPr bwMode="auto">
            <a:xfrm>
              <a:off x="4671" y="1383"/>
              <a:ext cx="495" cy="3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49" name="Line 31">
              <a:extLst>
                <a:ext uri="{FF2B5EF4-FFF2-40B4-BE49-F238E27FC236}">
                  <a16:creationId xmlns:a16="http://schemas.microsoft.com/office/drawing/2014/main" id="{A895356C-61C2-4054-828B-20377F022293}"/>
                </a:ext>
              </a:extLst>
            </p:cNvPr>
            <p:cNvSpPr>
              <a:spLocks noChangeShapeType="1"/>
            </p:cNvSpPr>
            <p:nvPr/>
          </p:nvSpPr>
          <p:spPr bwMode="auto">
            <a:xfrm>
              <a:off x="5281" y="1585"/>
              <a:ext cx="0" cy="14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0" name="Line 32">
              <a:extLst>
                <a:ext uri="{FF2B5EF4-FFF2-40B4-BE49-F238E27FC236}">
                  <a16:creationId xmlns:a16="http://schemas.microsoft.com/office/drawing/2014/main" id="{99815315-F877-4C00-BF1E-B21174A39949}"/>
                </a:ext>
              </a:extLst>
            </p:cNvPr>
            <p:cNvSpPr>
              <a:spLocks noChangeShapeType="1"/>
            </p:cNvSpPr>
            <p:nvPr/>
          </p:nvSpPr>
          <p:spPr bwMode="auto">
            <a:xfrm>
              <a:off x="3828" y="1309"/>
              <a:ext cx="0" cy="41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1" name="Line 35">
              <a:extLst>
                <a:ext uri="{FF2B5EF4-FFF2-40B4-BE49-F238E27FC236}">
                  <a16:creationId xmlns:a16="http://schemas.microsoft.com/office/drawing/2014/main" id="{5E7BDBE6-B7A9-48E0-B744-9D187C641227}"/>
                </a:ext>
              </a:extLst>
            </p:cNvPr>
            <p:cNvSpPr>
              <a:spLocks noChangeShapeType="1"/>
            </p:cNvSpPr>
            <p:nvPr/>
          </p:nvSpPr>
          <p:spPr bwMode="auto">
            <a:xfrm flipV="1">
              <a:off x="4608" y="908"/>
              <a:ext cx="0" cy="2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3813433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Subclases - Cobertura</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27</a:t>
            </a:fld>
            <a:endParaRPr lang="es-CL"/>
          </a:p>
        </p:txBody>
      </p:sp>
      <p:sp>
        <p:nvSpPr>
          <p:cNvPr id="7" name="Rectangle 5">
            <a:extLst>
              <a:ext uri="{FF2B5EF4-FFF2-40B4-BE49-F238E27FC236}">
                <a16:creationId xmlns:a16="http://schemas.microsoft.com/office/drawing/2014/main" id="{B19F59BF-6FE0-4807-86CB-561A141EC731}"/>
              </a:ext>
            </a:extLst>
          </p:cNvPr>
          <p:cNvSpPr txBox="1">
            <a:spLocks noChangeArrowheads="1"/>
          </p:cNvSpPr>
          <p:nvPr/>
        </p:nvSpPr>
        <p:spPr>
          <a:xfrm>
            <a:off x="387247" y="1234445"/>
            <a:ext cx="8390993" cy="1527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414338" indent="-414338">
              <a:spcBef>
                <a:spcPts val="375"/>
              </a:spcBef>
              <a:spcAft>
                <a:spcPts val="375"/>
              </a:spcAft>
            </a:pPr>
            <a:r>
              <a:rPr lang="es-ES" altLang="es-CL" sz="2400" b="1" dirty="0">
                <a:cs typeface="Calibri Light" panose="020F0302020204030204" pitchFamily="34" charset="0"/>
              </a:rPr>
              <a:t>Cobertura total o parcial</a:t>
            </a:r>
          </a:p>
          <a:p>
            <a:pPr marL="949272" lvl="1" indent="-414338">
              <a:spcBef>
                <a:spcPts val="375"/>
              </a:spcBef>
              <a:spcAft>
                <a:spcPts val="375"/>
              </a:spcAft>
              <a:buNone/>
            </a:pPr>
            <a:r>
              <a:rPr lang="es-ES" altLang="es-CL" sz="2200" dirty="0">
                <a:cs typeface="Calibri Light" panose="020F0302020204030204" pitchFamily="34" charset="0"/>
              </a:rPr>
              <a:t>	</a:t>
            </a:r>
            <a:r>
              <a:rPr lang="es-ES" altLang="es-CL" dirty="0">
                <a:cs typeface="Calibri Light" panose="020F0302020204030204" pitchFamily="34" charset="0"/>
              </a:rPr>
              <a:t>Todos los elementos del tipo  de entidad genérico deben pertenecer a alguno de sus tipos de entidad subconjunto (si es total), o no (si es parcial)</a:t>
            </a:r>
          </a:p>
          <a:p>
            <a:pPr marL="414338" indent="-414338">
              <a:spcBef>
                <a:spcPts val="375"/>
              </a:spcBef>
              <a:spcAft>
                <a:spcPts val="375"/>
              </a:spcAft>
            </a:pPr>
            <a:r>
              <a:rPr lang="es-ES" altLang="es-CL" sz="2400" b="1" dirty="0">
                <a:cs typeface="Calibri Light" panose="020F0302020204030204" pitchFamily="34" charset="0"/>
              </a:rPr>
              <a:t>Cobertura exclusiva o superpuesta</a:t>
            </a:r>
          </a:p>
          <a:p>
            <a:pPr marL="949272" lvl="1" indent="-414338">
              <a:spcBef>
                <a:spcPts val="375"/>
              </a:spcBef>
              <a:spcAft>
                <a:spcPts val="375"/>
              </a:spcAft>
              <a:buNone/>
            </a:pPr>
            <a:r>
              <a:rPr lang="es-ES" altLang="es-CL" sz="2200" b="1" dirty="0">
                <a:cs typeface="Calibri Light" panose="020F0302020204030204" pitchFamily="34" charset="0"/>
              </a:rPr>
              <a:t>	</a:t>
            </a:r>
            <a:r>
              <a:rPr lang="es-ES" altLang="es-CL" dirty="0">
                <a:cs typeface="Calibri Light" panose="020F0302020204030204" pitchFamily="34" charset="0"/>
              </a:rPr>
              <a:t>Los elementos que pertenecen a un tipo de entidad subconjunto pueden pertenecer también a otro tipo de entidad subconjunto (si es superpuesta) o no (si es exclusiva)</a:t>
            </a:r>
            <a:endParaRPr lang="es-ES" altLang="es-CL" b="1" dirty="0">
              <a:cs typeface="Calibri Light" panose="020F0302020204030204" pitchFamily="34" charset="0"/>
            </a:endParaRPr>
          </a:p>
        </p:txBody>
      </p:sp>
    </p:spTree>
    <p:extLst>
      <p:ext uri="{BB962C8B-B14F-4D97-AF65-F5344CB8AC3E}">
        <p14:creationId xmlns:p14="http://schemas.microsoft.com/office/powerpoint/2010/main" val="351445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Ejemplo</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28</a:t>
            </a:fld>
            <a:endParaRPr lang="es-CL"/>
          </a:p>
        </p:txBody>
      </p:sp>
      <p:grpSp>
        <p:nvGrpSpPr>
          <p:cNvPr id="5" name="Group 4">
            <a:extLst>
              <a:ext uri="{FF2B5EF4-FFF2-40B4-BE49-F238E27FC236}">
                <a16:creationId xmlns:a16="http://schemas.microsoft.com/office/drawing/2014/main" id="{E5A4F7C3-66A9-4FAF-86BD-4F6DC621804C}"/>
              </a:ext>
            </a:extLst>
          </p:cNvPr>
          <p:cNvGrpSpPr>
            <a:grpSpLocks/>
          </p:cNvGrpSpPr>
          <p:nvPr/>
        </p:nvGrpSpPr>
        <p:grpSpPr bwMode="auto">
          <a:xfrm>
            <a:off x="311933" y="1440632"/>
            <a:ext cx="3810489" cy="1528764"/>
            <a:chOff x="959" y="1888"/>
            <a:chExt cx="3599" cy="1284"/>
          </a:xfrm>
        </p:grpSpPr>
        <p:grpSp>
          <p:nvGrpSpPr>
            <p:cNvPr id="6" name="Group 5">
              <a:extLst>
                <a:ext uri="{FF2B5EF4-FFF2-40B4-BE49-F238E27FC236}">
                  <a16:creationId xmlns:a16="http://schemas.microsoft.com/office/drawing/2014/main" id="{CE7D021B-F2B7-427D-A993-74298963D180}"/>
                </a:ext>
              </a:extLst>
            </p:cNvPr>
            <p:cNvGrpSpPr>
              <a:grpSpLocks/>
            </p:cNvGrpSpPr>
            <p:nvPr/>
          </p:nvGrpSpPr>
          <p:grpSpPr bwMode="auto">
            <a:xfrm>
              <a:off x="2356" y="1888"/>
              <a:ext cx="866" cy="407"/>
              <a:chOff x="2381" y="1117"/>
              <a:chExt cx="998" cy="589"/>
            </a:xfrm>
          </p:grpSpPr>
          <p:sp>
            <p:nvSpPr>
              <p:cNvPr id="19" name="Rectangle 6">
                <a:extLst>
                  <a:ext uri="{FF2B5EF4-FFF2-40B4-BE49-F238E27FC236}">
                    <a16:creationId xmlns:a16="http://schemas.microsoft.com/office/drawing/2014/main" id="{81E81805-71DF-4ED1-811A-5188D4C19C1E}"/>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0" name="Text Box 7">
                <a:extLst>
                  <a:ext uri="{FF2B5EF4-FFF2-40B4-BE49-F238E27FC236}">
                    <a16:creationId xmlns:a16="http://schemas.microsoft.com/office/drawing/2014/main" id="{F6DF92D8-01E4-453A-B2AD-5B3DB5DDF7C5}"/>
                  </a:ext>
                </a:extLst>
              </p:cNvPr>
              <p:cNvSpPr txBox="1">
                <a:spLocks noChangeArrowheads="1"/>
              </p:cNvSpPr>
              <p:nvPr/>
            </p:nvSpPr>
            <p:spPr bwMode="auto">
              <a:xfrm>
                <a:off x="2442" y="1149"/>
                <a:ext cx="869" cy="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1500">
                    <a:latin typeface="Arial Narrow" charset="0"/>
                    <a:ea typeface="ＭＳ Ｐゴシック" charset="0"/>
                    <a:cs typeface="Arial" charset="0"/>
                  </a:rPr>
                  <a:t>Empleado</a:t>
                </a:r>
              </a:p>
            </p:txBody>
          </p:sp>
        </p:grpSp>
        <p:grpSp>
          <p:nvGrpSpPr>
            <p:cNvPr id="8" name="Group 8">
              <a:extLst>
                <a:ext uri="{FF2B5EF4-FFF2-40B4-BE49-F238E27FC236}">
                  <a16:creationId xmlns:a16="http://schemas.microsoft.com/office/drawing/2014/main" id="{BD40B280-088B-4F6C-B45B-BEADEB9CD476}"/>
                </a:ext>
              </a:extLst>
            </p:cNvPr>
            <p:cNvGrpSpPr>
              <a:grpSpLocks/>
            </p:cNvGrpSpPr>
            <p:nvPr/>
          </p:nvGrpSpPr>
          <p:grpSpPr bwMode="auto">
            <a:xfrm>
              <a:off x="3693" y="2765"/>
              <a:ext cx="865" cy="407"/>
              <a:chOff x="2381" y="1117"/>
              <a:chExt cx="998" cy="589"/>
            </a:xfrm>
          </p:grpSpPr>
          <p:sp>
            <p:nvSpPr>
              <p:cNvPr id="17" name="Rectangle 9">
                <a:extLst>
                  <a:ext uri="{FF2B5EF4-FFF2-40B4-BE49-F238E27FC236}">
                    <a16:creationId xmlns:a16="http://schemas.microsoft.com/office/drawing/2014/main" id="{B4A759F3-76FF-4263-89BF-DD0ED30A76DD}"/>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8" name="Text Box 10">
                <a:extLst>
                  <a:ext uri="{FF2B5EF4-FFF2-40B4-BE49-F238E27FC236}">
                    <a16:creationId xmlns:a16="http://schemas.microsoft.com/office/drawing/2014/main" id="{58B748A4-1148-41D8-842F-BF44817B4468}"/>
                  </a:ext>
                </a:extLst>
              </p:cNvPr>
              <p:cNvSpPr txBox="1">
                <a:spLocks noChangeArrowheads="1"/>
              </p:cNvSpPr>
              <p:nvPr/>
            </p:nvSpPr>
            <p:spPr bwMode="auto">
              <a:xfrm>
                <a:off x="2504" y="1149"/>
                <a:ext cx="749" cy="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1500">
                    <a:latin typeface="Arial Narrow" charset="0"/>
                    <a:ea typeface="ＭＳ Ｐゴシック" charset="0"/>
                    <a:cs typeface="Arial" charset="0"/>
                  </a:rPr>
                  <a:t>Docente</a:t>
                </a:r>
              </a:p>
            </p:txBody>
          </p:sp>
        </p:grpSp>
        <p:grpSp>
          <p:nvGrpSpPr>
            <p:cNvPr id="9" name="Group 11">
              <a:extLst>
                <a:ext uri="{FF2B5EF4-FFF2-40B4-BE49-F238E27FC236}">
                  <a16:creationId xmlns:a16="http://schemas.microsoft.com/office/drawing/2014/main" id="{0BD7FD07-56C7-418D-8DB4-49CD24C9A6EC}"/>
                </a:ext>
              </a:extLst>
            </p:cNvPr>
            <p:cNvGrpSpPr>
              <a:grpSpLocks/>
            </p:cNvGrpSpPr>
            <p:nvPr/>
          </p:nvGrpSpPr>
          <p:grpSpPr bwMode="auto">
            <a:xfrm>
              <a:off x="959" y="2750"/>
              <a:ext cx="988" cy="407"/>
              <a:chOff x="2310" y="1117"/>
              <a:chExt cx="1140" cy="589"/>
            </a:xfrm>
          </p:grpSpPr>
          <p:sp>
            <p:nvSpPr>
              <p:cNvPr id="15" name="Rectangle 12">
                <a:extLst>
                  <a:ext uri="{FF2B5EF4-FFF2-40B4-BE49-F238E27FC236}">
                    <a16:creationId xmlns:a16="http://schemas.microsoft.com/office/drawing/2014/main" id="{61BB8B9B-95F3-4F32-B288-C72390CE94BD}"/>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6" name="Text Box 13">
                <a:extLst>
                  <a:ext uri="{FF2B5EF4-FFF2-40B4-BE49-F238E27FC236}">
                    <a16:creationId xmlns:a16="http://schemas.microsoft.com/office/drawing/2014/main" id="{E0A2BCCA-8FAE-4D00-AB5E-59A72209542A}"/>
                  </a:ext>
                </a:extLst>
              </p:cNvPr>
              <p:cNvSpPr txBox="1">
                <a:spLocks noChangeArrowheads="1"/>
              </p:cNvSpPr>
              <p:nvPr/>
            </p:nvSpPr>
            <p:spPr bwMode="auto">
              <a:xfrm>
                <a:off x="2310" y="1149"/>
                <a:ext cx="1140" cy="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1500">
                    <a:latin typeface="Arial Narrow" charset="0"/>
                    <a:ea typeface="ＭＳ Ｐゴシック" charset="0"/>
                    <a:cs typeface="Arial" charset="0"/>
                  </a:rPr>
                  <a:t>Administrativo</a:t>
                </a:r>
              </a:p>
            </p:txBody>
          </p:sp>
        </p:grpSp>
        <p:sp>
          <p:nvSpPr>
            <p:cNvPr id="10" name="Line 14">
              <a:extLst>
                <a:ext uri="{FF2B5EF4-FFF2-40B4-BE49-F238E27FC236}">
                  <a16:creationId xmlns:a16="http://schemas.microsoft.com/office/drawing/2014/main" id="{07D20DF8-67AC-494F-A573-F0B578582B4B}"/>
                </a:ext>
              </a:extLst>
            </p:cNvPr>
            <p:cNvSpPr>
              <a:spLocks noChangeShapeType="1"/>
            </p:cNvSpPr>
            <p:nvPr/>
          </p:nvSpPr>
          <p:spPr bwMode="auto">
            <a:xfrm>
              <a:off x="1492" y="2452"/>
              <a:ext cx="251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1" name="Line 15">
              <a:extLst>
                <a:ext uri="{FF2B5EF4-FFF2-40B4-BE49-F238E27FC236}">
                  <a16:creationId xmlns:a16="http://schemas.microsoft.com/office/drawing/2014/main" id="{A25203CF-590A-4946-9D69-286D2D45CB3D}"/>
                </a:ext>
              </a:extLst>
            </p:cNvPr>
            <p:cNvSpPr>
              <a:spLocks noChangeShapeType="1"/>
            </p:cNvSpPr>
            <p:nvPr/>
          </p:nvSpPr>
          <p:spPr bwMode="auto">
            <a:xfrm flipH="1">
              <a:off x="1474" y="2452"/>
              <a:ext cx="18" cy="29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2" name="Line 16">
              <a:extLst>
                <a:ext uri="{FF2B5EF4-FFF2-40B4-BE49-F238E27FC236}">
                  <a16:creationId xmlns:a16="http://schemas.microsoft.com/office/drawing/2014/main" id="{0FDF96E8-E16B-4B79-B54C-7515A14494EE}"/>
                </a:ext>
              </a:extLst>
            </p:cNvPr>
            <p:cNvSpPr>
              <a:spLocks noChangeShapeType="1"/>
            </p:cNvSpPr>
            <p:nvPr/>
          </p:nvSpPr>
          <p:spPr bwMode="auto">
            <a:xfrm>
              <a:off x="2828" y="2295"/>
              <a:ext cx="7" cy="13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3" name="Line 17">
              <a:extLst>
                <a:ext uri="{FF2B5EF4-FFF2-40B4-BE49-F238E27FC236}">
                  <a16:creationId xmlns:a16="http://schemas.microsoft.com/office/drawing/2014/main" id="{4FD1419B-392B-4BE9-870E-8E6C1A57A9C2}"/>
                </a:ext>
              </a:extLst>
            </p:cNvPr>
            <p:cNvSpPr>
              <a:spLocks noChangeShapeType="1"/>
            </p:cNvSpPr>
            <p:nvPr/>
          </p:nvSpPr>
          <p:spPr bwMode="auto">
            <a:xfrm>
              <a:off x="4008" y="2452"/>
              <a:ext cx="0" cy="3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4" name="Text Box 18">
              <a:extLst>
                <a:ext uri="{FF2B5EF4-FFF2-40B4-BE49-F238E27FC236}">
                  <a16:creationId xmlns:a16="http://schemas.microsoft.com/office/drawing/2014/main" id="{6D5B08D9-A8F1-4905-8C2B-6C0A78A79DA6}"/>
                </a:ext>
              </a:extLst>
            </p:cNvPr>
            <p:cNvSpPr txBox="1">
              <a:spLocks noChangeArrowheads="1"/>
            </p:cNvSpPr>
            <p:nvPr/>
          </p:nvSpPr>
          <p:spPr bwMode="auto">
            <a:xfrm>
              <a:off x="3325" y="2020"/>
              <a:ext cx="559" cy="2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s-ES" sz="1500" dirty="0">
                  <a:latin typeface="Arial Narrow" charset="0"/>
                  <a:ea typeface="ＭＳ Ｐゴシック" charset="0"/>
                  <a:cs typeface="Arial" charset="0"/>
                </a:rPr>
                <a:t>(</a:t>
              </a:r>
              <a:r>
                <a:rPr lang="es-ES" sz="1500" dirty="0" err="1">
                  <a:latin typeface="Arial Narrow" charset="0"/>
                  <a:ea typeface="ＭＳ Ｐゴシック" charset="0"/>
                  <a:cs typeface="Arial" charset="0"/>
                </a:rPr>
                <a:t>t,s</a:t>
              </a:r>
              <a:r>
                <a:rPr lang="es-ES" sz="1500" dirty="0">
                  <a:latin typeface="Arial Narrow" charset="0"/>
                  <a:ea typeface="ＭＳ Ｐゴシック" charset="0"/>
                  <a:cs typeface="Arial" charset="0"/>
                </a:rPr>
                <a:t>)</a:t>
              </a:r>
            </a:p>
          </p:txBody>
        </p:sp>
      </p:grpSp>
      <p:grpSp>
        <p:nvGrpSpPr>
          <p:cNvPr id="21" name="Group 4">
            <a:extLst>
              <a:ext uri="{FF2B5EF4-FFF2-40B4-BE49-F238E27FC236}">
                <a16:creationId xmlns:a16="http://schemas.microsoft.com/office/drawing/2014/main" id="{A9DD1290-EDDD-4322-BE09-08EC5238CAE5}"/>
              </a:ext>
            </a:extLst>
          </p:cNvPr>
          <p:cNvGrpSpPr>
            <a:grpSpLocks/>
          </p:cNvGrpSpPr>
          <p:nvPr/>
        </p:nvGrpSpPr>
        <p:grpSpPr bwMode="auto">
          <a:xfrm>
            <a:off x="4766998" y="1428149"/>
            <a:ext cx="4110477" cy="1528764"/>
            <a:chOff x="1020" y="1888"/>
            <a:chExt cx="3538" cy="1284"/>
          </a:xfrm>
        </p:grpSpPr>
        <p:grpSp>
          <p:nvGrpSpPr>
            <p:cNvPr id="22" name="Group 5">
              <a:extLst>
                <a:ext uri="{FF2B5EF4-FFF2-40B4-BE49-F238E27FC236}">
                  <a16:creationId xmlns:a16="http://schemas.microsoft.com/office/drawing/2014/main" id="{BA040981-D09C-4FAA-9D1F-D5966531C4BA}"/>
                </a:ext>
              </a:extLst>
            </p:cNvPr>
            <p:cNvGrpSpPr>
              <a:grpSpLocks/>
            </p:cNvGrpSpPr>
            <p:nvPr/>
          </p:nvGrpSpPr>
          <p:grpSpPr bwMode="auto">
            <a:xfrm>
              <a:off x="2356" y="1888"/>
              <a:ext cx="866" cy="407"/>
              <a:chOff x="2381" y="1117"/>
              <a:chExt cx="998" cy="589"/>
            </a:xfrm>
          </p:grpSpPr>
          <p:sp>
            <p:nvSpPr>
              <p:cNvPr id="34" name="Rectangle 6">
                <a:extLst>
                  <a:ext uri="{FF2B5EF4-FFF2-40B4-BE49-F238E27FC236}">
                    <a16:creationId xmlns:a16="http://schemas.microsoft.com/office/drawing/2014/main" id="{B2F48C1F-3673-4B71-9CE4-03C7DFF05AD0}"/>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5" name="Text Box 7">
                <a:extLst>
                  <a:ext uri="{FF2B5EF4-FFF2-40B4-BE49-F238E27FC236}">
                    <a16:creationId xmlns:a16="http://schemas.microsoft.com/office/drawing/2014/main" id="{C382EEB2-3BA5-4A6F-B885-43D6D9339387}"/>
                  </a:ext>
                </a:extLst>
              </p:cNvPr>
              <p:cNvSpPr txBox="1">
                <a:spLocks noChangeArrowheads="1"/>
              </p:cNvSpPr>
              <p:nvPr/>
            </p:nvSpPr>
            <p:spPr bwMode="auto">
              <a:xfrm>
                <a:off x="2492" y="1237"/>
                <a:ext cx="773"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a:latin typeface="Verdana" charset="0"/>
                    <a:ea typeface="ＭＳ Ｐゴシック" charset="0"/>
                    <a:cs typeface="Arial" charset="0"/>
                  </a:rPr>
                  <a:t>Estudiante</a:t>
                </a:r>
              </a:p>
            </p:txBody>
          </p:sp>
        </p:grpSp>
        <p:grpSp>
          <p:nvGrpSpPr>
            <p:cNvPr id="23" name="Group 8">
              <a:extLst>
                <a:ext uri="{FF2B5EF4-FFF2-40B4-BE49-F238E27FC236}">
                  <a16:creationId xmlns:a16="http://schemas.microsoft.com/office/drawing/2014/main" id="{D2A0CA5E-4B95-4A83-93EF-C2CAAB60EC7A}"/>
                </a:ext>
              </a:extLst>
            </p:cNvPr>
            <p:cNvGrpSpPr>
              <a:grpSpLocks/>
            </p:cNvGrpSpPr>
            <p:nvPr/>
          </p:nvGrpSpPr>
          <p:grpSpPr bwMode="auto">
            <a:xfrm>
              <a:off x="3693" y="2765"/>
              <a:ext cx="865" cy="407"/>
              <a:chOff x="2381" y="1117"/>
              <a:chExt cx="998" cy="589"/>
            </a:xfrm>
          </p:grpSpPr>
          <p:sp>
            <p:nvSpPr>
              <p:cNvPr id="32" name="Rectangle 9">
                <a:extLst>
                  <a:ext uri="{FF2B5EF4-FFF2-40B4-BE49-F238E27FC236}">
                    <a16:creationId xmlns:a16="http://schemas.microsoft.com/office/drawing/2014/main" id="{5464E72F-8028-4E0F-8158-E06554CBDC5D}"/>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3" name="Text Box 10">
                <a:extLst>
                  <a:ext uri="{FF2B5EF4-FFF2-40B4-BE49-F238E27FC236}">
                    <a16:creationId xmlns:a16="http://schemas.microsoft.com/office/drawing/2014/main" id="{73AAC337-2B86-42B0-A658-992A3380DC53}"/>
                  </a:ext>
                </a:extLst>
              </p:cNvPr>
              <p:cNvSpPr txBox="1">
                <a:spLocks noChangeArrowheads="1"/>
              </p:cNvSpPr>
              <p:nvPr/>
            </p:nvSpPr>
            <p:spPr bwMode="auto">
              <a:xfrm>
                <a:off x="2564" y="1237"/>
                <a:ext cx="629"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a:latin typeface="Verdana" charset="0"/>
                    <a:ea typeface="ＭＳ Ｐゴシック" charset="0"/>
                    <a:cs typeface="Arial" charset="0"/>
                  </a:rPr>
                  <a:t>Titulado</a:t>
                </a:r>
              </a:p>
            </p:txBody>
          </p:sp>
        </p:grpSp>
        <p:grpSp>
          <p:nvGrpSpPr>
            <p:cNvPr id="24" name="Group 11">
              <a:extLst>
                <a:ext uri="{FF2B5EF4-FFF2-40B4-BE49-F238E27FC236}">
                  <a16:creationId xmlns:a16="http://schemas.microsoft.com/office/drawing/2014/main" id="{4F2C53DE-2B3B-4EFD-B935-81D1EBFB1641}"/>
                </a:ext>
              </a:extLst>
            </p:cNvPr>
            <p:cNvGrpSpPr>
              <a:grpSpLocks/>
            </p:cNvGrpSpPr>
            <p:nvPr/>
          </p:nvGrpSpPr>
          <p:grpSpPr bwMode="auto">
            <a:xfrm>
              <a:off x="1020" y="2750"/>
              <a:ext cx="865" cy="407"/>
              <a:chOff x="2381" y="1117"/>
              <a:chExt cx="998" cy="589"/>
            </a:xfrm>
          </p:grpSpPr>
          <p:sp>
            <p:nvSpPr>
              <p:cNvPr id="30" name="Rectangle 12">
                <a:extLst>
                  <a:ext uri="{FF2B5EF4-FFF2-40B4-BE49-F238E27FC236}">
                    <a16:creationId xmlns:a16="http://schemas.microsoft.com/office/drawing/2014/main" id="{A412D8AA-33B0-4100-B2CC-9FC0A268A6B2}"/>
                  </a:ext>
                </a:extLst>
              </p:cNvPr>
              <p:cNvSpPr>
                <a:spLocks noChangeArrowheads="1"/>
              </p:cNvSpPr>
              <p:nvPr/>
            </p:nvSpPr>
            <p:spPr bwMode="auto">
              <a:xfrm>
                <a:off x="2381" y="1117"/>
                <a:ext cx="998" cy="58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31" name="Text Box 13">
                <a:extLst>
                  <a:ext uri="{FF2B5EF4-FFF2-40B4-BE49-F238E27FC236}">
                    <a16:creationId xmlns:a16="http://schemas.microsoft.com/office/drawing/2014/main" id="{4457DA77-65AA-4606-B5F1-35A54EB8EC7D}"/>
                  </a:ext>
                </a:extLst>
              </p:cNvPr>
              <p:cNvSpPr txBox="1">
                <a:spLocks noChangeArrowheads="1"/>
              </p:cNvSpPr>
              <p:nvPr/>
            </p:nvSpPr>
            <p:spPr bwMode="auto">
              <a:xfrm>
                <a:off x="2529" y="1237"/>
                <a:ext cx="699" cy="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900">
                    <a:latin typeface="Verdana" charset="0"/>
                    <a:ea typeface="ＭＳ Ｐゴシック" charset="0"/>
                    <a:cs typeface="Arial" charset="0"/>
                  </a:rPr>
                  <a:t>Egresado</a:t>
                </a:r>
              </a:p>
            </p:txBody>
          </p:sp>
        </p:grpSp>
        <p:sp>
          <p:nvSpPr>
            <p:cNvPr id="25" name="Line 14">
              <a:extLst>
                <a:ext uri="{FF2B5EF4-FFF2-40B4-BE49-F238E27FC236}">
                  <a16:creationId xmlns:a16="http://schemas.microsoft.com/office/drawing/2014/main" id="{1CDFF1FF-0257-460E-97CB-1ABCAE7E3FAD}"/>
                </a:ext>
              </a:extLst>
            </p:cNvPr>
            <p:cNvSpPr>
              <a:spLocks noChangeShapeType="1"/>
            </p:cNvSpPr>
            <p:nvPr/>
          </p:nvSpPr>
          <p:spPr bwMode="auto">
            <a:xfrm>
              <a:off x="1492" y="2452"/>
              <a:ext cx="251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6" name="Line 15">
              <a:extLst>
                <a:ext uri="{FF2B5EF4-FFF2-40B4-BE49-F238E27FC236}">
                  <a16:creationId xmlns:a16="http://schemas.microsoft.com/office/drawing/2014/main" id="{9924F9F8-2EE2-4EC3-813C-E6364B4A22D7}"/>
                </a:ext>
              </a:extLst>
            </p:cNvPr>
            <p:cNvSpPr>
              <a:spLocks noChangeShapeType="1"/>
            </p:cNvSpPr>
            <p:nvPr/>
          </p:nvSpPr>
          <p:spPr bwMode="auto">
            <a:xfrm flipH="1">
              <a:off x="1474" y="2452"/>
              <a:ext cx="18" cy="29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7" name="Line 16">
              <a:extLst>
                <a:ext uri="{FF2B5EF4-FFF2-40B4-BE49-F238E27FC236}">
                  <a16:creationId xmlns:a16="http://schemas.microsoft.com/office/drawing/2014/main" id="{A60C98F6-737F-4C91-A4E8-54E0322725D4}"/>
                </a:ext>
              </a:extLst>
            </p:cNvPr>
            <p:cNvSpPr>
              <a:spLocks noChangeShapeType="1"/>
            </p:cNvSpPr>
            <p:nvPr/>
          </p:nvSpPr>
          <p:spPr bwMode="auto">
            <a:xfrm>
              <a:off x="2828" y="2295"/>
              <a:ext cx="7" cy="137"/>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8" name="Line 17">
              <a:extLst>
                <a:ext uri="{FF2B5EF4-FFF2-40B4-BE49-F238E27FC236}">
                  <a16:creationId xmlns:a16="http://schemas.microsoft.com/office/drawing/2014/main" id="{2DD6C4C1-5FC6-41B4-9F73-A6F31DA40A2E}"/>
                </a:ext>
              </a:extLst>
            </p:cNvPr>
            <p:cNvSpPr>
              <a:spLocks noChangeShapeType="1"/>
            </p:cNvSpPr>
            <p:nvPr/>
          </p:nvSpPr>
          <p:spPr bwMode="auto">
            <a:xfrm>
              <a:off x="4008" y="2452"/>
              <a:ext cx="0" cy="3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29" name="Text Box 18">
              <a:extLst>
                <a:ext uri="{FF2B5EF4-FFF2-40B4-BE49-F238E27FC236}">
                  <a16:creationId xmlns:a16="http://schemas.microsoft.com/office/drawing/2014/main" id="{29A41AD0-2403-409B-9D59-427E9CD66FBB}"/>
                </a:ext>
              </a:extLst>
            </p:cNvPr>
            <p:cNvSpPr txBox="1">
              <a:spLocks noChangeArrowheads="1"/>
            </p:cNvSpPr>
            <p:nvPr/>
          </p:nvSpPr>
          <p:spPr bwMode="auto">
            <a:xfrm>
              <a:off x="3258" y="2033"/>
              <a:ext cx="51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s-ES" sz="1350">
                  <a:latin typeface="Verdana" charset="0"/>
                  <a:ea typeface="ＭＳ Ｐゴシック" charset="0"/>
                  <a:cs typeface="Arial" charset="0"/>
                </a:rPr>
                <a:t>(p,e)</a:t>
              </a:r>
            </a:p>
          </p:txBody>
        </p:sp>
      </p:grpSp>
    </p:spTree>
    <p:extLst>
      <p:ext uri="{BB962C8B-B14F-4D97-AF65-F5344CB8AC3E}">
        <p14:creationId xmlns:p14="http://schemas.microsoft.com/office/powerpoint/2010/main" val="3335783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Subclases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29</a:t>
            </a:fld>
            <a:endParaRPr lang="es-CL"/>
          </a:p>
        </p:txBody>
      </p:sp>
      <p:sp>
        <p:nvSpPr>
          <p:cNvPr id="36" name="Rectangle 5">
            <a:extLst>
              <a:ext uri="{FF2B5EF4-FFF2-40B4-BE49-F238E27FC236}">
                <a16:creationId xmlns:a16="http://schemas.microsoft.com/office/drawing/2014/main" id="{C84375DA-267D-44D2-9105-B838E305CAE8}"/>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ES" altLang="es-CL" sz="2250" dirty="0"/>
              <a:t>Existen varias buenas razones para utilizar las relaciones y subclases de ISA</a:t>
            </a:r>
            <a:r>
              <a:rPr lang="en-US" altLang="es-CL" sz="2925" dirty="0"/>
              <a:t>: </a:t>
            </a:r>
          </a:p>
          <a:p>
            <a:pPr lvl="1">
              <a:buSzPct val="75000"/>
            </a:pPr>
            <a:r>
              <a:rPr lang="es-ES" altLang="es-CL" dirty="0"/>
              <a:t>No tiene que redefinir todos los atributos</a:t>
            </a:r>
            <a:r>
              <a:rPr lang="en-US" altLang="es-CL" dirty="0"/>
              <a:t>.</a:t>
            </a:r>
          </a:p>
          <a:p>
            <a:pPr lvl="1">
              <a:buSzPct val="75000"/>
            </a:pPr>
            <a:r>
              <a:rPr lang="es-ES" altLang="es-CL" dirty="0"/>
              <a:t>Puede agregar atributos descriptivos específicos de una subclase</a:t>
            </a:r>
            <a:r>
              <a:rPr lang="en-US" altLang="es-CL" dirty="0"/>
              <a:t>.</a:t>
            </a:r>
          </a:p>
          <a:p>
            <a:pPr lvl="1">
              <a:buSzPct val="75000"/>
            </a:pPr>
            <a:r>
              <a:rPr lang="es-ES" altLang="es-CL" dirty="0"/>
              <a:t>Para identificar los tipos de entidad que participan en una relación establecida de la forma más precisa posible</a:t>
            </a:r>
            <a:r>
              <a:rPr lang="en-US" altLang="es-CL" dirty="0"/>
              <a:t>.</a:t>
            </a:r>
          </a:p>
          <a:p>
            <a:r>
              <a:rPr lang="es-ES" altLang="es-CL" sz="2250" dirty="0"/>
              <a:t>Las relaciones de ISA forman una </a:t>
            </a:r>
            <a:r>
              <a:rPr lang="es-ES" altLang="es-CL" sz="2250" dirty="0">
                <a:solidFill>
                  <a:schemeClr val="accent1"/>
                </a:solidFill>
              </a:rPr>
              <a:t>estructura de árbol </a:t>
            </a:r>
            <a:r>
              <a:rPr lang="es-ES" altLang="es-CL" sz="2250" dirty="0"/>
              <a:t>(taxonomía) con un conjunto de entidades que actúa como </a:t>
            </a:r>
            <a:r>
              <a:rPr lang="es-ES" altLang="es-CL" sz="2250" dirty="0">
                <a:solidFill>
                  <a:schemeClr val="accent1"/>
                </a:solidFill>
              </a:rPr>
              <a:t>raíz</a:t>
            </a:r>
            <a:r>
              <a:rPr lang="en-US" altLang="es-CL" sz="2250" dirty="0"/>
              <a:t>.</a:t>
            </a:r>
          </a:p>
        </p:txBody>
      </p:sp>
    </p:spTree>
    <p:extLst>
      <p:ext uri="{BB962C8B-B14F-4D97-AF65-F5344CB8AC3E}">
        <p14:creationId xmlns:p14="http://schemas.microsoft.com/office/powerpoint/2010/main" val="135328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box(out)">
                                      <p:cBhvr>
                                        <p:cTn id="7" dur="500"/>
                                        <p:tgtEl>
                                          <p:spTgt spid="36">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box(out)">
                                      <p:cBhvr>
                                        <p:cTn id="10" dur="500"/>
                                        <p:tgtEl>
                                          <p:spTgt spid="36">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box(out)">
                                      <p:cBhvr>
                                        <p:cTn id="13" dur="500"/>
                                        <p:tgtEl>
                                          <p:spTgt spid="36">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36">
                                            <p:txEl>
                                              <p:pRg st="3" end="3"/>
                                            </p:txEl>
                                          </p:spTgt>
                                        </p:tgtEl>
                                        <p:attrNameLst>
                                          <p:attrName>style.visibility</p:attrName>
                                        </p:attrNameLst>
                                      </p:cBhvr>
                                      <p:to>
                                        <p:strVal val="visible"/>
                                      </p:to>
                                    </p:set>
                                    <p:animEffect transition="in" filter="box(out)">
                                      <p:cBhvr>
                                        <p:cTn id="16" dur="500"/>
                                        <p:tgtEl>
                                          <p:spTgt spid="3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animEffect transition="in" filter="box(out)">
                                      <p:cBhvr>
                                        <p:cTn id="21"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85849" y="2031025"/>
            <a:ext cx="5324475" cy="1159800"/>
          </a:xfrm>
        </p:spPr>
        <p:txBody>
          <a:bodyPr/>
          <a:lstStyle/>
          <a:p>
            <a:r>
              <a:rPr lang="es-CL" dirty="0" smtClean="0"/>
              <a:t>Fases del Diseño de Base de Datos</a:t>
            </a:r>
            <a:endParaRPr lang="es-CL" dirty="0"/>
          </a:p>
        </p:txBody>
      </p:sp>
      <p:sp>
        <p:nvSpPr>
          <p:cNvPr id="3" name="Subtítulo 2"/>
          <p:cNvSpPr>
            <a:spLocks noGrp="1"/>
          </p:cNvSpPr>
          <p:nvPr>
            <p:ph type="subTitle" idx="1"/>
          </p:nvPr>
        </p:nvSpPr>
        <p:spPr/>
        <p:txBody>
          <a:bodyPr/>
          <a:lstStyle/>
          <a:p>
            <a:r>
              <a:rPr lang="es-CL" dirty="0" smtClean="0"/>
              <a:t>Modelamiento de Datos</a:t>
            </a:r>
            <a:endParaRPr lang="es-CL" dirty="0"/>
          </a:p>
        </p:txBody>
      </p:sp>
      <p:sp>
        <p:nvSpPr>
          <p:cNvPr id="4" name="CuadroTexto 3"/>
          <p:cNvSpPr txBox="1"/>
          <p:nvPr/>
        </p:nvSpPr>
        <p:spPr>
          <a:xfrm>
            <a:off x="-76200" y="1743075"/>
            <a:ext cx="876300" cy="1323439"/>
          </a:xfrm>
          <a:prstGeom prst="rect">
            <a:avLst/>
          </a:prstGeom>
          <a:noFill/>
        </p:spPr>
        <p:txBody>
          <a:bodyPr wrap="square" rtlCol="0">
            <a:spAutoFit/>
          </a:bodyPr>
          <a:lstStyle/>
          <a:p>
            <a:endParaRPr lang="es-CL" dirty="0" smtClean="0">
              <a:solidFill>
                <a:schemeClr val="bg1"/>
              </a:solidFill>
            </a:endParaRPr>
          </a:p>
          <a:p>
            <a:r>
              <a:rPr lang="es-CL" sz="6600" dirty="0" smtClean="0">
                <a:solidFill>
                  <a:schemeClr val="bg1"/>
                </a:solidFill>
              </a:rPr>
              <a:t>1</a:t>
            </a:r>
            <a:endParaRPr lang="es-CL" sz="6600" dirty="0">
              <a:solidFill>
                <a:schemeClr val="bg1"/>
              </a:solidFill>
            </a:endParaRPr>
          </a:p>
        </p:txBody>
      </p:sp>
    </p:spTree>
    <p:extLst>
      <p:ext uri="{BB962C8B-B14F-4D97-AF65-F5344CB8AC3E}">
        <p14:creationId xmlns:p14="http://schemas.microsoft.com/office/powerpoint/2010/main" val="243860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Principios de Diseño.</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30</a:t>
            </a:fld>
            <a:endParaRPr lang="es-CL"/>
          </a:p>
        </p:txBody>
      </p:sp>
      <p:sp>
        <p:nvSpPr>
          <p:cNvPr id="5" name="Rectangle 5">
            <a:extLst>
              <a:ext uri="{FF2B5EF4-FFF2-40B4-BE49-F238E27FC236}">
                <a16:creationId xmlns:a16="http://schemas.microsoft.com/office/drawing/2014/main" id="{850E5088-E013-4462-8571-03B52F034CB4}"/>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dirty="0"/>
              <a:t>Fidelidad</a:t>
            </a:r>
          </a:p>
          <a:p>
            <a:pPr lvl="1"/>
            <a:r>
              <a:rPr lang="es-CL" altLang="es-CL" sz="1800" dirty="0"/>
              <a:t>El diseño debe ser fiel a la especificación/realidad.</a:t>
            </a:r>
          </a:p>
          <a:p>
            <a:pPr lvl="1"/>
            <a:r>
              <a:rPr lang="es-CL" altLang="es-CL" sz="1800" dirty="0"/>
              <a:t>Los aspectos relevantes de la realidad deben representarse en el modelo.</a:t>
            </a:r>
          </a:p>
          <a:p>
            <a:r>
              <a:rPr lang="es-CL" altLang="es-CL" dirty="0"/>
              <a:t>Evitar la redundancia</a:t>
            </a:r>
          </a:p>
          <a:p>
            <a:pPr lvl="1"/>
            <a:r>
              <a:rPr lang="es-CL" altLang="es-CL" sz="1800" dirty="0"/>
              <a:t>La representación redundante explota el diagrama de ER y hace más difícil entender.</a:t>
            </a:r>
          </a:p>
          <a:p>
            <a:pPr lvl="1"/>
            <a:r>
              <a:rPr lang="es-CL" altLang="es-CL" sz="1800" dirty="0"/>
              <a:t>La representación redundante desperdicia almacenamiento.</a:t>
            </a:r>
          </a:p>
          <a:p>
            <a:pPr lvl="1"/>
            <a:r>
              <a:rPr lang="es-CL" altLang="es-CL" sz="1800" dirty="0"/>
              <a:t>La redundancia puede provocar inconsistencias en la base de datos.</a:t>
            </a:r>
          </a:p>
        </p:txBody>
      </p:sp>
    </p:spTree>
    <p:extLst>
      <p:ext uri="{BB962C8B-B14F-4D97-AF65-F5344CB8AC3E}">
        <p14:creationId xmlns:p14="http://schemas.microsoft.com/office/powerpoint/2010/main" val="395379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Principios de Diseño.</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31</a:t>
            </a:fld>
            <a:endParaRPr lang="es-CL"/>
          </a:p>
        </p:txBody>
      </p:sp>
      <p:sp>
        <p:nvSpPr>
          <p:cNvPr id="5" name="Rectangle 5">
            <a:extLst>
              <a:ext uri="{FF2B5EF4-FFF2-40B4-BE49-F238E27FC236}">
                <a16:creationId xmlns:a16="http://schemas.microsoft.com/office/drawing/2014/main" id="{850E5088-E013-4462-8571-03B52F034CB4}"/>
              </a:ext>
            </a:extLst>
          </p:cNvPr>
          <p:cNvSpPr txBox="1">
            <a:spLocks noChangeArrowheads="1"/>
          </p:cNvSpPr>
          <p:nvPr/>
        </p:nvSpPr>
        <p:spPr>
          <a:xfrm>
            <a:off x="292608" y="1112964"/>
            <a:ext cx="8813317"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defRPr/>
            </a:pPr>
            <a:r>
              <a:rPr lang="es-CL" dirty="0"/>
              <a:t>Mantenlo sencillo</a:t>
            </a:r>
          </a:p>
          <a:p>
            <a:pPr lvl="1">
              <a:defRPr/>
            </a:pPr>
            <a:r>
              <a:rPr lang="es-CL" sz="1800" dirty="0"/>
              <a:t>Cuanto más simple, más fácil de entender para algunos lectores (externos) de los diagramas de ER.</a:t>
            </a:r>
          </a:p>
          <a:p>
            <a:pPr lvl="1">
              <a:defRPr/>
            </a:pPr>
            <a:r>
              <a:rPr lang="es-CL" sz="1800" dirty="0"/>
              <a:t>Evite introducir más elementos de los necesarios.</a:t>
            </a:r>
          </a:p>
          <a:p>
            <a:pPr lvl="1">
              <a:defRPr/>
            </a:pPr>
            <a:r>
              <a:rPr lang="es-CL" sz="1800" dirty="0">
                <a:solidFill>
                  <a:schemeClr val="accent1"/>
                </a:solidFill>
              </a:rPr>
              <a:t>Si es posible, prefiera atributos sobre tipo de entidades y tipo de relaciones.</a:t>
            </a:r>
          </a:p>
          <a:p>
            <a:pPr>
              <a:defRPr/>
            </a:pPr>
            <a:r>
              <a:rPr lang="es-CL" dirty="0"/>
              <a:t>Formular restricciones en la medida de lo posible</a:t>
            </a:r>
          </a:p>
          <a:p>
            <a:pPr lvl="1">
              <a:defRPr/>
            </a:pPr>
            <a:r>
              <a:rPr lang="es-CL" sz="1800" dirty="0"/>
              <a:t>Una gran cantidad de semántica de datos puede (y debe) capturarse.</a:t>
            </a:r>
          </a:p>
          <a:p>
            <a:pPr lvl="1">
              <a:defRPr/>
            </a:pPr>
            <a:r>
              <a:rPr lang="es-CL" sz="1800" dirty="0"/>
              <a:t>Pero algunas restricciones no se pueden capturar en los diagramas de ER.</a:t>
            </a:r>
          </a:p>
        </p:txBody>
      </p:sp>
    </p:spTree>
    <p:extLst>
      <p:ext uri="{BB962C8B-B14F-4D97-AF65-F5344CB8AC3E}">
        <p14:creationId xmlns:p14="http://schemas.microsoft.com/office/powerpoint/2010/main" val="3464780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Diseño de Alto Nivel con MER</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32</a:t>
            </a:fld>
            <a:endParaRPr lang="es-CL"/>
          </a:p>
        </p:txBody>
      </p:sp>
      <p:sp>
        <p:nvSpPr>
          <p:cNvPr id="5" name="Rectangle 5">
            <a:extLst>
              <a:ext uri="{FF2B5EF4-FFF2-40B4-BE49-F238E27FC236}">
                <a16:creationId xmlns:a16="http://schemas.microsoft.com/office/drawing/2014/main" id="{850E5088-E013-4462-8571-03B52F034CB4}"/>
              </a:ext>
            </a:extLst>
          </p:cNvPr>
          <p:cNvSpPr txBox="1">
            <a:spLocks noChangeArrowheads="1"/>
          </p:cNvSpPr>
          <p:nvPr/>
        </p:nvSpPr>
        <p:spPr>
          <a:xfrm>
            <a:off x="292608" y="1112964"/>
            <a:ext cx="8813317"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ES" altLang="es-CL" dirty="0"/>
              <a:t>Las principales opciones de diseño</a:t>
            </a:r>
          </a:p>
          <a:p>
            <a:pPr lvl="1"/>
            <a:r>
              <a:rPr lang="es-ES" altLang="es-CL" sz="1800" dirty="0"/>
              <a:t>¿Se debe modelar un concepto como una entidad o un atributo? una relación?
¿Qué relaciones utilizar: binario o ternario? </a:t>
            </a:r>
            <a:endParaRPr lang="en-US" altLang="es-CL" sz="1800" dirty="0"/>
          </a:p>
          <a:p>
            <a:r>
              <a:rPr lang="es-ES" altLang="es-CL" dirty="0"/>
              <a:t>¿La dirección debe ser un atributo de Empleado o una entidad (conectada a Empleado por una relación)?
Depende del uso que queramos hacer de la información de dirección, y la semántica de los datos</a:t>
            </a:r>
            <a:r>
              <a:rPr lang="en-US" altLang="es-CL" dirty="0"/>
              <a:t>:</a:t>
            </a:r>
          </a:p>
          <a:p>
            <a:pPr lvl="2"/>
            <a:r>
              <a:rPr lang="es-ES" altLang="es-CL" sz="1800" dirty="0"/>
              <a:t>Si tenemos varias direcciones por empleado, la dirección debe ser una entidad (ya que los atributos no pueden tener más de un valor). </a:t>
            </a:r>
            <a:endParaRPr lang="en-US" altLang="es-CL" sz="1800" dirty="0"/>
          </a:p>
        </p:txBody>
      </p:sp>
    </p:spTree>
    <p:extLst>
      <p:ext uri="{BB962C8B-B14F-4D97-AF65-F5344CB8AC3E}">
        <p14:creationId xmlns:p14="http://schemas.microsoft.com/office/powerpoint/2010/main" val="72163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Entidad vs Atributo</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33</a:t>
            </a:fld>
            <a:endParaRPr lang="es-CL"/>
          </a:p>
        </p:txBody>
      </p:sp>
      <p:sp>
        <p:nvSpPr>
          <p:cNvPr id="6" name="Rectangle 5">
            <a:extLst>
              <a:ext uri="{FF2B5EF4-FFF2-40B4-BE49-F238E27FC236}">
                <a16:creationId xmlns:a16="http://schemas.microsoft.com/office/drawing/2014/main" id="{64DF6F7C-9352-4621-B2CE-452B74F15C60}"/>
              </a:ext>
            </a:extLst>
          </p:cNvPr>
          <p:cNvSpPr txBox="1">
            <a:spLocks noChangeArrowheads="1"/>
          </p:cNvSpPr>
          <p:nvPr/>
        </p:nvSpPr>
        <p:spPr>
          <a:xfrm>
            <a:off x="387248" y="1112964"/>
            <a:ext cx="3536156"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a:t>Works_In2 no permite que un empleado trabaje en el mismo departamento durante dos o más periodos (¿por qué?).</a:t>
            </a:r>
          </a:p>
          <a:p>
            <a:endParaRPr lang="es-CL" altLang="es-CL"/>
          </a:p>
          <a:p>
            <a:r>
              <a:rPr lang="es-CL" altLang="es-CL"/>
              <a:t>Queremos registrar varios valores de los atributos descriptivos para cada instancia de esta relación. </a:t>
            </a:r>
            <a:endParaRPr lang="es-CL" altLang="es-CL" dirty="0"/>
          </a:p>
        </p:txBody>
      </p:sp>
      <p:pic>
        <p:nvPicPr>
          <p:cNvPr id="7" name="Picture 2">
            <a:extLst>
              <a:ext uri="{FF2B5EF4-FFF2-40B4-BE49-F238E27FC236}">
                <a16:creationId xmlns:a16="http://schemas.microsoft.com/office/drawing/2014/main" id="{2F897C1D-ED3B-4A37-9964-CFC2B8FBC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870" y="1205528"/>
            <a:ext cx="4475156" cy="1163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C456687A-2FBE-48BE-86E3-27BC350D57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695" y="3144859"/>
            <a:ext cx="4475156" cy="14918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000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Entidad vs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34</a:t>
            </a:fld>
            <a:endParaRPr lang="es-CL"/>
          </a:p>
        </p:txBody>
      </p:sp>
      <p:sp>
        <p:nvSpPr>
          <p:cNvPr id="10" name="Rectangle 5">
            <a:extLst>
              <a:ext uri="{FF2B5EF4-FFF2-40B4-BE49-F238E27FC236}">
                <a16:creationId xmlns:a16="http://schemas.microsoft.com/office/drawing/2014/main" id="{A2160293-CB7B-4189-BF67-E0F5349CC642}"/>
              </a:ext>
            </a:extLst>
          </p:cNvPr>
          <p:cNvSpPr txBox="1">
            <a:spLocks noChangeArrowheads="1"/>
          </p:cNvSpPr>
          <p:nvPr/>
        </p:nvSpPr>
        <p:spPr>
          <a:xfrm>
            <a:off x="414395" y="1103055"/>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dirty="0"/>
              <a:t>Este diagrama de ER está bien si un gerente obtiene un presupuesto discrecional separado para cada departamento.
Pero, ¿qué pasa si un gerente obtiene un presupuesto discrecional que cubre todos los DEPTOS administrados?</a:t>
            </a:r>
          </a:p>
          <a:p>
            <a:pPr lvl="1"/>
            <a:r>
              <a:rPr lang="es-CL" altLang="es-CL" dirty="0">
                <a:solidFill>
                  <a:srgbClr val="C00000"/>
                </a:solidFill>
              </a:rPr>
              <a:t>Redundancia de </a:t>
            </a:r>
            <a:r>
              <a:rPr lang="es-CL" altLang="es-CL" dirty="0" err="1">
                <a:solidFill>
                  <a:srgbClr val="C00000"/>
                </a:solidFill>
              </a:rPr>
              <a:t>d_presup</a:t>
            </a:r>
            <a:r>
              <a:rPr lang="es-CL" altLang="es-CL" i="1" dirty="0"/>
              <a:t>, </a:t>
            </a:r>
            <a:r>
              <a:rPr lang="es-CL" altLang="es-CL" dirty="0"/>
              <a:t>que se almacena para cada </a:t>
            </a:r>
            <a:r>
              <a:rPr lang="es-CL" altLang="es-CL" dirty="0" err="1" smtClean="0"/>
              <a:t>Deptartamento</a:t>
            </a:r>
            <a:r>
              <a:rPr lang="es-CL" altLang="es-CL" dirty="0" smtClean="0"/>
              <a:t>, gestionado </a:t>
            </a:r>
            <a:r>
              <a:rPr lang="es-CL" altLang="es-CL" dirty="0"/>
              <a:t>por el gestor.</a:t>
            </a:r>
          </a:p>
        </p:txBody>
      </p:sp>
      <p:grpSp>
        <p:nvGrpSpPr>
          <p:cNvPr id="45" name="Grupo 44">
            <a:extLst>
              <a:ext uri="{FF2B5EF4-FFF2-40B4-BE49-F238E27FC236}">
                <a16:creationId xmlns:a16="http://schemas.microsoft.com/office/drawing/2014/main" id="{4E2E48EF-D257-40B2-B3C9-49ADB6E63D38}"/>
              </a:ext>
            </a:extLst>
          </p:cNvPr>
          <p:cNvGrpSpPr/>
          <p:nvPr/>
        </p:nvGrpSpPr>
        <p:grpSpPr>
          <a:xfrm>
            <a:off x="2235659" y="3588223"/>
            <a:ext cx="4288634" cy="1102519"/>
            <a:chOff x="2519321" y="1138901"/>
            <a:chExt cx="4288634" cy="1102519"/>
          </a:xfrm>
        </p:grpSpPr>
        <p:grpSp>
          <p:nvGrpSpPr>
            <p:cNvPr id="46" name="Group 78">
              <a:extLst>
                <a:ext uri="{FF2B5EF4-FFF2-40B4-BE49-F238E27FC236}">
                  <a16:creationId xmlns:a16="http://schemas.microsoft.com/office/drawing/2014/main" id="{47E4CD65-9E3B-4590-8D23-D65A1F0D4C0E}"/>
                </a:ext>
              </a:extLst>
            </p:cNvPr>
            <p:cNvGrpSpPr>
              <a:grpSpLocks/>
            </p:cNvGrpSpPr>
            <p:nvPr/>
          </p:nvGrpSpPr>
          <p:grpSpPr bwMode="auto">
            <a:xfrm>
              <a:off x="2519321" y="1138901"/>
              <a:ext cx="4288634" cy="1102519"/>
              <a:chOff x="2158" y="1054"/>
              <a:chExt cx="3602" cy="926"/>
            </a:xfrm>
          </p:grpSpPr>
          <p:sp>
            <p:nvSpPr>
              <p:cNvPr id="48" name="Freeform 6">
                <a:extLst>
                  <a:ext uri="{FF2B5EF4-FFF2-40B4-BE49-F238E27FC236}">
                    <a16:creationId xmlns:a16="http://schemas.microsoft.com/office/drawing/2014/main" id="{047FC963-7F37-45B1-8A28-4F4B64F2A8D7}"/>
                  </a:ext>
                </a:extLst>
              </p:cNvPr>
              <p:cNvSpPr>
                <a:spLocks/>
              </p:cNvSpPr>
              <p:nvPr/>
            </p:nvSpPr>
            <p:spPr bwMode="auto">
              <a:xfrm>
                <a:off x="2631" y="1178"/>
                <a:ext cx="526" cy="222"/>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9" name="Freeform 7">
                <a:extLst>
                  <a:ext uri="{FF2B5EF4-FFF2-40B4-BE49-F238E27FC236}">
                    <a16:creationId xmlns:a16="http://schemas.microsoft.com/office/drawing/2014/main" id="{B0343B12-3312-4818-A41F-7B74EA411AF7}"/>
                  </a:ext>
                </a:extLst>
              </p:cNvPr>
              <p:cNvSpPr>
                <a:spLocks/>
              </p:cNvSpPr>
              <p:nvPr/>
            </p:nvSpPr>
            <p:spPr bwMode="auto">
              <a:xfrm>
                <a:off x="4258" y="1347"/>
                <a:ext cx="526" cy="223"/>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0" name="Freeform 8">
                <a:extLst>
                  <a:ext uri="{FF2B5EF4-FFF2-40B4-BE49-F238E27FC236}">
                    <a16:creationId xmlns:a16="http://schemas.microsoft.com/office/drawing/2014/main" id="{01E6D2B0-C5DF-4517-B39F-2CDC2EED5B11}"/>
                  </a:ext>
                </a:extLst>
              </p:cNvPr>
              <p:cNvSpPr>
                <a:spLocks/>
              </p:cNvSpPr>
              <p:nvPr/>
            </p:nvSpPr>
            <p:spPr bwMode="auto">
              <a:xfrm>
                <a:off x="5223" y="1347"/>
                <a:ext cx="526" cy="223"/>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1" name="Freeform 9">
                <a:extLst>
                  <a:ext uri="{FF2B5EF4-FFF2-40B4-BE49-F238E27FC236}">
                    <a16:creationId xmlns:a16="http://schemas.microsoft.com/office/drawing/2014/main" id="{CA0572CB-61FC-4B43-ADAF-5D46DBE566CE}"/>
                  </a:ext>
                </a:extLst>
              </p:cNvPr>
              <p:cNvSpPr>
                <a:spLocks/>
              </p:cNvSpPr>
              <p:nvPr/>
            </p:nvSpPr>
            <p:spPr bwMode="auto">
              <a:xfrm>
                <a:off x="2158" y="1341"/>
                <a:ext cx="526" cy="222"/>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2" name="Freeform 10">
                <a:extLst>
                  <a:ext uri="{FF2B5EF4-FFF2-40B4-BE49-F238E27FC236}">
                    <a16:creationId xmlns:a16="http://schemas.microsoft.com/office/drawing/2014/main" id="{EF9289C6-F4F5-4FE7-ACC9-F11DD5DD0570}"/>
                  </a:ext>
                </a:extLst>
              </p:cNvPr>
              <p:cNvSpPr>
                <a:spLocks/>
              </p:cNvSpPr>
              <p:nvPr/>
            </p:nvSpPr>
            <p:spPr bwMode="auto">
              <a:xfrm>
                <a:off x="3123" y="1341"/>
                <a:ext cx="526" cy="222"/>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3" name="Freeform 11">
                <a:extLst>
                  <a:ext uri="{FF2B5EF4-FFF2-40B4-BE49-F238E27FC236}">
                    <a16:creationId xmlns:a16="http://schemas.microsoft.com/office/drawing/2014/main" id="{E2DFB86D-4974-4735-8276-30550F19DB27}"/>
                  </a:ext>
                </a:extLst>
              </p:cNvPr>
              <p:cNvSpPr>
                <a:spLocks/>
              </p:cNvSpPr>
              <p:nvPr/>
            </p:nvSpPr>
            <p:spPr bwMode="auto">
              <a:xfrm>
                <a:off x="3386" y="1055"/>
                <a:ext cx="526" cy="222"/>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4" name="Freeform 12">
                <a:extLst>
                  <a:ext uri="{FF2B5EF4-FFF2-40B4-BE49-F238E27FC236}">
                    <a16:creationId xmlns:a16="http://schemas.microsoft.com/office/drawing/2014/main" id="{1A2B1E52-3F4C-497F-928C-A6EC5FFA4BAA}"/>
                  </a:ext>
                </a:extLst>
              </p:cNvPr>
              <p:cNvSpPr>
                <a:spLocks/>
              </p:cNvSpPr>
              <p:nvPr/>
            </p:nvSpPr>
            <p:spPr bwMode="auto">
              <a:xfrm>
                <a:off x="3976" y="1061"/>
                <a:ext cx="574" cy="222"/>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4"/>
                  <a:gd name="T109" fmla="*/ 0 h 222"/>
                  <a:gd name="T110" fmla="*/ 574 w 574"/>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5" name="Freeform 13">
                <a:extLst>
                  <a:ext uri="{FF2B5EF4-FFF2-40B4-BE49-F238E27FC236}">
                    <a16:creationId xmlns:a16="http://schemas.microsoft.com/office/drawing/2014/main" id="{993C7D77-E4BB-48A7-AC1A-8511D937AFD1}"/>
                  </a:ext>
                </a:extLst>
              </p:cNvPr>
              <p:cNvSpPr>
                <a:spLocks/>
              </p:cNvSpPr>
              <p:nvPr/>
            </p:nvSpPr>
            <p:spPr bwMode="auto">
              <a:xfrm>
                <a:off x="3563" y="1614"/>
                <a:ext cx="888" cy="366"/>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 name="T10" fmla="*/ 0 60000 65536"/>
                  <a:gd name="T11" fmla="*/ 0 60000 65536"/>
                  <a:gd name="T12" fmla="*/ 0 60000 65536"/>
                  <a:gd name="T13" fmla="*/ 0 60000 65536"/>
                  <a:gd name="T14" fmla="*/ 0 60000 65536"/>
                  <a:gd name="T15" fmla="*/ 0 w 888"/>
                  <a:gd name="T16" fmla="*/ 0 h 366"/>
                  <a:gd name="T17" fmla="*/ 888 w 888"/>
                  <a:gd name="T18" fmla="*/ 366 h 366"/>
                </a:gdLst>
                <a:ahLst/>
                <a:cxnLst>
                  <a:cxn ang="T10">
                    <a:pos x="T0" y="T1"/>
                  </a:cxn>
                  <a:cxn ang="T11">
                    <a:pos x="T2" y="T3"/>
                  </a:cxn>
                  <a:cxn ang="T12">
                    <a:pos x="T4" y="T5"/>
                  </a:cxn>
                  <a:cxn ang="T13">
                    <a:pos x="T6" y="T7"/>
                  </a:cxn>
                  <a:cxn ang="T14">
                    <a:pos x="T8" y="T9"/>
                  </a:cxn>
                </a:cxnLst>
                <a:rect l="T15" t="T16" r="T17" b="T18"/>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6" name="Freeform 14">
                <a:extLst>
                  <a:ext uri="{FF2B5EF4-FFF2-40B4-BE49-F238E27FC236}">
                    <a16:creationId xmlns:a16="http://schemas.microsoft.com/office/drawing/2014/main" id="{23FA2647-52FF-47EF-872E-853F1D033F04}"/>
                  </a:ext>
                </a:extLst>
              </p:cNvPr>
              <p:cNvSpPr>
                <a:spLocks/>
              </p:cNvSpPr>
              <p:nvPr/>
            </p:nvSpPr>
            <p:spPr bwMode="auto">
              <a:xfrm>
                <a:off x="4730" y="1706"/>
                <a:ext cx="874" cy="258"/>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 name="T10" fmla="*/ 0 60000 65536"/>
                  <a:gd name="T11" fmla="*/ 0 60000 65536"/>
                  <a:gd name="T12" fmla="*/ 0 60000 65536"/>
                  <a:gd name="T13" fmla="*/ 0 60000 65536"/>
                  <a:gd name="T14" fmla="*/ 0 60000 65536"/>
                  <a:gd name="T15" fmla="*/ 0 w 874"/>
                  <a:gd name="T16" fmla="*/ 0 h 258"/>
                  <a:gd name="T17" fmla="*/ 874 w 874"/>
                  <a:gd name="T18" fmla="*/ 258 h 258"/>
                </a:gdLst>
                <a:ahLst/>
                <a:cxnLst>
                  <a:cxn ang="T10">
                    <a:pos x="T0" y="T1"/>
                  </a:cxn>
                  <a:cxn ang="T11">
                    <a:pos x="T2" y="T3"/>
                  </a:cxn>
                  <a:cxn ang="T12">
                    <a:pos x="T4" y="T5"/>
                  </a:cxn>
                  <a:cxn ang="T13">
                    <a:pos x="T6" y="T7"/>
                  </a:cxn>
                  <a:cxn ang="T14">
                    <a:pos x="T8" y="T9"/>
                  </a:cxn>
                </a:cxnLst>
                <a:rect l="T15" t="T16" r="T17" b="T18"/>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7" name="Freeform 15">
                <a:extLst>
                  <a:ext uri="{FF2B5EF4-FFF2-40B4-BE49-F238E27FC236}">
                    <a16:creationId xmlns:a16="http://schemas.microsoft.com/office/drawing/2014/main" id="{A8360D2F-EB3E-4C85-82F9-CF6D9FA570C8}"/>
                  </a:ext>
                </a:extLst>
              </p:cNvPr>
              <p:cNvSpPr>
                <a:spLocks/>
              </p:cNvSpPr>
              <p:nvPr/>
            </p:nvSpPr>
            <p:spPr bwMode="auto">
              <a:xfrm>
                <a:off x="2541" y="1699"/>
                <a:ext cx="720" cy="226"/>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 name="T10" fmla="*/ 0 60000 65536"/>
                  <a:gd name="T11" fmla="*/ 0 60000 65536"/>
                  <a:gd name="T12" fmla="*/ 0 60000 65536"/>
                  <a:gd name="T13" fmla="*/ 0 60000 65536"/>
                  <a:gd name="T14" fmla="*/ 0 60000 65536"/>
                  <a:gd name="T15" fmla="*/ 0 w 720"/>
                  <a:gd name="T16" fmla="*/ 0 h 226"/>
                  <a:gd name="T17" fmla="*/ 720 w 720"/>
                  <a:gd name="T18" fmla="*/ 226 h 226"/>
                </a:gdLst>
                <a:ahLst/>
                <a:cxnLst>
                  <a:cxn ang="T10">
                    <a:pos x="T0" y="T1"/>
                  </a:cxn>
                  <a:cxn ang="T11">
                    <a:pos x="T2" y="T3"/>
                  </a:cxn>
                  <a:cxn ang="T12">
                    <a:pos x="T4" y="T5"/>
                  </a:cxn>
                  <a:cxn ang="T13">
                    <a:pos x="T6" y="T7"/>
                  </a:cxn>
                  <a:cxn ang="T14">
                    <a:pos x="T8" y="T9"/>
                  </a:cxn>
                </a:cxnLst>
                <a:rect l="T15" t="T16" r="T17" b="T18"/>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8" name="Freeform 16">
                <a:extLst>
                  <a:ext uri="{FF2B5EF4-FFF2-40B4-BE49-F238E27FC236}">
                    <a16:creationId xmlns:a16="http://schemas.microsoft.com/office/drawing/2014/main" id="{F1AED73D-DFE7-48CC-86D8-8F0418D8C277}"/>
                  </a:ext>
                </a:extLst>
              </p:cNvPr>
              <p:cNvSpPr>
                <a:spLocks/>
              </p:cNvSpPr>
              <p:nvPr/>
            </p:nvSpPr>
            <p:spPr bwMode="auto">
              <a:xfrm>
                <a:off x="4730" y="1184"/>
                <a:ext cx="526" cy="22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9" name="Rectangle 17">
                <a:extLst>
                  <a:ext uri="{FF2B5EF4-FFF2-40B4-BE49-F238E27FC236}">
                    <a16:creationId xmlns:a16="http://schemas.microsoft.com/office/drawing/2014/main" id="{FA9EEE75-7958-4B78-9912-9D9E09A48DD8}"/>
                  </a:ext>
                </a:extLst>
              </p:cNvPr>
              <p:cNvSpPr>
                <a:spLocks noChangeArrowheads="1"/>
              </p:cNvSpPr>
              <p:nvPr/>
            </p:nvSpPr>
            <p:spPr bwMode="auto">
              <a:xfrm>
                <a:off x="3642" y="1701"/>
                <a:ext cx="86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a:solidFill>
                      <a:srgbClr val="000000"/>
                    </a:solidFill>
                  </a:rPr>
                  <a:t>Administra2</a:t>
                </a:r>
              </a:p>
            </p:txBody>
          </p:sp>
          <p:sp>
            <p:nvSpPr>
              <p:cNvPr id="60" name="Rectangle 18">
                <a:extLst>
                  <a:ext uri="{FF2B5EF4-FFF2-40B4-BE49-F238E27FC236}">
                    <a16:creationId xmlns:a16="http://schemas.microsoft.com/office/drawing/2014/main" id="{62BF43EC-8917-40D2-8E8F-4A8C81CE045A}"/>
                  </a:ext>
                </a:extLst>
              </p:cNvPr>
              <p:cNvSpPr>
                <a:spLocks noChangeArrowheads="1"/>
              </p:cNvSpPr>
              <p:nvPr/>
            </p:nvSpPr>
            <p:spPr bwMode="auto">
              <a:xfrm>
                <a:off x="2640" y="1174"/>
                <a:ext cx="51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61" name="Rectangle 19">
                <a:extLst>
                  <a:ext uri="{FF2B5EF4-FFF2-40B4-BE49-F238E27FC236}">
                    <a16:creationId xmlns:a16="http://schemas.microsoft.com/office/drawing/2014/main" id="{990D8E63-60CE-458D-92FE-D3EDE8FE1B6E}"/>
                  </a:ext>
                </a:extLst>
              </p:cNvPr>
              <p:cNvSpPr>
                <a:spLocks noChangeArrowheads="1"/>
              </p:cNvSpPr>
              <p:nvPr/>
            </p:nvSpPr>
            <p:spPr bwMode="auto">
              <a:xfrm>
                <a:off x="4720" y="1190"/>
                <a:ext cx="54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dnomb</a:t>
                </a:r>
                <a:endParaRPr lang="en-US" altLang="es-CL" sz="1200" b="1" dirty="0">
                  <a:solidFill>
                    <a:srgbClr val="000000"/>
                  </a:solidFill>
                </a:endParaRPr>
              </a:p>
            </p:txBody>
          </p:sp>
          <p:sp>
            <p:nvSpPr>
              <p:cNvPr id="62" name="Rectangle 20">
                <a:extLst>
                  <a:ext uri="{FF2B5EF4-FFF2-40B4-BE49-F238E27FC236}">
                    <a16:creationId xmlns:a16="http://schemas.microsoft.com/office/drawing/2014/main" id="{5FEEA780-1390-4ECB-BAB2-0679956E8179}"/>
                  </a:ext>
                </a:extLst>
              </p:cNvPr>
              <p:cNvSpPr>
                <a:spLocks noChangeArrowheads="1"/>
              </p:cNvSpPr>
              <p:nvPr/>
            </p:nvSpPr>
            <p:spPr bwMode="auto">
              <a:xfrm>
                <a:off x="5214" y="1349"/>
                <a:ext cx="54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presup</a:t>
                </a:r>
                <a:endParaRPr lang="en-US" altLang="es-CL" sz="1200" b="1" dirty="0">
                  <a:solidFill>
                    <a:srgbClr val="000000"/>
                  </a:solidFill>
                </a:endParaRPr>
              </a:p>
            </p:txBody>
          </p:sp>
          <p:sp>
            <p:nvSpPr>
              <p:cNvPr id="63" name="Rectangle 21">
                <a:extLst>
                  <a:ext uri="{FF2B5EF4-FFF2-40B4-BE49-F238E27FC236}">
                    <a16:creationId xmlns:a16="http://schemas.microsoft.com/office/drawing/2014/main" id="{BFFE2162-D6E2-4081-8751-BFD37EA6343C}"/>
                  </a:ext>
                </a:extLst>
              </p:cNvPr>
              <p:cNvSpPr>
                <a:spLocks noChangeArrowheads="1"/>
              </p:cNvSpPr>
              <p:nvPr/>
            </p:nvSpPr>
            <p:spPr bwMode="auto">
              <a:xfrm>
                <a:off x="4398" y="1329"/>
                <a:ext cx="31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did</a:t>
                </a:r>
              </a:p>
            </p:txBody>
          </p:sp>
          <p:sp>
            <p:nvSpPr>
              <p:cNvPr id="64" name="Rectangle 22">
                <a:extLst>
                  <a:ext uri="{FF2B5EF4-FFF2-40B4-BE49-F238E27FC236}">
                    <a16:creationId xmlns:a16="http://schemas.microsoft.com/office/drawing/2014/main" id="{39751DD6-2914-4F1E-8605-7F88BEC66DFC}"/>
                  </a:ext>
                </a:extLst>
              </p:cNvPr>
              <p:cNvSpPr>
                <a:spLocks noChangeArrowheads="1"/>
              </p:cNvSpPr>
              <p:nvPr/>
            </p:nvSpPr>
            <p:spPr bwMode="auto">
              <a:xfrm>
                <a:off x="2514" y="1685"/>
                <a:ext cx="733"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65" name="Rectangle 23">
                <a:extLst>
                  <a:ext uri="{FF2B5EF4-FFF2-40B4-BE49-F238E27FC236}">
                    <a16:creationId xmlns:a16="http://schemas.microsoft.com/office/drawing/2014/main" id="{14497E7B-FBA7-4ED4-A53E-29DACC4E6028}"/>
                  </a:ext>
                </a:extLst>
              </p:cNvPr>
              <p:cNvSpPr>
                <a:spLocks noChangeArrowheads="1"/>
              </p:cNvSpPr>
              <p:nvPr/>
            </p:nvSpPr>
            <p:spPr bwMode="auto">
              <a:xfrm>
                <a:off x="4733" y="1681"/>
                <a:ext cx="98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66" name="Rectangle 24">
                <a:extLst>
                  <a:ext uri="{FF2B5EF4-FFF2-40B4-BE49-F238E27FC236}">
                    <a16:creationId xmlns:a16="http://schemas.microsoft.com/office/drawing/2014/main" id="{800DE7CE-60D4-4874-B1D3-57A560E01E74}"/>
                  </a:ext>
                </a:extLst>
              </p:cNvPr>
              <p:cNvSpPr>
                <a:spLocks noChangeArrowheads="1"/>
              </p:cNvSpPr>
              <p:nvPr/>
            </p:nvSpPr>
            <p:spPr bwMode="auto">
              <a:xfrm>
                <a:off x="2285" y="1324"/>
                <a:ext cx="28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67" name="Rectangle 25">
                <a:extLst>
                  <a:ext uri="{FF2B5EF4-FFF2-40B4-BE49-F238E27FC236}">
                    <a16:creationId xmlns:a16="http://schemas.microsoft.com/office/drawing/2014/main" id="{9B3DD2B3-606E-489B-A3CD-5DB6BA5539A6}"/>
                  </a:ext>
                </a:extLst>
              </p:cNvPr>
              <p:cNvSpPr>
                <a:spLocks noChangeArrowheads="1"/>
              </p:cNvSpPr>
              <p:nvPr/>
            </p:nvSpPr>
            <p:spPr bwMode="auto">
              <a:xfrm>
                <a:off x="3276" y="1329"/>
                <a:ext cx="41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68" name="Rectangle 26">
                <a:extLst>
                  <a:ext uri="{FF2B5EF4-FFF2-40B4-BE49-F238E27FC236}">
                    <a16:creationId xmlns:a16="http://schemas.microsoft.com/office/drawing/2014/main" id="{8FE72187-DD7A-48BA-AD2E-A483B72DE716}"/>
                  </a:ext>
                </a:extLst>
              </p:cNvPr>
              <p:cNvSpPr>
                <a:spLocks noChangeArrowheads="1"/>
              </p:cNvSpPr>
              <p:nvPr/>
            </p:nvSpPr>
            <p:spPr bwMode="auto">
              <a:xfrm>
                <a:off x="3933" y="1075"/>
                <a:ext cx="71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C00000"/>
                    </a:solidFill>
                  </a:rPr>
                  <a:t>D_presup</a:t>
                </a:r>
                <a:endParaRPr lang="en-US" altLang="es-CL" sz="1200" b="1" dirty="0">
                  <a:solidFill>
                    <a:srgbClr val="C00000"/>
                  </a:solidFill>
                </a:endParaRPr>
              </a:p>
            </p:txBody>
          </p:sp>
          <p:sp>
            <p:nvSpPr>
              <p:cNvPr id="69" name="Rectangle 27">
                <a:extLst>
                  <a:ext uri="{FF2B5EF4-FFF2-40B4-BE49-F238E27FC236}">
                    <a16:creationId xmlns:a16="http://schemas.microsoft.com/office/drawing/2014/main" id="{45E17EFA-1673-4890-B0E0-C3E960BD8D51}"/>
                  </a:ext>
                </a:extLst>
              </p:cNvPr>
              <p:cNvSpPr>
                <a:spLocks noChangeArrowheads="1"/>
              </p:cNvSpPr>
              <p:nvPr/>
            </p:nvSpPr>
            <p:spPr bwMode="auto">
              <a:xfrm>
                <a:off x="3436" y="1054"/>
                <a:ext cx="48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desde</a:t>
                </a:r>
                <a:endParaRPr lang="en-US" altLang="es-CL" sz="1200" b="1" dirty="0">
                  <a:solidFill>
                    <a:srgbClr val="000000"/>
                  </a:solidFill>
                </a:endParaRPr>
              </a:p>
            </p:txBody>
          </p:sp>
          <p:sp>
            <p:nvSpPr>
              <p:cNvPr id="70" name="Line 28">
                <a:extLst>
                  <a:ext uri="{FF2B5EF4-FFF2-40B4-BE49-F238E27FC236}">
                    <a16:creationId xmlns:a16="http://schemas.microsoft.com/office/drawing/2014/main" id="{12C3F550-A52F-4DF9-8D56-F2FB23B3E7CF}"/>
                  </a:ext>
                </a:extLst>
              </p:cNvPr>
              <p:cNvSpPr>
                <a:spLocks noChangeShapeType="1"/>
              </p:cNvSpPr>
              <p:nvPr/>
            </p:nvSpPr>
            <p:spPr bwMode="auto">
              <a:xfrm>
                <a:off x="2414" y="1578"/>
                <a:ext cx="328" cy="12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1" name="Line 29">
                <a:extLst>
                  <a:ext uri="{FF2B5EF4-FFF2-40B4-BE49-F238E27FC236}">
                    <a16:creationId xmlns:a16="http://schemas.microsoft.com/office/drawing/2014/main" id="{3E15DD3B-0D1B-4DA6-8C32-4B30C18F4D7E}"/>
                  </a:ext>
                </a:extLst>
              </p:cNvPr>
              <p:cNvSpPr>
                <a:spLocks noChangeShapeType="1"/>
              </p:cNvSpPr>
              <p:nvPr/>
            </p:nvSpPr>
            <p:spPr bwMode="auto">
              <a:xfrm>
                <a:off x="2874" y="1415"/>
                <a:ext cx="12" cy="28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2" name="Line 30">
                <a:extLst>
                  <a:ext uri="{FF2B5EF4-FFF2-40B4-BE49-F238E27FC236}">
                    <a16:creationId xmlns:a16="http://schemas.microsoft.com/office/drawing/2014/main" id="{CAA93AC3-F1D0-4271-A19B-B8745C20D983}"/>
                  </a:ext>
                </a:extLst>
              </p:cNvPr>
              <p:cNvSpPr>
                <a:spLocks noChangeShapeType="1"/>
              </p:cNvSpPr>
              <p:nvPr/>
            </p:nvSpPr>
            <p:spPr bwMode="auto">
              <a:xfrm flipH="1">
                <a:off x="3116" y="1588"/>
                <a:ext cx="267" cy="1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3" name="Line 31">
                <a:extLst>
                  <a:ext uri="{FF2B5EF4-FFF2-40B4-BE49-F238E27FC236}">
                    <a16:creationId xmlns:a16="http://schemas.microsoft.com/office/drawing/2014/main" id="{AC8DA32E-4421-4F41-8191-04B9A304756A}"/>
                  </a:ext>
                </a:extLst>
              </p:cNvPr>
              <p:cNvSpPr>
                <a:spLocks noChangeShapeType="1"/>
              </p:cNvSpPr>
              <p:nvPr/>
            </p:nvSpPr>
            <p:spPr bwMode="auto">
              <a:xfrm>
                <a:off x="3652" y="1300"/>
                <a:ext cx="184" cy="38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4" name="Line 32">
                <a:extLst>
                  <a:ext uri="{FF2B5EF4-FFF2-40B4-BE49-F238E27FC236}">
                    <a16:creationId xmlns:a16="http://schemas.microsoft.com/office/drawing/2014/main" id="{18D445EA-97E8-4BCD-81CF-1FB711586F43}"/>
                  </a:ext>
                </a:extLst>
              </p:cNvPr>
              <p:cNvSpPr>
                <a:spLocks noChangeShapeType="1"/>
              </p:cNvSpPr>
              <p:nvPr/>
            </p:nvSpPr>
            <p:spPr bwMode="auto">
              <a:xfrm flipH="1">
                <a:off x="4134" y="1300"/>
                <a:ext cx="75" cy="38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5" name="Line 33">
                <a:extLst>
                  <a:ext uri="{FF2B5EF4-FFF2-40B4-BE49-F238E27FC236}">
                    <a16:creationId xmlns:a16="http://schemas.microsoft.com/office/drawing/2014/main" id="{AE64C5A0-D994-4448-8A21-086B858A151D}"/>
                  </a:ext>
                </a:extLst>
              </p:cNvPr>
              <p:cNvSpPr>
                <a:spLocks noChangeShapeType="1"/>
              </p:cNvSpPr>
              <p:nvPr/>
            </p:nvSpPr>
            <p:spPr bwMode="auto">
              <a:xfrm>
                <a:off x="4516" y="1578"/>
                <a:ext cx="366" cy="12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6" name="Line 34">
                <a:extLst>
                  <a:ext uri="{FF2B5EF4-FFF2-40B4-BE49-F238E27FC236}">
                    <a16:creationId xmlns:a16="http://schemas.microsoft.com/office/drawing/2014/main" id="{DDD55176-9425-41FD-91EF-3B40EBC32A4F}"/>
                  </a:ext>
                </a:extLst>
              </p:cNvPr>
              <p:cNvSpPr>
                <a:spLocks noChangeShapeType="1"/>
              </p:cNvSpPr>
              <p:nvPr/>
            </p:nvSpPr>
            <p:spPr bwMode="auto">
              <a:xfrm flipH="1">
                <a:off x="4978" y="1415"/>
                <a:ext cx="18" cy="28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7" name="Line 35">
                <a:extLst>
                  <a:ext uri="{FF2B5EF4-FFF2-40B4-BE49-F238E27FC236}">
                    <a16:creationId xmlns:a16="http://schemas.microsoft.com/office/drawing/2014/main" id="{57483A4F-28B7-429D-84C4-F65A4730818E}"/>
                  </a:ext>
                </a:extLst>
              </p:cNvPr>
              <p:cNvSpPr>
                <a:spLocks noChangeShapeType="1"/>
              </p:cNvSpPr>
              <p:nvPr/>
            </p:nvSpPr>
            <p:spPr bwMode="auto">
              <a:xfrm flipH="1">
                <a:off x="5247" y="1578"/>
                <a:ext cx="258" cy="12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8" name="Line 36">
                <a:extLst>
                  <a:ext uri="{FF2B5EF4-FFF2-40B4-BE49-F238E27FC236}">
                    <a16:creationId xmlns:a16="http://schemas.microsoft.com/office/drawing/2014/main" id="{9B974CD2-E2EC-46FF-8408-2937C482AF58}"/>
                  </a:ext>
                </a:extLst>
              </p:cNvPr>
              <p:cNvSpPr>
                <a:spLocks noChangeShapeType="1"/>
              </p:cNvSpPr>
              <p:nvPr/>
            </p:nvSpPr>
            <p:spPr bwMode="auto">
              <a:xfrm flipH="1">
                <a:off x="3270" y="1795"/>
                <a:ext cx="30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cxnSp>
          <p:nvCxnSpPr>
            <p:cNvPr id="47" name="Conector recto 46">
              <a:extLst>
                <a:ext uri="{FF2B5EF4-FFF2-40B4-BE49-F238E27FC236}">
                  <a16:creationId xmlns:a16="http://schemas.microsoft.com/office/drawing/2014/main" id="{77EAEA03-D535-4B93-ADFB-BE1CB3CAD986}"/>
                </a:ext>
              </a:extLst>
            </p:cNvPr>
            <p:cNvCxnSpPr>
              <a:stCxn id="55" idx="2"/>
              <a:endCxn id="65" idx="1"/>
            </p:cNvCxnSpPr>
            <p:nvPr/>
          </p:nvCxnSpPr>
          <p:spPr>
            <a:xfrm flipV="1">
              <a:off x="5248235" y="2011630"/>
              <a:ext cx="336948" cy="19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789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Entidad vs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35</a:t>
            </a:fld>
            <a:endParaRPr lang="es-CL"/>
          </a:p>
        </p:txBody>
      </p:sp>
      <p:grpSp>
        <p:nvGrpSpPr>
          <p:cNvPr id="3" name="Grupo 2">
            <a:extLst>
              <a:ext uri="{FF2B5EF4-FFF2-40B4-BE49-F238E27FC236}">
                <a16:creationId xmlns:a16="http://schemas.microsoft.com/office/drawing/2014/main" id="{CD95D237-A03B-484E-B137-C9E4BDFFB262}"/>
              </a:ext>
            </a:extLst>
          </p:cNvPr>
          <p:cNvGrpSpPr/>
          <p:nvPr/>
        </p:nvGrpSpPr>
        <p:grpSpPr>
          <a:xfrm>
            <a:off x="4360391" y="1146950"/>
            <a:ext cx="4288634" cy="1259682"/>
            <a:chOff x="4221230" y="1473283"/>
            <a:chExt cx="4288634" cy="1259682"/>
          </a:xfrm>
        </p:grpSpPr>
        <p:grpSp>
          <p:nvGrpSpPr>
            <p:cNvPr id="46" name="Group 78">
              <a:extLst>
                <a:ext uri="{FF2B5EF4-FFF2-40B4-BE49-F238E27FC236}">
                  <a16:creationId xmlns:a16="http://schemas.microsoft.com/office/drawing/2014/main" id="{47E4CD65-9E3B-4590-8D23-D65A1F0D4C0E}"/>
                </a:ext>
              </a:extLst>
            </p:cNvPr>
            <p:cNvGrpSpPr>
              <a:grpSpLocks/>
            </p:cNvGrpSpPr>
            <p:nvPr/>
          </p:nvGrpSpPr>
          <p:grpSpPr bwMode="auto">
            <a:xfrm>
              <a:off x="4221230" y="1473283"/>
              <a:ext cx="4288634" cy="1259682"/>
              <a:chOff x="2158" y="922"/>
              <a:chExt cx="3602" cy="1058"/>
            </a:xfrm>
          </p:grpSpPr>
          <p:sp>
            <p:nvSpPr>
              <p:cNvPr id="48" name="Freeform 6">
                <a:extLst>
                  <a:ext uri="{FF2B5EF4-FFF2-40B4-BE49-F238E27FC236}">
                    <a16:creationId xmlns:a16="http://schemas.microsoft.com/office/drawing/2014/main" id="{047FC963-7F37-45B1-8A28-4F4B64F2A8D7}"/>
                  </a:ext>
                </a:extLst>
              </p:cNvPr>
              <p:cNvSpPr>
                <a:spLocks/>
              </p:cNvSpPr>
              <p:nvPr/>
            </p:nvSpPr>
            <p:spPr bwMode="auto">
              <a:xfrm>
                <a:off x="2631" y="1178"/>
                <a:ext cx="526" cy="222"/>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49" name="Freeform 7">
                <a:extLst>
                  <a:ext uri="{FF2B5EF4-FFF2-40B4-BE49-F238E27FC236}">
                    <a16:creationId xmlns:a16="http://schemas.microsoft.com/office/drawing/2014/main" id="{B0343B12-3312-4818-A41F-7B74EA411AF7}"/>
                  </a:ext>
                </a:extLst>
              </p:cNvPr>
              <p:cNvSpPr>
                <a:spLocks/>
              </p:cNvSpPr>
              <p:nvPr/>
            </p:nvSpPr>
            <p:spPr bwMode="auto">
              <a:xfrm>
                <a:off x="4258" y="1347"/>
                <a:ext cx="526" cy="223"/>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0" name="Freeform 8">
                <a:extLst>
                  <a:ext uri="{FF2B5EF4-FFF2-40B4-BE49-F238E27FC236}">
                    <a16:creationId xmlns:a16="http://schemas.microsoft.com/office/drawing/2014/main" id="{01E6D2B0-C5DF-4517-B39F-2CDC2EED5B11}"/>
                  </a:ext>
                </a:extLst>
              </p:cNvPr>
              <p:cNvSpPr>
                <a:spLocks/>
              </p:cNvSpPr>
              <p:nvPr/>
            </p:nvSpPr>
            <p:spPr bwMode="auto">
              <a:xfrm>
                <a:off x="5223" y="1347"/>
                <a:ext cx="526" cy="223"/>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1" name="Freeform 9">
                <a:extLst>
                  <a:ext uri="{FF2B5EF4-FFF2-40B4-BE49-F238E27FC236}">
                    <a16:creationId xmlns:a16="http://schemas.microsoft.com/office/drawing/2014/main" id="{CA0572CB-61FC-4B43-ADAF-5D46DBE566CE}"/>
                  </a:ext>
                </a:extLst>
              </p:cNvPr>
              <p:cNvSpPr>
                <a:spLocks/>
              </p:cNvSpPr>
              <p:nvPr/>
            </p:nvSpPr>
            <p:spPr bwMode="auto">
              <a:xfrm>
                <a:off x="2158" y="1341"/>
                <a:ext cx="526" cy="222"/>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2" name="Freeform 10">
                <a:extLst>
                  <a:ext uri="{FF2B5EF4-FFF2-40B4-BE49-F238E27FC236}">
                    <a16:creationId xmlns:a16="http://schemas.microsoft.com/office/drawing/2014/main" id="{EF9289C6-F4F5-4FE7-ACC9-F11DD5DD0570}"/>
                  </a:ext>
                </a:extLst>
              </p:cNvPr>
              <p:cNvSpPr>
                <a:spLocks/>
              </p:cNvSpPr>
              <p:nvPr/>
            </p:nvSpPr>
            <p:spPr bwMode="auto">
              <a:xfrm>
                <a:off x="3123" y="1341"/>
                <a:ext cx="526" cy="222"/>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3" name="Freeform 11">
                <a:extLst>
                  <a:ext uri="{FF2B5EF4-FFF2-40B4-BE49-F238E27FC236}">
                    <a16:creationId xmlns:a16="http://schemas.microsoft.com/office/drawing/2014/main" id="{E2DFB86D-4974-4735-8276-30550F19DB27}"/>
                  </a:ext>
                </a:extLst>
              </p:cNvPr>
              <p:cNvSpPr>
                <a:spLocks/>
              </p:cNvSpPr>
              <p:nvPr/>
            </p:nvSpPr>
            <p:spPr bwMode="auto">
              <a:xfrm>
                <a:off x="3947" y="1110"/>
                <a:ext cx="526" cy="222"/>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2"/>
                  <a:gd name="T110" fmla="*/ 526 w 526"/>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4" name="Freeform 12">
                <a:extLst>
                  <a:ext uri="{FF2B5EF4-FFF2-40B4-BE49-F238E27FC236}">
                    <a16:creationId xmlns:a16="http://schemas.microsoft.com/office/drawing/2014/main" id="{1A2B1E52-3F4C-497F-928C-A6EC5FFA4BAA}"/>
                  </a:ext>
                </a:extLst>
              </p:cNvPr>
              <p:cNvSpPr>
                <a:spLocks/>
              </p:cNvSpPr>
              <p:nvPr/>
            </p:nvSpPr>
            <p:spPr bwMode="auto">
              <a:xfrm>
                <a:off x="2974" y="923"/>
                <a:ext cx="574" cy="222"/>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74"/>
                  <a:gd name="T109" fmla="*/ 0 h 222"/>
                  <a:gd name="T110" fmla="*/ 574 w 574"/>
                  <a:gd name="T111" fmla="*/ 222 h 2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5" name="Freeform 13">
                <a:extLst>
                  <a:ext uri="{FF2B5EF4-FFF2-40B4-BE49-F238E27FC236}">
                    <a16:creationId xmlns:a16="http://schemas.microsoft.com/office/drawing/2014/main" id="{993C7D77-E4BB-48A7-AC1A-8511D937AFD1}"/>
                  </a:ext>
                </a:extLst>
              </p:cNvPr>
              <p:cNvSpPr>
                <a:spLocks/>
              </p:cNvSpPr>
              <p:nvPr/>
            </p:nvSpPr>
            <p:spPr bwMode="auto">
              <a:xfrm>
                <a:off x="3563" y="1614"/>
                <a:ext cx="888" cy="366"/>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 name="T10" fmla="*/ 0 60000 65536"/>
                  <a:gd name="T11" fmla="*/ 0 60000 65536"/>
                  <a:gd name="T12" fmla="*/ 0 60000 65536"/>
                  <a:gd name="T13" fmla="*/ 0 60000 65536"/>
                  <a:gd name="T14" fmla="*/ 0 60000 65536"/>
                  <a:gd name="T15" fmla="*/ 0 w 888"/>
                  <a:gd name="T16" fmla="*/ 0 h 366"/>
                  <a:gd name="T17" fmla="*/ 888 w 888"/>
                  <a:gd name="T18" fmla="*/ 366 h 366"/>
                </a:gdLst>
                <a:ahLst/>
                <a:cxnLst>
                  <a:cxn ang="T10">
                    <a:pos x="T0" y="T1"/>
                  </a:cxn>
                  <a:cxn ang="T11">
                    <a:pos x="T2" y="T3"/>
                  </a:cxn>
                  <a:cxn ang="T12">
                    <a:pos x="T4" y="T5"/>
                  </a:cxn>
                  <a:cxn ang="T13">
                    <a:pos x="T6" y="T7"/>
                  </a:cxn>
                  <a:cxn ang="T14">
                    <a:pos x="T8" y="T9"/>
                  </a:cxn>
                </a:cxnLst>
                <a:rect l="T15" t="T16" r="T17" b="T18"/>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6" name="Freeform 14">
                <a:extLst>
                  <a:ext uri="{FF2B5EF4-FFF2-40B4-BE49-F238E27FC236}">
                    <a16:creationId xmlns:a16="http://schemas.microsoft.com/office/drawing/2014/main" id="{23FA2647-52FF-47EF-872E-853F1D033F04}"/>
                  </a:ext>
                </a:extLst>
              </p:cNvPr>
              <p:cNvSpPr>
                <a:spLocks/>
              </p:cNvSpPr>
              <p:nvPr/>
            </p:nvSpPr>
            <p:spPr bwMode="auto">
              <a:xfrm>
                <a:off x="4730" y="1706"/>
                <a:ext cx="874" cy="258"/>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 name="T10" fmla="*/ 0 60000 65536"/>
                  <a:gd name="T11" fmla="*/ 0 60000 65536"/>
                  <a:gd name="T12" fmla="*/ 0 60000 65536"/>
                  <a:gd name="T13" fmla="*/ 0 60000 65536"/>
                  <a:gd name="T14" fmla="*/ 0 60000 65536"/>
                  <a:gd name="T15" fmla="*/ 0 w 874"/>
                  <a:gd name="T16" fmla="*/ 0 h 258"/>
                  <a:gd name="T17" fmla="*/ 874 w 874"/>
                  <a:gd name="T18" fmla="*/ 258 h 258"/>
                </a:gdLst>
                <a:ahLst/>
                <a:cxnLst>
                  <a:cxn ang="T10">
                    <a:pos x="T0" y="T1"/>
                  </a:cxn>
                  <a:cxn ang="T11">
                    <a:pos x="T2" y="T3"/>
                  </a:cxn>
                  <a:cxn ang="T12">
                    <a:pos x="T4" y="T5"/>
                  </a:cxn>
                  <a:cxn ang="T13">
                    <a:pos x="T6" y="T7"/>
                  </a:cxn>
                  <a:cxn ang="T14">
                    <a:pos x="T8" y="T9"/>
                  </a:cxn>
                </a:cxnLst>
                <a:rect l="T15" t="T16" r="T17" b="T18"/>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7" name="Freeform 15">
                <a:extLst>
                  <a:ext uri="{FF2B5EF4-FFF2-40B4-BE49-F238E27FC236}">
                    <a16:creationId xmlns:a16="http://schemas.microsoft.com/office/drawing/2014/main" id="{A8360D2F-EB3E-4C85-82F9-CF6D9FA570C8}"/>
                  </a:ext>
                </a:extLst>
              </p:cNvPr>
              <p:cNvSpPr>
                <a:spLocks/>
              </p:cNvSpPr>
              <p:nvPr/>
            </p:nvSpPr>
            <p:spPr bwMode="auto">
              <a:xfrm>
                <a:off x="2541" y="1699"/>
                <a:ext cx="720" cy="226"/>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 name="T10" fmla="*/ 0 60000 65536"/>
                  <a:gd name="T11" fmla="*/ 0 60000 65536"/>
                  <a:gd name="T12" fmla="*/ 0 60000 65536"/>
                  <a:gd name="T13" fmla="*/ 0 60000 65536"/>
                  <a:gd name="T14" fmla="*/ 0 60000 65536"/>
                  <a:gd name="T15" fmla="*/ 0 w 720"/>
                  <a:gd name="T16" fmla="*/ 0 h 226"/>
                  <a:gd name="T17" fmla="*/ 720 w 720"/>
                  <a:gd name="T18" fmla="*/ 226 h 226"/>
                </a:gdLst>
                <a:ahLst/>
                <a:cxnLst>
                  <a:cxn ang="T10">
                    <a:pos x="T0" y="T1"/>
                  </a:cxn>
                  <a:cxn ang="T11">
                    <a:pos x="T2" y="T3"/>
                  </a:cxn>
                  <a:cxn ang="T12">
                    <a:pos x="T4" y="T5"/>
                  </a:cxn>
                  <a:cxn ang="T13">
                    <a:pos x="T6" y="T7"/>
                  </a:cxn>
                  <a:cxn ang="T14">
                    <a:pos x="T8" y="T9"/>
                  </a:cxn>
                </a:cxnLst>
                <a:rect l="T15" t="T16" r="T17" b="T18"/>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8" name="Freeform 16">
                <a:extLst>
                  <a:ext uri="{FF2B5EF4-FFF2-40B4-BE49-F238E27FC236}">
                    <a16:creationId xmlns:a16="http://schemas.microsoft.com/office/drawing/2014/main" id="{F1AED73D-DFE7-48CC-86D8-8F0418D8C277}"/>
                  </a:ext>
                </a:extLst>
              </p:cNvPr>
              <p:cNvSpPr>
                <a:spLocks/>
              </p:cNvSpPr>
              <p:nvPr/>
            </p:nvSpPr>
            <p:spPr bwMode="auto">
              <a:xfrm>
                <a:off x="4730" y="1184"/>
                <a:ext cx="526" cy="22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23"/>
                  <a:gd name="T110" fmla="*/ 526 w 526"/>
                  <a:gd name="T111" fmla="*/ 223 h 2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s-CL" sz="1350"/>
              </a:p>
            </p:txBody>
          </p:sp>
          <p:sp>
            <p:nvSpPr>
              <p:cNvPr id="59" name="Rectangle 17">
                <a:extLst>
                  <a:ext uri="{FF2B5EF4-FFF2-40B4-BE49-F238E27FC236}">
                    <a16:creationId xmlns:a16="http://schemas.microsoft.com/office/drawing/2014/main" id="{FA9EEE75-7958-4B78-9912-9D9E09A48DD8}"/>
                  </a:ext>
                </a:extLst>
              </p:cNvPr>
              <p:cNvSpPr>
                <a:spLocks noChangeArrowheads="1"/>
              </p:cNvSpPr>
              <p:nvPr/>
            </p:nvSpPr>
            <p:spPr bwMode="auto">
              <a:xfrm>
                <a:off x="3642" y="1701"/>
                <a:ext cx="86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a:solidFill>
                      <a:srgbClr val="000000"/>
                    </a:solidFill>
                  </a:rPr>
                  <a:t>Administra2</a:t>
                </a:r>
              </a:p>
            </p:txBody>
          </p:sp>
          <p:sp>
            <p:nvSpPr>
              <p:cNvPr id="60" name="Rectangle 18">
                <a:extLst>
                  <a:ext uri="{FF2B5EF4-FFF2-40B4-BE49-F238E27FC236}">
                    <a16:creationId xmlns:a16="http://schemas.microsoft.com/office/drawing/2014/main" id="{62BF43EC-8917-40D2-8E8F-4A8C81CE045A}"/>
                  </a:ext>
                </a:extLst>
              </p:cNvPr>
              <p:cNvSpPr>
                <a:spLocks noChangeArrowheads="1"/>
              </p:cNvSpPr>
              <p:nvPr/>
            </p:nvSpPr>
            <p:spPr bwMode="auto">
              <a:xfrm>
                <a:off x="2640" y="1174"/>
                <a:ext cx="51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61" name="Rectangle 19">
                <a:extLst>
                  <a:ext uri="{FF2B5EF4-FFF2-40B4-BE49-F238E27FC236}">
                    <a16:creationId xmlns:a16="http://schemas.microsoft.com/office/drawing/2014/main" id="{990D8E63-60CE-458D-92FE-D3EDE8FE1B6E}"/>
                  </a:ext>
                </a:extLst>
              </p:cNvPr>
              <p:cNvSpPr>
                <a:spLocks noChangeArrowheads="1"/>
              </p:cNvSpPr>
              <p:nvPr/>
            </p:nvSpPr>
            <p:spPr bwMode="auto">
              <a:xfrm>
                <a:off x="4720" y="1190"/>
                <a:ext cx="54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dnomb</a:t>
                </a:r>
                <a:endParaRPr lang="en-US" altLang="es-CL" sz="1200" b="1" dirty="0">
                  <a:solidFill>
                    <a:srgbClr val="000000"/>
                  </a:solidFill>
                </a:endParaRPr>
              </a:p>
            </p:txBody>
          </p:sp>
          <p:sp>
            <p:nvSpPr>
              <p:cNvPr id="62" name="Rectangle 20">
                <a:extLst>
                  <a:ext uri="{FF2B5EF4-FFF2-40B4-BE49-F238E27FC236}">
                    <a16:creationId xmlns:a16="http://schemas.microsoft.com/office/drawing/2014/main" id="{5FEEA780-1390-4ECB-BAB2-0679956E8179}"/>
                  </a:ext>
                </a:extLst>
              </p:cNvPr>
              <p:cNvSpPr>
                <a:spLocks noChangeArrowheads="1"/>
              </p:cNvSpPr>
              <p:nvPr/>
            </p:nvSpPr>
            <p:spPr bwMode="auto">
              <a:xfrm>
                <a:off x="5214" y="1349"/>
                <a:ext cx="54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presup</a:t>
                </a:r>
                <a:endParaRPr lang="en-US" altLang="es-CL" sz="1200" b="1" dirty="0">
                  <a:solidFill>
                    <a:srgbClr val="000000"/>
                  </a:solidFill>
                </a:endParaRPr>
              </a:p>
            </p:txBody>
          </p:sp>
          <p:sp>
            <p:nvSpPr>
              <p:cNvPr id="63" name="Rectangle 21">
                <a:extLst>
                  <a:ext uri="{FF2B5EF4-FFF2-40B4-BE49-F238E27FC236}">
                    <a16:creationId xmlns:a16="http://schemas.microsoft.com/office/drawing/2014/main" id="{BFFE2162-D6E2-4081-8751-BFD37EA6343C}"/>
                  </a:ext>
                </a:extLst>
              </p:cNvPr>
              <p:cNvSpPr>
                <a:spLocks noChangeArrowheads="1"/>
              </p:cNvSpPr>
              <p:nvPr/>
            </p:nvSpPr>
            <p:spPr bwMode="auto">
              <a:xfrm>
                <a:off x="4398" y="1329"/>
                <a:ext cx="31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did</a:t>
                </a:r>
              </a:p>
            </p:txBody>
          </p:sp>
          <p:sp>
            <p:nvSpPr>
              <p:cNvPr id="64" name="Rectangle 22">
                <a:extLst>
                  <a:ext uri="{FF2B5EF4-FFF2-40B4-BE49-F238E27FC236}">
                    <a16:creationId xmlns:a16="http://schemas.microsoft.com/office/drawing/2014/main" id="{39751DD6-2914-4F1E-8605-7F88BEC66DFC}"/>
                  </a:ext>
                </a:extLst>
              </p:cNvPr>
              <p:cNvSpPr>
                <a:spLocks noChangeArrowheads="1"/>
              </p:cNvSpPr>
              <p:nvPr/>
            </p:nvSpPr>
            <p:spPr bwMode="auto">
              <a:xfrm>
                <a:off x="2514" y="1685"/>
                <a:ext cx="73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65" name="Rectangle 23">
                <a:extLst>
                  <a:ext uri="{FF2B5EF4-FFF2-40B4-BE49-F238E27FC236}">
                    <a16:creationId xmlns:a16="http://schemas.microsoft.com/office/drawing/2014/main" id="{14497E7B-FBA7-4ED4-A53E-29DACC4E6028}"/>
                  </a:ext>
                </a:extLst>
              </p:cNvPr>
              <p:cNvSpPr>
                <a:spLocks noChangeArrowheads="1"/>
              </p:cNvSpPr>
              <p:nvPr/>
            </p:nvSpPr>
            <p:spPr bwMode="auto">
              <a:xfrm>
                <a:off x="4733" y="1681"/>
                <a:ext cx="98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66" name="Rectangle 24">
                <a:extLst>
                  <a:ext uri="{FF2B5EF4-FFF2-40B4-BE49-F238E27FC236}">
                    <a16:creationId xmlns:a16="http://schemas.microsoft.com/office/drawing/2014/main" id="{800DE7CE-60D4-4874-B1D3-57A560E01E74}"/>
                  </a:ext>
                </a:extLst>
              </p:cNvPr>
              <p:cNvSpPr>
                <a:spLocks noChangeArrowheads="1"/>
              </p:cNvSpPr>
              <p:nvPr/>
            </p:nvSpPr>
            <p:spPr bwMode="auto">
              <a:xfrm>
                <a:off x="2285" y="1324"/>
                <a:ext cx="2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67" name="Rectangle 25">
                <a:extLst>
                  <a:ext uri="{FF2B5EF4-FFF2-40B4-BE49-F238E27FC236}">
                    <a16:creationId xmlns:a16="http://schemas.microsoft.com/office/drawing/2014/main" id="{9B3DD2B3-606E-489B-A3CD-5DB6BA5539A6}"/>
                  </a:ext>
                </a:extLst>
              </p:cNvPr>
              <p:cNvSpPr>
                <a:spLocks noChangeArrowheads="1"/>
              </p:cNvSpPr>
              <p:nvPr/>
            </p:nvSpPr>
            <p:spPr bwMode="auto">
              <a:xfrm>
                <a:off x="3276" y="1329"/>
                <a:ext cx="41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68" name="Rectangle 26">
                <a:extLst>
                  <a:ext uri="{FF2B5EF4-FFF2-40B4-BE49-F238E27FC236}">
                    <a16:creationId xmlns:a16="http://schemas.microsoft.com/office/drawing/2014/main" id="{8FE72187-DD7A-48BA-AD2E-A483B72DE716}"/>
                  </a:ext>
                </a:extLst>
              </p:cNvPr>
              <p:cNvSpPr>
                <a:spLocks noChangeArrowheads="1"/>
              </p:cNvSpPr>
              <p:nvPr/>
            </p:nvSpPr>
            <p:spPr bwMode="auto">
              <a:xfrm>
                <a:off x="2932" y="922"/>
                <a:ext cx="71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C00000"/>
                    </a:solidFill>
                  </a:rPr>
                  <a:t>D_presup</a:t>
                </a:r>
                <a:endParaRPr lang="en-US" altLang="es-CL" sz="1200" b="1" dirty="0">
                  <a:solidFill>
                    <a:srgbClr val="C00000"/>
                  </a:solidFill>
                </a:endParaRPr>
              </a:p>
            </p:txBody>
          </p:sp>
          <p:sp>
            <p:nvSpPr>
              <p:cNvPr id="69" name="Rectangle 27">
                <a:extLst>
                  <a:ext uri="{FF2B5EF4-FFF2-40B4-BE49-F238E27FC236}">
                    <a16:creationId xmlns:a16="http://schemas.microsoft.com/office/drawing/2014/main" id="{45E17EFA-1673-4890-B0E0-C3E960BD8D51}"/>
                  </a:ext>
                </a:extLst>
              </p:cNvPr>
              <p:cNvSpPr>
                <a:spLocks noChangeArrowheads="1"/>
              </p:cNvSpPr>
              <p:nvPr/>
            </p:nvSpPr>
            <p:spPr bwMode="auto">
              <a:xfrm>
                <a:off x="3943" y="1092"/>
                <a:ext cx="48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desde</a:t>
                </a:r>
                <a:endParaRPr lang="en-US" altLang="es-CL" sz="1200" b="1" dirty="0">
                  <a:solidFill>
                    <a:srgbClr val="000000"/>
                  </a:solidFill>
                </a:endParaRPr>
              </a:p>
            </p:txBody>
          </p:sp>
          <p:sp>
            <p:nvSpPr>
              <p:cNvPr id="70" name="Line 28">
                <a:extLst>
                  <a:ext uri="{FF2B5EF4-FFF2-40B4-BE49-F238E27FC236}">
                    <a16:creationId xmlns:a16="http://schemas.microsoft.com/office/drawing/2014/main" id="{12C3F550-A52F-4DF9-8D56-F2FB23B3E7CF}"/>
                  </a:ext>
                </a:extLst>
              </p:cNvPr>
              <p:cNvSpPr>
                <a:spLocks noChangeShapeType="1"/>
              </p:cNvSpPr>
              <p:nvPr/>
            </p:nvSpPr>
            <p:spPr bwMode="auto">
              <a:xfrm>
                <a:off x="2414" y="1578"/>
                <a:ext cx="328" cy="1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1" name="Line 29">
                <a:extLst>
                  <a:ext uri="{FF2B5EF4-FFF2-40B4-BE49-F238E27FC236}">
                    <a16:creationId xmlns:a16="http://schemas.microsoft.com/office/drawing/2014/main" id="{3E15DD3B-0D1B-4DA6-8C32-4B30C18F4D7E}"/>
                  </a:ext>
                </a:extLst>
              </p:cNvPr>
              <p:cNvSpPr>
                <a:spLocks noChangeShapeType="1"/>
              </p:cNvSpPr>
              <p:nvPr/>
            </p:nvSpPr>
            <p:spPr bwMode="auto">
              <a:xfrm>
                <a:off x="2874" y="1415"/>
                <a:ext cx="12" cy="2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2" name="Line 30">
                <a:extLst>
                  <a:ext uri="{FF2B5EF4-FFF2-40B4-BE49-F238E27FC236}">
                    <a16:creationId xmlns:a16="http://schemas.microsoft.com/office/drawing/2014/main" id="{CAA93AC3-F1D0-4271-A19B-B8745C20D983}"/>
                  </a:ext>
                </a:extLst>
              </p:cNvPr>
              <p:cNvSpPr>
                <a:spLocks noChangeShapeType="1"/>
              </p:cNvSpPr>
              <p:nvPr/>
            </p:nvSpPr>
            <p:spPr bwMode="auto">
              <a:xfrm flipH="1">
                <a:off x="3116" y="1588"/>
                <a:ext cx="267" cy="10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3" name="Line 31">
                <a:extLst>
                  <a:ext uri="{FF2B5EF4-FFF2-40B4-BE49-F238E27FC236}">
                    <a16:creationId xmlns:a16="http://schemas.microsoft.com/office/drawing/2014/main" id="{AC8DA32E-4421-4F41-8191-04B9A304756A}"/>
                  </a:ext>
                </a:extLst>
              </p:cNvPr>
              <p:cNvSpPr>
                <a:spLocks noChangeShapeType="1"/>
              </p:cNvSpPr>
              <p:nvPr/>
            </p:nvSpPr>
            <p:spPr bwMode="auto">
              <a:xfrm flipH="1">
                <a:off x="4040" y="1320"/>
                <a:ext cx="119" cy="2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4" name="Line 32">
                <a:extLst>
                  <a:ext uri="{FF2B5EF4-FFF2-40B4-BE49-F238E27FC236}">
                    <a16:creationId xmlns:a16="http://schemas.microsoft.com/office/drawing/2014/main" id="{18D445EA-97E8-4BCD-81CF-1FB711586F43}"/>
                  </a:ext>
                </a:extLst>
              </p:cNvPr>
              <p:cNvSpPr>
                <a:spLocks noChangeShapeType="1"/>
              </p:cNvSpPr>
              <p:nvPr/>
            </p:nvSpPr>
            <p:spPr bwMode="auto">
              <a:xfrm flipH="1">
                <a:off x="2938" y="1174"/>
                <a:ext cx="359" cy="53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5" name="Line 33">
                <a:extLst>
                  <a:ext uri="{FF2B5EF4-FFF2-40B4-BE49-F238E27FC236}">
                    <a16:creationId xmlns:a16="http://schemas.microsoft.com/office/drawing/2014/main" id="{AE64C5A0-D994-4448-8A21-086B858A151D}"/>
                  </a:ext>
                </a:extLst>
              </p:cNvPr>
              <p:cNvSpPr>
                <a:spLocks noChangeShapeType="1"/>
              </p:cNvSpPr>
              <p:nvPr/>
            </p:nvSpPr>
            <p:spPr bwMode="auto">
              <a:xfrm>
                <a:off x="4516" y="1578"/>
                <a:ext cx="366" cy="1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6" name="Line 34">
                <a:extLst>
                  <a:ext uri="{FF2B5EF4-FFF2-40B4-BE49-F238E27FC236}">
                    <a16:creationId xmlns:a16="http://schemas.microsoft.com/office/drawing/2014/main" id="{DDD55176-9425-41FD-91EF-3B40EBC32A4F}"/>
                  </a:ext>
                </a:extLst>
              </p:cNvPr>
              <p:cNvSpPr>
                <a:spLocks noChangeShapeType="1"/>
              </p:cNvSpPr>
              <p:nvPr/>
            </p:nvSpPr>
            <p:spPr bwMode="auto">
              <a:xfrm flipH="1">
                <a:off x="4978" y="1415"/>
                <a:ext cx="18" cy="28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7" name="Line 35">
                <a:extLst>
                  <a:ext uri="{FF2B5EF4-FFF2-40B4-BE49-F238E27FC236}">
                    <a16:creationId xmlns:a16="http://schemas.microsoft.com/office/drawing/2014/main" id="{57483A4F-28B7-429D-84C4-F65A4730818E}"/>
                  </a:ext>
                </a:extLst>
              </p:cNvPr>
              <p:cNvSpPr>
                <a:spLocks noChangeShapeType="1"/>
              </p:cNvSpPr>
              <p:nvPr/>
            </p:nvSpPr>
            <p:spPr bwMode="auto">
              <a:xfrm flipH="1">
                <a:off x="5247" y="1578"/>
                <a:ext cx="258" cy="12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sp>
            <p:nvSpPr>
              <p:cNvPr id="78" name="Line 36">
                <a:extLst>
                  <a:ext uri="{FF2B5EF4-FFF2-40B4-BE49-F238E27FC236}">
                    <a16:creationId xmlns:a16="http://schemas.microsoft.com/office/drawing/2014/main" id="{9B974CD2-E2EC-46FF-8408-2937C482AF58}"/>
                  </a:ext>
                </a:extLst>
              </p:cNvPr>
              <p:cNvSpPr>
                <a:spLocks noChangeShapeType="1"/>
              </p:cNvSpPr>
              <p:nvPr/>
            </p:nvSpPr>
            <p:spPr bwMode="auto">
              <a:xfrm flipH="1">
                <a:off x="3270" y="1795"/>
                <a:ext cx="308"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CL" sz="1350"/>
              </a:p>
            </p:txBody>
          </p:sp>
        </p:grpSp>
        <p:cxnSp>
          <p:nvCxnSpPr>
            <p:cNvPr id="47" name="Conector recto 46">
              <a:extLst>
                <a:ext uri="{FF2B5EF4-FFF2-40B4-BE49-F238E27FC236}">
                  <a16:creationId xmlns:a16="http://schemas.microsoft.com/office/drawing/2014/main" id="{77EAEA03-D535-4B93-ADFB-BE1CB3CAD986}"/>
                </a:ext>
              </a:extLst>
            </p:cNvPr>
            <p:cNvCxnSpPr>
              <a:stCxn id="55" idx="2"/>
              <a:endCxn id="65" idx="1"/>
            </p:cNvCxnSpPr>
            <p:nvPr/>
          </p:nvCxnSpPr>
          <p:spPr>
            <a:xfrm flipV="1">
              <a:off x="6950144" y="2503174"/>
              <a:ext cx="336947" cy="19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Rectangle 5">
            <a:extLst>
              <a:ext uri="{FF2B5EF4-FFF2-40B4-BE49-F238E27FC236}">
                <a16:creationId xmlns:a16="http://schemas.microsoft.com/office/drawing/2014/main" id="{213B7905-C356-4C07-A2D7-81CA2CAE9730}"/>
              </a:ext>
            </a:extLst>
          </p:cNvPr>
          <p:cNvSpPr txBox="1">
            <a:spLocks noChangeArrowheads="1"/>
          </p:cNvSpPr>
          <p:nvPr/>
        </p:nvSpPr>
        <p:spPr>
          <a:xfrm>
            <a:off x="387248" y="1112964"/>
            <a:ext cx="3025804" cy="32400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a:defRPr/>
            </a:pPr>
            <a:endParaRPr lang="en-US" dirty="0"/>
          </a:p>
          <a:p>
            <a:pPr>
              <a:defRPr/>
            </a:pPr>
            <a:r>
              <a:rPr lang="es-ES" dirty="0"/>
              <a:t>¿Qué hay de este diagrama?
¿Los empleados que no son gerentes tendrán </a:t>
            </a:r>
            <a:r>
              <a:rPr lang="es-ES" dirty="0" err="1"/>
              <a:t>dbudget</a:t>
            </a:r>
            <a:r>
              <a:rPr lang="es-ES" dirty="0"/>
              <a:t> = </a:t>
            </a:r>
            <a:r>
              <a:rPr lang="es-ES" dirty="0" err="1"/>
              <a:t>null</a:t>
            </a:r>
            <a:r>
              <a:rPr lang="es-ES" dirty="0"/>
              <a:t>?</a:t>
            </a:r>
            <a:endParaRPr lang="en-US" dirty="0"/>
          </a:p>
          <a:p>
            <a:pPr>
              <a:defRPr/>
            </a:pPr>
            <a:r>
              <a:rPr lang="es-ES" dirty="0"/>
              <a:t>El siguiente diagrama de ER es más apropiado y evita los problemas anteriores!
Cada Gerente tiene ahora un presupuesto</a:t>
            </a:r>
            <a:r>
              <a:rPr lang="en-US" dirty="0"/>
              <a:t>.</a:t>
            </a:r>
            <a:endParaRPr lang="en-US" sz="1500" dirty="0"/>
          </a:p>
        </p:txBody>
      </p:sp>
      <p:pic>
        <p:nvPicPr>
          <p:cNvPr id="40" name="Picture 3">
            <a:extLst>
              <a:ext uri="{FF2B5EF4-FFF2-40B4-BE49-F238E27FC236}">
                <a16:creationId xmlns:a16="http://schemas.microsoft.com/office/drawing/2014/main" id="{0A512A95-3645-4B7F-83DC-7E760AEBA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130" y="2689195"/>
            <a:ext cx="3696890" cy="204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19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8686800" cy="1082700"/>
          </a:xfrm>
        </p:spPr>
        <p:txBody>
          <a:bodyPr/>
          <a:lstStyle/>
          <a:p>
            <a:r>
              <a:rPr lang="es-MX" sz="4400" dirty="0"/>
              <a:t>Relaciones Binarias VS Ternarios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36</a:t>
            </a:fld>
            <a:endParaRPr lang="es-CL"/>
          </a:p>
        </p:txBody>
      </p:sp>
      <p:grpSp>
        <p:nvGrpSpPr>
          <p:cNvPr id="41" name="Grupo 40">
            <a:extLst>
              <a:ext uri="{FF2B5EF4-FFF2-40B4-BE49-F238E27FC236}">
                <a16:creationId xmlns:a16="http://schemas.microsoft.com/office/drawing/2014/main" id="{D0B0FE09-67FF-4DAD-A913-9E91892BEA16}"/>
              </a:ext>
            </a:extLst>
          </p:cNvPr>
          <p:cNvGrpSpPr/>
          <p:nvPr/>
        </p:nvGrpSpPr>
        <p:grpSpPr>
          <a:xfrm>
            <a:off x="4245163" y="1276947"/>
            <a:ext cx="4511589" cy="1696648"/>
            <a:chOff x="428554" y="1274740"/>
            <a:chExt cx="4511589" cy="1696648"/>
          </a:xfrm>
        </p:grpSpPr>
        <p:sp>
          <p:nvSpPr>
            <p:cNvPr id="42" name="Freeform 6">
              <a:extLst>
                <a:ext uri="{FF2B5EF4-FFF2-40B4-BE49-F238E27FC236}">
                  <a16:creationId xmlns:a16="http://schemas.microsoft.com/office/drawing/2014/main" id="{D0E2EE32-E301-4CF5-A45C-59E433AC82A7}"/>
                </a:ext>
              </a:extLst>
            </p:cNvPr>
            <p:cNvSpPr>
              <a:spLocks/>
            </p:cNvSpPr>
            <p:nvPr/>
          </p:nvSpPr>
          <p:spPr bwMode="auto">
            <a:xfrm>
              <a:off x="3484886" y="1446189"/>
              <a:ext cx="648891" cy="235744"/>
            </a:xfrm>
            <a:custGeom>
              <a:avLst/>
              <a:gdLst>
                <a:gd name="T0" fmla="*/ 1370965575 w 545"/>
                <a:gd name="T1" fmla="*/ 229335041 h 198"/>
                <a:gd name="T2" fmla="*/ 1348283372 w 545"/>
                <a:gd name="T3" fmla="*/ 183972193 h 198"/>
                <a:gd name="T4" fmla="*/ 1307960867 w 545"/>
                <a:gd name="T5" fmla="*/ 143648118 h 198"/>
                <a:gd name="T6" fmla="*/ 1247477109 w 545"/>
                <a:gd name="T7" fmla="*/ 105846579 h 198"/>
                <a:gd name="T8" fmla="*/ 1171872412 w 545"/>
                <a:gd name="T9" fmla="*/ 75604689 h 198"/>
                <a:gd name="T10" fmla="*/ 1078625825 w 545"/>
                <a:gd name="T11" fmla="*/ 45362811 h 198"/>
                <a:gd name="T12" fmla="*/ 975300199 w 545"/>
                <a:gd name="T13" fmla="*/ 25201561 h 198"/>
                <a:gd name="T14" fmla="*/ 864413309 w 545"/>
                <a:gd name="T15" fmla="*/ 10080625 h 198"/>
                <a:gd name="T16" fmla="*/ 745966545 w 545"/>
                <a:gd name="T17" fmla="*/ 2520950 h 198"/>
                <a:gd name="T18" fmla="*/ 624999030 w 545"/>
                <a:gd name="T19" fmla="*/ 2520950 h 198"/>
                <a:gd name="T20" fmla="*/ 509071827 w 545"/>
                <a:gd name="T21" fmla="*/ 10080625 h 198"/>
                <a:gd name="T22" fmla="*/ 395663888 w 545"/>
                <a:gd name="T23" fmla="*/ 25201561 h 198"/>
                <a:gd name="T24" fmla="*/ 292338262 w 545"/>
                <a:gd name="T25" fmla="*/ 45362811 h 198"/>
                <a:gd name="T26" fmla="*/ 199091625 w 545"/>
                <a:gd name="T27" fmla="*/ 75604689 h 198"/>
                <a:gd name="T28" fmla="*/ 123486928 w 545"/>
                <a:gd name="T29" fmla="*/ 105846579 h 198"/>
                <a:gd name="T30" fmla="*/ 63003145 w 545"/>
                <a:gd name="T31" fmla="*/ 143648118 h 198"/>
                <a:gd name="T32" fmla="*/ 22680622 w 545"/>
                <a:gd name="T33" fmla="*/ 183972193 h 198"/>
                <a:gd name="T34" fmla="*/ 2519364 w 545"/>
                <a:gd name="T35" fmla="*/ 229335041 h 198"/>
                <a:gd name="T36" fmla="*/ 2519364 w 545"/>
                <a:gd name="T37" fmla="*/ 272176890 h 198"/>
                <a:gd name="T38" fmla="*/ 22680622 w 545"/>
                <a:gd name="T39" fmla="*/ 312499378 h 198"/>
                <a:gd name="T40" fmla="*/ 63003145 w 545"/>
                <a:gd name="T41" fmla="*/ 355342815 h 198"/>
                <a:gd name="T42" fmla="*/ 123486928 w 545"/>
                <a:gd name="T43" fmla="*/ 390624991 h 198"/>
                <a:gd name="T44" fmla="*/ 199091625 w 545"/>
                <a:gd name="T45" fmla="*/ 425907267 h 198"/>
                <a:gd name="T46" fmla="*/ 292338262 w 545"/>
                <a:gd name="T47" fmla="*/ 453628184 h 198"/>
                <a:gd name="T48" fmla="*/ 395663888 w 545"/>
                <a:gd name="T49" fmla="*/ 473789427 h 198"/>
                <a:gd name="T50" fmla="*/ 509071827 w 545"/>
                <a:gd name="T51" fmla="*/ 488910360 h 198"/>
                <a:gd name="T52" fmla="*/ 624999030 w 545"/>
                <a:gd name="T53" fmla="*/ 496471620 h 198"/>
                <a:gd name="T54" fmla="*/ 745966545 w 545"/>
                <a:gd name="T55" fmla="*/ 496471620 h 198"/>
                <a:gd name="T56" fmla="*/ 864413309 w 545"/>
                <a:gd name="T57" fmla="*/ 488910360 h 198"/>
                <a:gd name="T58" fmla="*/ 975300199 w 545"/>
                <a:gd name="T59" fmla="*/ 473789427 h 198"/>
                <a:gd name="T60" fmla="*/ 1078625825 w 545"/>
                <a:gd name="T61" fmla="*/ 453628184 h 198"/>
                <a:gd name="T62" fmla="*/ 1171872412 w 545"/>
                <a:gd name="T63" fmla="*/ 425907267 h 198"/>
                <a:gd name="T64" fmla="*/ 1247477109 w 545"/>
                <a:gd name="T65" fmla="*/ 390624991 h 198"/>
                <a:gd name="T66" fmla="*/ 1307960867 w 545"/>
                <a:gd name="T67" fmla="*/ 355342815 h 198"/>
                <a:gd name="T68" fmla="*/ 1348283372 w 545"/>
                <a:gd name="T69" fmla="*/ 312499378 h 198"/>
                <a:gd name="T70" fmla="*/ 1370965575 w 545"/>
                <a:gd name="T71" fmla="*/ 2721768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3" name="Freeform 7">
              <a:extLst>
                <a:ext uri="{FF2B5EF4-FFF2-40B4-BE49-F238E27FC236}">
                  <a16:creationId xmlns:a16="http://schemas.microsoft.com/office/drawing/2014/main" id="{63D101BD-986E-476E-8624-7D45D88DE1A4}"/>
                </a:ext>
              </a:extLst>
            </p:cNvPr>
            <p:cNvSpPr>
              <a:spLocks/>
            </p:cNvSpPr>
            <p:nvPr/>
          </p:nvSpPr>
          <p:spPr bwMode="auto">
            <a:xfrm>
              <a:off x="4279034" y="1453333"/>
              <a:ext cx="648890" cy="235744"/>
            </a:xfrm>
            <a:custGeom>
              <a:avLst/>
              <a:gdLst>
                <a:gd name="T0" fmla="*/ 2520948 w 545"/>
                <a:gd name="T1" fmla="*/ 269655941 h 198"/>
                <a:gd name="T2" fmla="*/ 22682183 w 545"/>
                <a:gd name="T3" fmla="*/ 312499378 h 198"/>
                <a:gd name="T4" fmla="*/ 65524020 w 545"/>
                <a:gd name="T5" fmla="*/ 352821865 h 198"/>
                <a:gd name="T6" fmla="*/ 123488373 w 545"/>
                <a:gd name="T7" fmla="*/ 390624991 h 198"/>
                <a:gd name="T8" fmla="*/ 201612343 w 545"/>
                <a:gd name="T9" fmla="*/ 425907267 h 198"/>
                <a:gd name="T10" fmla="*/ 292337924 w 545"/>
                <a:gd name="T11" fmla="*/ 451108822 h 198"/>
                <a:gd name="T12" fmla="*/ 395665018 w 545"/>
                <a:gd name="T13" fmla="*/ 473789427 h 198"/>
                <a:gd name="T14" fmla="*/ 509071239 w 545"/>
                <a:gd name="T15" fmla="*/ 488910360 h 198"/>
                <a:gd name="T16" fmla="*/ 624998307 w 545"/>
                <a:gd name="T17" fmla="*/ 496471620 h 198"/>
                <a:gd name="T18" fmla="*/ 745965683 w 545"/>
                <a:gd name="T19" fmla="*/ 496471620 h 198"/>
                <a:gd name="T20" fmla="*/ 864413898 w 545"/>
                <a:gd name="T21" fmla="*/ 488910360 h 198"/>
                <a:gd name="T22" fmla="*/ 975300659 w 545"/>
                <a:gd name="T23" fmla="*/ 473789427 h 198"/>
                <a:gd name="T24" fmla="*/ 1081147113 w 545"/>
                <a:gd name="T25" fmla="*/ 451108822 h 198"/>
                <a:gd name="T26" fmla="*/ 1169351697 w 545"/>
                <a:gd name="T27" fmla="*/ 425907267 h 198"/>
                <a:gd name="T28" fmla="*/ 1247477255 w 545"/>
                <a:gd name="T29" fmla="*/ 390624991 h 198"/>
                <a:gd name="T30" fmla="*/ 1307960943 w 545"/>
                <a:gd name="T31" fmla="*/ 352821865 h 198"/>
                <a:gd name="T32" fmla="*/ 1348283401 w 545"/>
                <a:gd name="T33" fmla="*/ 312499378 h 198"/>
                <a:gd name="T34" fmla="*/ 1368444631 w 545"/>
                <a:gd name="T35" fmla="*/ 269655941 h 198"/>
                <a:gd name="T36" fmla="*/ 1368444631 w 545"/>
                <a:gd name="T37" fmla="*/ 226814092 h 198"/>
                <a:gd name="T38" fmla="*/ 1348283401 w 545"/>
                <a:gd name="T39" fmla="*/ 183972193 h 198"/>
                <a:gd name="T40" fmla="*/ 1307960943 w 545"/>
                <a:gd name="T41" fmla="*/ 143648118 h 198"/>
                <a:gd name="T42" fmla="*/ 1247477255 w 545"/>
                <a:gd name="T43" fmla="*/ 105846579 h 198"/>
                <a:gd name="T44" fmla="*/ 1169351697 w 545"/>
                <a:gd name="T45" fmla="*/ 73083740 h 198"/>
                <a:gd name="T46" fmla="*/ 1078626165 w 545"/>
                <a:gd name="T47" fmla="*/ 45362811 h 198"/>
                <a:gd name="T48" fmla="*/ 975300659 w 545"/>
                <a:gd name="T49" fmla="*/ 22682199 h 198"/>
                <a:gd name="T50" fmla="*/ 861892950 w 545"/>
                <a:gd name="T51" fmla="*/ 7561263 h 198"/>
                <a:gd name="T52" fmla="*/ 745965683 w 545"/>
                <a:gd name="T53" fmla="*/ 2520950 h 198"/>
                <a:gd name="T54" fmla="*/ 624998307 w 545"/>
                <a:gd name="T55" fmla="*/ 2520950 h 198"/>
                <a:gd name="T56" fmla="*/ 509071239 w 545"/>
                <a:gd name="T57" fmla="*/ 10080625 h 198"/>
                <a:gd name="T58" fmla="*/ 395665018 w 545"/>
                <a:gd name="T59" fmla="*/ 22682199 h 198"/>
                <a:gd name="T60" fmla="*/ 292337924 w 545"/>
                <a:gd name="T61" fmla="*/ 45362811 h 198"/>
                <a:gd name="T62" fmla="*/ 201612343 w 545"/>
                <a:gd name="T63" fmla="*/ 73083740 h 198"/>
                <a:gd name="T64" fmla="*/ 123488373 w 545"/>
                <a:gd name="T65" fmla="*/ 105846579 h 198"/>
                <a:gd name="T66" fmla="*/ 65524020 w 545"/>
                <a:gd name="T67" fmla="*/ 143648118 h 198"/>
                <a:gd name="T68" fmla="*/ 22682183 w 545"/>
                <a:gd name="T69" fmla="*/ 183972193 h 198"/>
                <a:gd name="T70" fmla="*/ 2520948 w 545"/>
                <a:gd name="T71" fmla="*/ 226814092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4" name="Freeform 8">
              <a:extLst>
                <a:ext uri="{FF2B5EF4-FFF2-40B4-BE49-F238E27FC236}">
                  <a16:creationId xmlns:a16="http://schemas.microsoft.com/office/drawing/2014/main" id="{4BF00C10-97B3-4987-AF10-B87A8F63CA58}"/>
                </a:ext>
              </a:extLst>
            </p:cNvPr>
            <p:cNvSpPr>
              <a:spLocks/>
            </p:cNvSpPr>
            <p:nvPr/>
          </p:nvSpPr>
          <p:spPr bwMode="auto">
            <a:xfrm>
              <a:off x="2482380" y="1674789"/>
              <a:ext cx="801291" cy="515541"/>
            </a:xfrm>
            <a:custGeom>
              <a:avLst/>
              <a:gdLst>
                <a:gd name="T0" fmla="*/ 0 w 673"/>
                <a:gd name="T1" fmla="*/ 546875142 h 433"/>
                <a:gd name="T2" fmla="*/ 834171410 w 673"/>
                <a:gd name="T3" fmla="*/ 0 h 433"/>
                <a:gd name="T4" fmla="*/ 1693545972 w 673"/>
                <a:gd name="T5" fmla="*/ 564515450 h 433"/>
                <a:gd name="T6" fmla="*/ 834171410 w 673"/>
                <a:gd name="T7" fmla="*/ 1088708382 h 433"/>
                <a:gd name="T8" fmla="*/ 0 w 673"/>
                <a:gd name="T9" fmla="*/ 546875142 h 433"/>
                <a:gd name="T10" fmla="*/ 0 60000 65536"/>
                <a:gd name="T11" fmla="*/ 0 60000 65536"/>
                <a:gd name="T12" fmla="*/ 0 60000 65536"/>
                <a:gd name="T13" fmla="*/ 0 60000 65536"/>
                <a:gd name="T14" fmla="*/ 0 60000 65536"/>
                <a:gd name="T15" fmla="*/ 0 w 673"/>
                <a:gd name="T16" fmla="*/ 0 h 433"/>
                <a:gd name="T17" fmla="*/ 673 w 673"/>
                <a:gd name="T18" fmla="*/ 433 h 433"/>
              </a:gdLst>
              <a:ahLst/>
              <a:cxnLst>
                <a:cxn ang="T10">
                  <a:pos x="T0" y="T1"/>
                </a:cxn>
                <a:cxn ang="T11">
                  <a:pos x="T2" y="T3"/>
                </a:cxn>
                <a:cxn ang="T12">
                  <a:pos x="T4" y="T5"/>
                </a:cxn>
                <a:cxn ang="T13">
                  <a:pos x="T6" y="T7"/>
                </a:cxn>
                <a:cxn ang="T14">
                  <a:pos x="T8" y="T9"/>
                </a:cxn>
              </a:cxnLst>
              <a:rect l="T15" t="T16" r="T17" b="T18"/>
              <a:pathLst>
                <a:path w="673" h="433">
                  <a:moveTo>
                    <a:pt x="0" y="217"/>
                  </a:moveTo>
                  <a:lnTo>
                    <a:pt x="331" y="0"/>
                  </a:lnTo>
                  <a:lnTo>
                    <a:pt x="672" y="224"/>
                  </a:lnTo>
                  <a:lnTo>
                    <a:pt x="331" y="432"/>
                  </a:lnTo>
                  <a:lnTo>
                    <a:pt x="0" y="21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45" name="Freeform 9">
              <a:extLst>
                <a:ext uri="{FF2B5EF4-FFF2-40B4-BE49-F238E27FC236}">
                  <a16:creationId xmlns:a16="http://schemas.microsoft.com/office/drawing/2014/main" id="{E48C872D-B4D7-449A-8618-A85AFB042E9E}"/>
                </a:ext>
              </a:extLst>
            </p:cNvPr>
            <p:cNvSpPr>
              <a:spLocks/>
            </p:cNvSpPr>
            <p:nvPr/>
          </p:nvSpPr>
          <p:spPr bwMode="auto">
            <a:xfrm>
              <a:off x="3889698" y="1846239"/>
              <a:ext cx="1004888" cy="220266"/>
            </a:xfrm>
            <a:custGeom>
              <a:avLst/>
              <a:gdLst>
                <a:gd name="T0" fmla="*/ 2124492692 w 844"/>
                <a:gd name="T1" fmla="*/ 463709585 h 185"/>
                <a:gd name="T2" fmla="*/ 2124492692 w 844"/>
                <a:gd name="T3" fmla="*/ 0 h 185"/>
                <a:gd name="T4" fmla="*/ 0 w 844"/>
                <a:gd name="T5" fmla="*/ 0 h 185"/>
                <a:gd name="T6" fmla="*/ 0 w 844"/>
                <a:gd name="T7" fmla="*/ 463709585 h 185"/>
                <a:gd name="T8" fmla="*/ 2124492692 w 844"/>
                <a:gd name="T9" fmla="*/ 463709585 h 185"/>
                <a:gd name="T10" fmla="*/ 0 60000 65536"/>
                <a:gd name="T11" fmla="*/ 0 60000 65536"/>
                <a:gd name="T12" fmla="*/ 0 60000 65536"/>
                <a:gd name="T13" fmla="*/ 0 60000 65536"/>
                <a:gd name="T14" fmla="*/ 0 60000 65536"/>
                <a:gd name="T15" fmla="*/ 0 w 844"/>
                <a:gd name="T16" fmla="*/ 0 h 185"/>
                <a:gd name="T17" fmla="*/ 844 w 844"/>
                <a:gd name="T18" fmla="*/ 185 h 185"/>
              </a:gdLst>
              <a:ahLst/>
              <a:cxnLst>
                <a:cxn ang="T10">
                  <a:pos x="T0" y="T1"/>
                </a:cxn>
                <a:cxn ang="T11">
                  <a:pos x="T2" y="T3"/>
                </a:cxn>
                <a:cxn ang="T12">
                  <a:pos x="T4" y="T5"/>
                </a:cxn>
                <a:cxn ang="T13">
                  <a:pos x="T6" y="T7"/>
                </a:cxn>
                <a:cxn ang="T14">
                  <a:pos x="T8" y="T9"/>
                </a:cxn>
              </a:cxnLst>
              <a:rect l="T15" t="T16" r="T17" b="T18"/>
              <a:pathLst>
                <a:path w="844" h="185">
                  <a:moveTo>
                    <a:pt x="843" y="184"/>
                  </a:moveTo>
                  <a:lnTo>
                    <a:pt x="843" y="0"/>
                  </a:lnTo>
                  <a:lnTo>
                    <a:pt x="0" y="0"/>
                  </a:lnTo>
                  <a:lnTo>
                    <a:pt x="0" y="184"/>
                  </a:lnTo>
                  <a:lnTo>
                    <a:pt x="843" y="18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9" name="Rectangle 10">
              <a:extLst>
                <a:ext uri="{FF2B5EF4-FFF2-40B4-BE49-F238E27FC236}">
                  <a16:creationId xmlns:a16="http://schemas.microsoft.com/office/drawing/2014/main" id="{1BF873C8-7FC2-4527-990F-36A598D34442}"/>
                </a:ext>
              </a:extLst>
            </p:cNvPr>
            <p:cNvSpPr>
              <a:spLocks noChangeArrowheads="1"/>
            </p:cNvSpPr>
            <p:nvPr/>
          </p:nvSpPr>
          <p:spPr bwMode="auto">
            <a:xfrm>
              <a:off x="4367140" y="1453332"/>
              <a:ext cx="401553"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80" name="Rectangle 11">
              <a:extLst>
                <a:ext uri="{FF2B5EF4-FFF2-40B4-BE49-F238E27FC236}">
                  <a16:creationId xmlns:a16="http://schemas.microsoft.com/office/drawing/2014/main" id="{A0F50A7B-E6FE-403D-B669-311B7CD36CAB}"/>
                </a:ext>
              </a:extLst>
            </p:cNvPr>
            <p:cNvSpPr>
              <a:spLocks noChangeArrowheads="1"/>
            </p:cNvSpPr>
            <p:nvPr/>
          </p:nvSpPr>
          <p:spPr bwMode="auto">
            <a:xfrm>
              <a:off x="3476552" y="1433092"/>
              <a:ext cx="63238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pname</a:t>
              </a:r>
            </a:p>
          </p:txBody>
        </p:sp>
        <p:sp>
          <p:nvSpPr>
            <p:cNvPr id="81" name="Rectangle 12">
              <a:extLst>
                <a:ext uri="{FF2B5EF4-FFF2-40B4-BE49-F238E27FC236}">
                  <a16:creationId xmlns:a16="http://schemas.microsoft.com/office/drawing/2014/main" id="{AA4523BA-078A-4F9C-BD16-A9D75AF96B17}"/>
                </a:ext>
              </a:extLst>
            </p:cNvPr>
            <p:cNvSpPr>
              <a:spLocks noChangeArrowheads="1"/>
            </p:cNvSpPr>
            <p:nvPr/>
          </p:nvSpPr>
          <p:spPr bwMode="auto">
            <a:xfrm>
              <a:off x="3923036" y="1809329"/>
              <a:ext cx="1017107"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Dependents</a:t>
              </a:r>
            </a:p>
          </p:txBody>
        </p:sp>
        <p:sp>
          <p:nvSpPr>
            <p:cNvPr id="82" name="Rectangle 13">
              <a:extLst>
                <a:ext uri="{FF2B5EF4-FFF2-40B4-BE49-F238E27FC236}">
                  <a16:creationId xmlns:a16="http://schemas.microsoft.com/office/drawing/2014/main" id="{4C44A5EF-7974-406A-87E0-B3046D567108}"/>
                </a:ext>
              </a:extLst>
            </p:cNvPr>
            <p:cNvSpPr>
              <a:spLocks noChangeArrowheads="1"/>
            </p:cNvSpPr>
            <p:nvPr/>
          </p:nvSpPr>
          <p:spPr bwMode="auto">
            <a:xfrm>
              <a:off x="2517863" y="1820726"/>
              <a:ext cx="803907"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Protegen</a:t>
              </a:r>
              <a:endParaRPr lang="en-US" altLang="es-CL" sz="1200" b="1" dirty="0">
                <a:solidFill>
                  <a:srgbClr val="000000"/>
                </a:solidFill>
              </a:endParaRPr>
            </a:p>
          </p:txBody>
        </p:sp>
        <p:grpSp>
          <p:nvGrpSpPr>
            <p:cNvPr id="83" name="Group 25">
              <a:extLst>
                <a:ext uri="{FF2B5EF4-FFF2-40B4-BE49-F238E27FC236}">
                  <a16:creationId xmlns:a16="http://schemas.microsoft.com/office/drawing/2014/main" id="{28EC0A93-A303-4A34-96EF-A87D9252B0B6}"/>
                </a:ext>
              </a:extLst>
            </p:cNvPr>
            <p:cNvGrpSpPr>
              <a:grpSpLocks/>
            </p:cNvGrpSpPr>
            <p:nvPr/>
          </p:nvGrpSpPr>
          <p:grpSpPr bwMode="auto">
            <a:xfrm>
              <a:off x="428554" y="1274740"/>
              <a:ext cx="1840707" cy="794148"/>
              <a:chOff x="1827" y="768"/>
              <a:chExt cx="1546" cy="667"/>
            </a:xfrm>
          </p:grpSpPr>
          <p:sp>
            <p:nvSpPr>
              <p:cNvPr id="99" name="Freeform 14">
                <a:extLst>
                  <a:ext uri="{FF2B5EF4-FFF2-40B4-BE49-F238E27FC236}">
                    <a16:creationId xmlns:a16="http://schemas.microsoft.com/office/drawing/2014/main" id="{41275720-20B2-4BC9-8893-8A0950582735}"/>
                  </a:ext>
                </a:extLst>
              </p:cNvPr>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0" name="Freeform 15">
                <a:extLst>
                  <a:ext uri="{FF2B5EF4-FFF2-40B4-BE49-F238E27FC236}">
                    <a16:creationId xmlns:a16="http://schemas.microsoft.com/office/drawing/2014/main" id="{0FE32E3A-F854-46C8-B7AD-DAE68DB14E74}"/>
                  </a:ext>
                </a:extLst>
              </p:cNvPr>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1" name="Freeform 16">
                <a:extLst>
                  <a:ext uri="{FF2B5EF4-FFF2-40B4-BE49-F238E27FC236}">
                    <a16:creationId xmlns:a16="http://schemas.microsoft.com/office/drawing/2014/main" id="{3E4F4409-5B59-45FE-BC62-AEEF8C8CF525}"/>
                  </a:ext>
                </a:extLst>
              </p:cNvPr>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 name="T10" fmla="*/ 0 60000 65536"/>
                  <a:gd name="T11" fmla="*/ 0 60000 65536"/>
                  <a:gd name="T12" fmla="*/ 0 60000 65536"/>
                  <a:gd name="T13" fmla="*/ 0 60000 65536"/>
                  <a:gd name="T14" fmla="*/ 0 60000 65536"/>
                  <a:gd name="T15" fmla="*/ 0 w 820"/>
                  <a:gd name="T16" fmla="*/ 0 h 170"/>
                  <a:gd name="T17" fmla="*/ 820 w 820"/>
                  <a:gd name="T18" fmla="*/ 170 h 170"/>
                </a:gdLst>
                <a:ahLst/>
                <a:cxnLst>
                  <a:cxn ang="T10">
                    <a:pos x="T0" y="T1"/>
                  </a:cxn>
                  <a:cxn ang="T11">
                    <a:pos x="T2" y="T3"/>
                  </a:cxn>
                  <a:cxn ang="T12">
                    <a:pos x="T4" y="T5"/>
                  </a:cxn>
                  <a:cxn ang="T13">
                    <a:pos x="T6" y="T7"/>
                  </a:cxn>
                  <a:cxn ang="T14">
                    <a:pos x="T8" y="T9"/>
                  </a:cxn>
                </a:cxnLst>
                <a:rect l="T15" t="T16" r="T17" b="T18"/>
                <a:pathLst>
                  <a:path w="820" h="170">
                    <a:moveTo>
                      <a:pt x="819" y="169"/>
                    </a:moveTo>
                    <a:lnTo>
                      <a:pt x="819" y="0"/>
                    </a:lnTo>
                    <a:lnTo>
                      <a:pt x="0" y="0"/>
                    </a:lnTo>
                    <a:lnTo>
                      <a:pt x="0" y="169"/>
                    </a:lnTo>
                    <a:lnTo>
                      <a:pt x="819" y="16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2" name="Freeform 17">
                <a:extLst>
                  <a:ext uri="{FF2B5EF4-FFF2-40B4-BE49-F238E27FC236}">
                    <a16:creationId xmlns:a16="http://schemas.microsoft.com/office/drawing/2014/main" id="{A80D65C9-32BE-40BE-A757-01A8020D59AC}"/>
                  </a:ext>
                </a:extLst>
              </p:cNvPr>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5"/>
                  <a:gd name="T109" fmla="*/ 0 h 198"/>
                  <a:gd name="T110" fmla="*/ 545 w 545"/>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3" name="Rectangle 18">
                <a:extLst>
                  <a:ext uri="{FF2B5EF4-FFF2-40B4-BE49-F238E27FC236}">
                    <a16:creationId xmlns:a16="http://schemas.microsoft.com/office/drawing/2014/main" id="{1F9BD914-8BE8-47BD-9B5B-4F14DDE866C5}"/>
                  </a:ext>
                </a:extLst>
              </p:cNvPr>
              <p:cNvSpPr>
                <a:spLocks noChangeArrowheads="1"/>
              </p:cNvSpPr>
              <p:nvPr/>
            </p:nvSpPr>
            <p:spPr bwMode="auto">
              <a:xfrm>
                <a:off x="2345" y="768"/>
                <a:ext cx="4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104" name="Rectangle 19">
                <a:extLst>
                  <a:ext uri="{FF2B5EF4-FFF2-40B4-BE49-F238E27FC236}">
                    <a16:creationId xmlns:a16="http://schemas.microsoft.com/office/drawing/2014/main" id="{3DEB247F-9080-4CEC-88F7-6552259F93C4}"/>
                  </a:ext>
                </a:extLst>
              </p:cNvPr>
              <p:cNvSpPr>
                <a:spLocks noChangeArrowheads="1"/>
              </p:cNvSpPr>
              <p:nvPr/>
            </p:nvSpPr>
            <p:spPr bwMode="auto">
              <a:xfrm>
                <a:off x="2358" y="1223"/>
                <a:ext cx="79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Employees</a:t>
                </a:r>
              </a:p>
            </p:txBody>
          </p:sp>
          <p:sp>
            <p:nvSpPr>
              <p:cNvPr id="105" name="Rectangle 20">
                <a:extLst>
                  <a:ext uri="{FF2B5EF4-FFF2-40B4-BE49-F238E27FC236}">
                    <a16:creationId xmlns:a16="http://schemas.microsoft.com/office/drawing/2014/main" id="{9132521A-B1E9-4648-8E4C-A370F27B6BEE}"/>
                  </a:ext>
                </a:extLst>
              </p:cNvPr>
              <p:cNvSpPr>
                <a:spLocks noChangeArrowheads="1"/>
              </p:cNvSpPr>
              <p:nvPr/>
            </p:nvSpPr>
            <p:spPr bwMode="auto">
              <a:xfrm>
                <a:off x="1971" y="899"/>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ssn</a:t>
                </a:r>
              </a:p>
            </p:txBody>
          </p:sp>
          <p:sp>
            <p:nvSpPr>
              <p:cNvPr id="106" name="Rectangle 21">
                <a:extLst>
                  <a:ext uri="{FF2B5EF4-FFF2-40B4-BE49-F238E27FC236}">
                    <a16:creationId xmlns:a16="http://schemas.microsoft.com/office/drawing/2014/main" id="{5F2D97CE-3EA6-4D98-B7F9-864B4243A905}"/>
                  </a:ext>
                </a:extLst>
              </p:cNvPr>
              <p:cNvSpPr>
                <a:spLocks noChangeArrowheads="1"/>
              </p:cNvSpPr>
              <p:nvPr/>
            </p:nvSpPr>
            <p:spPr bwMode="auto">
              <a:xfrm>
                <a:off x="2998" y="904"/>
                <a:ext cx="27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lot</a:t>
                </a:r>
              </a:p>
            </p:txBody>
          </p:sp>
          <p:sp>
            <p:nvSpPr>
              <p:cNvPr id="107" name="Line 22">
                <a:extLst>
                  <a:ext uri="{FF2B5EF4-FFF2-40B4-BE49-F238E27FC236}">
                    <a16:creationId xmlns:a16="http://schemas.microsoft.com/office/drawing/2014/main" id="{0E8B82DB-F2A0-4F25-8548-CEA2E3872E4D}"/>
                  </a:ext>
                </a:extLst>
              </p:cNvPr>
              <p:cNvSpPr>
                <a:spLocks noChangeShapeType="1"/>
              </p:cNvSpPr>
              <p:nvPr/>
            </p:nvSpPr>
            <p:spPr bwMode="auto">
              <a:xfrm>
                <a:off x="2097" y="1137"/>
                <a:ext cx="318" cy="9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8" name="Line 23">
                <a:extLst>
                  <a:ext uri="{FF2B5EF4-FFF2-40B4-BE49-F238E27FC236}">
                    <a16:creationId xmlns:a16="http://schemas.microsoft.com/office/drawing/2014/main" id="{02C41F06-80DA-43F3-B394-75ED6CC78626}"/>
                  </a:ext>
                </a:extLst>
              </p:cNvPr>
              <p:cNvSpPr>
                <a:spLocks noChangeShapeType="1"/>
              </p:cNvSpPr>
              <p:nvPr/>
            </p:nvSpPr>
            <p:spPr bwMode="auto">
              <a:xfrm>
                <a:off x="2582" y="993"/>
                <a:ext cx="0" cy="24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09" name="Line 24">
                <a:extLst>
                  <a:ext uri="{FF2B5EF4-FFF2-40B4-BE49-F238E27FC236}">
                    <a16:creationId xmlns:a16="http://schemas.microsoft.com/office/drawing/2014/main" id="{E8248528-9088-4496-85E8-81A3BE960FCA}"/>
                  </a:ext>
                </a:extLst>
              </p:cNvPr>
              <p:cNvSpPr>
                <a:spLocks noChangeShapeType="1"/>
              </p:cNvSpPr>
              <p:nvPr/>
            </p:nvSpPr>
            <p:spPr bwMode="auto">
              <a:xfrm flipH="1">
                <a:off x="2809" y="1137"/>
                <a:ext cx="296" cy="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84" name="Line 26">
              <a:extLst>
                <a:ext uri="{FF2B5EF4-FFF2-40B4-BE49-F238E27FC236}">
                  <a16:creationId xmlns:a16="http://schemas.microsoft.com/office/drawing/2014/main" id="{F92F21AC-AFE3-402B-B6BE-B5D879EE77DF}"/>
                </a:ext>
              </a:extLst>
            </p:cNvPr>
            <p:cNvSpPr>
              <a:spLocks noChangeShapeType="1"/>
            </p:cNvSpPr>
            <p:nvPr/>
          </p:nvSpPr>
          <p:spPr bwMode="auto">
            <a:xfrm>
              <a:off x="3275336" y="1948632"/>
              <a:ext cx="59650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85" name="Line 27">
              <a:extLst>
                <a:ext uri="{FF2B5EF4-FFF2-40B4-BE49-F238E27FC236}">
                  <a16:creationId xmlns:a16="http://schemas.microsoft.com/office/drawing/2014/main" id="{63804571-3640-4151-BDBA-0651D0779F97}"/>
                </a:ext>
              </a:extLst>
            </p:cNvPr>
            <p:cNvSpPr>
              <a:spLocks noChangeShapeType="1"/>
            </p:cNvSpPr>
            <p:nvPr/>
          </p:nvSpPr>
          <p:spPr bwMode="auto">
            <a:xfrm>
              <a:off x="3813499" y="1691457"/>
              <a:ext cx="241697" cy="138113"/>
            </a:xfrm>
            <a:prstGeom prst="line">
              <a:avLst/>
            </a:prstGeom>
            <a:noFill/>
            <a:ln w="12700">
              <a:solidFill>
                <a:schemeClr val="tx2"/>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86" name="Line 28">
              <a:extLst>
                <a:ext uri="{FF2B5EF4-FFF2-40B4-BE49-F238E27FC236}">
                  <a16:creationId xmlns:a16="http://schemas.microsoft.com/office/drawing/2014/main" id="{B2DCB5E5-5548-43B3-85F0-8598AC301D94}"/>
                </a:ext>
              </a:extLst>
            </p:cNvPr>
            <p:cNvSpPr>
              <a:spLocks noChangeShapeType="1"/>
            </p:cNvSpPr>
            <p:nvPr/>
          </p:nvSpPr>
          <p:spPr bwMode="auto">
            <a:xfrm flipH="1">
              <a:off x="4420718" y="1714079"/>
              <a:ext cx="203597" cy="12739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87" name="Line 29">
              <a:extLst>
                <a:ext uri="{FF2B5EF4-FFF2-40B4-BE49-F238E27FC236}">
                  <a16:creationId xmlns:a16="http://schemas.microsoft.com/office/drawing/2014/main" id="{D3B6831E-3C2B-4ADB-B1F2-95109F500B47}"/>
                </a:ext>
              </a:extLst>
            </p:cNvPr>
            <p:cNvSpPr>
              <a:spLocks noChangeShapeType="1"/>
            </p:cNvSpPr>
            <p:nvPr/>
          </p:nvSpPr>
          <p:spPr bwMode="auto">
            <a:xfrm>
              <a:off x="3525368" y="1629545"/>
              <a:ext cx="507206" cy="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s-CL" sz="1350"/>
            </a:p>
          </p:txBody>
        </p:sp>
        <p:grpSp>
          <p:nvGrpSpPr>
            <p:cNvPr id="88" name="Group 38">
              <a:extLst>
                <a:ext uri="{FF2B5EF4-FFF2-40B4-BE49-F238E27FC236}">
                  <a16:creationId xmlns:a16="http://schemas.microsoft.com/office/drawing/2014/main" id="{79E54107-EB26-48D7-B66B-3C9035C0D45D}"/>
                </a:ext>
              </a:extLst>
            </p:cNvPr>
            <p:cNvGrpSpPr>
              <a:grpSpLocks/>
            </p:cNvGrpSpPr>
            <p:nvPr/>
          </p:nvGrpSpPr>
          <p:grpSpPr bwMode="auto">
            <a:xfrm>
              <a:off x="1969220" y="2333211"/>
              <a:ext cx="1670447" cy="638177"/>
              <a:chOff x="3121" y="1657"/>
              <a:chExt cx="1403" cy="536"/>
            </a:xfrm>
          </p:grpSpPr>
          <p:sp>
            <p:nvSpPr>
              <p:cNvPr id="91" name="Freeform 30">
                <a:extLst>
                  <a:ext uri="{FF2B5EF4-FFF2-40B4-BE49-F238E27FC236}">
                    <a16:creationId xmlns:a16="http://schemas.microsoft.com/office/drawing/2014/main" id="{D40CFA60-52B9-441C-9D5B-C6BED01DEDE9}"/>
                  </a:ext>
                </a:extLst>
              </p:cNvPr>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72"/>
                  <a:gd name="T109" fmla="*/ 0 h 209"/>
                  <a:gd name="T110" fmla="*/ 672 w 672"/>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2" name="Freeform 31">
                <a:extLst>
                  <a:ext uri="{FF2B5EF4-FFF2-40B4-BE49-F238E27FC236}">
                    <a16:creationId xmlns:a16="http://schemas.microsoft.com/office/drawing/2014/main" id="{768FAD8C-D8EE-4C8A-A108-9942540876C5}"/>
                  </a:ext>
                </a:extLst>
              </p:cNvPr>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6"/>
                  <a:gd name="T109" fmla="*/ 0 h 198"/>
                  <a:gd name="T110" fmla="*/ 546 w 546"/>
                  <a:gd name="T111" fmla="*/ 198 h 1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3" name="Freeform 32">
                <a:extLst>
                  <a:ext uri="{FF2B5EF4-FFF2-40B4-BE49-F238E27FC236}">
                    <a16:creationId xmlns:a16="http://schemas.microsoft.com/office/drawing/2014/main" id="{F9293589-937B-4265-896D-84A66F929730}"/>
                  </a:ext>
                </a:extLst>
              </p:cNvPr>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 name="T10" fmla="*/ 0 60000 65536"/>
                  <a:gd name="T11" fmla="*/ 0 60000 65536"/>
                  <a:gd name="T12" fmla="*/ 0 60000 65536"/>
                  <a:gd name="T13" fmla="*/ 0 60000 65536"/>
                  <a:gd name="T14" fmla="*/ 0 60000 65536"/>
                  <a:gd name="T15" fmla="*/ 0 w 711"/>
                  <a:gd name="T16" fmla="*/ 0 h 203"/>
                  <a:gd name="T17" fmla="*/ 711 w 711"/>
                  <a:gd name="T18" fmla="*/ 203 h 203"/>
                </a:gdLst>
                <a:ahLst/>
                <a:cxnLst>
                  <a:cxn ang="T10">
                    <a:pos x="T0" y="T1"/>
                  </a:cxn>
                  <a:cxn ang="T11">
                    <a:pos x="T2" y="T3"/>
                  </a:cxn>
                  <a:cxn ang="T12">
                    <a:pos x="T4" y="T5"/>
                  </a:cxn>
                  <a:cxn ang="T13">
                    <a:pos x="T6" y="T7"/>
                  </a:cxn>
                  <a:cxn ang="T14">
                    <a:pos x="T8" y="T9"/>
                  </a:cxn>
                </a:cxnLst>
                <a:rect l="T15" t="T16" r="T17" b="T18"/>
                <a:pathLst>
                  <a:path w="711" h="203">
                    <a:moveTo>
                      <a:pt x="710" y="202"/>
                    </a:moveTo>
                    <a:lnTo>
                      <a:pt x="710" y="0"/>
                    </a:lnTo>
                    <a:lnTo>
                      <a:pt x="0" y="0"/>
                    </a:lnTo>
                    <a:lnTo>
                      <a:pt x="0" y="202"/>
                    </a:lnTo>
                    <a:lnTo>
                      <a:pt x="710" y="202"/>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94" name="Rectangle 33">
                <a:extLst>
                  <a:ext uri="{FF2B5EF4-FFF2-40B4-BE49-F238E27FC236}">
                    <a16:creationId xmlns:a16="http://schemas.microsoft.com/office/drawing/2014/main" id="{E930F7E8-FA98-4888-B098-C3A1644B55D8}"/>
                  </a:ext>
                </a:extLst>
              </p:cNvPr>
              <p:cNvSpPr>
                <a:spLocks noChangeArrowheads="1"/>
              </p:cNvSpPr>
              <p:nvPr/>
            </p:nvSpPr>
            <p:spPr bwMode="auto">
              <a:xfrm>
                <a:off x="3666" y="1657"/>
                <a:ext cx="56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Pólizas</a:t>
                </a:r>
                <a:endParaRPr lang="en-US" altLang="es-CL" sz="1200" b="1" dirty="0">
                  <a:solidFill>
                    <a:srgbClr val="000000"/>
                  </a:solidFill>
                </a:endParaRPr>
              </a:p>
            </p:txBody>
          </p:sp>
          <p:sp>
            <p:nvSpPr>
              <p:cNvPr id="95" name="Rectangle 34">
                <a:extLst>
                  <a:ext uri="{FF2B5EF4-FFF2-40B4-BE49-F238E27FC236}">
                    <a16:creationId xmlns:a16="http://schemas.microsoft.com/office/drawing/2014/main" id="{84387557-1774-4CCE-8B0D-DE5E8D4823DD}"/>
                  </a:ext>
                </a:extLst>
              </p:cNvPr>
              <p:cNvSpPr>
                <a:spLocks noChangeArrowheads="1"/>
              </p:cNvSpPr>
              <p:nvPr/>
            </p:nvSpPr>
            <p:spPr bwMode="auto">
              <a:xfrm>
                <a:off x="3126" y="1963"/>
                <a:ext cx="60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policyid</a:t>
                </a:r>
              </a:p>
            </p:txBody>
          </p:sp>
          <p:sp>
            <p:nvSpPr>
              <p:cNvPr id="96" name="Rectangle 35">
                <a:extLst>
                  <a:ext uri="{FF2B5EF4-FFF2-40B4-BE49-F238E27FC236}">
                    <a16:creationId xmlns:a16="http://schemas.microsoft.com/office/drawing/2014/main" id="{386E8FBC-9188-4C75-9CF6-AF37285C0AE4}"/>
                  </a:ext>
                </a:extLst>
              </p:cNvPr>
              <p:cNvSpPr>
                <a:spLocks noChangeArrowheads="1"/>
              </p:cNvSpPr>
              <p:nvPr/>
            </p:nvSpPr>
            <p:spPr bwMode="auto">
              <a:xfrm>
                <a:off x="4114" y="1976"/>
                <a:ext cx="3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cost</a:t>
                </a:r>
              </a:p>
            </p:txBody>
          </p:sp>
          <p:sp>
            <p:nvSpPr>
              <p:cNvPr id="97" name="Line 36">
                <a:extLst>
                  <a:ext uri="{FF2B5EF4-FFF2-40B4-BE49-F238E27FC236}">
                    <a16:creationId xmlns:a16="http://schemas.microsoft.com/office/drawing/2014/main" id="{2C8E8951-AFDD-4A57-B2FB-C9798A7CD917}"/>
                  </a:ext>
                </a:extLst>
              </p:cNvPr>
              <p:cNvSpPr>
                <a:spLocks noChangeShapeType="1"/>
              </p:cNvSpPr>
              <p:nvPr/>
            </p:nvSpPr>
            <p:spPr bwMode="auto">
              <a:xfrm flipV="1">
                <a:off x="3457" y="1875"/>
                <a:ext cx="299" cy="1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98" name="Line 37">
                <a:extLst>
                  <a:ext uri="{FF2B5EF4-FFF2-40B4-BE49-F238E27FC236}">
                    <a16:creationId xmlns:a16="http://schemas.microsoft.com/office/drawing/2014/main" id="{509D5AA4-1BBC-4E7C-9FBB-2C2EC57D698A}"/>
                  </a:ext>
                </a:extLst>
              </p:cNvPr>
              <p:cNvSpPr>
                <a:spLocks noChangeShapeType="1"/>
              </p:cNvSpPr>
              <p:nvPr/>
            </p:nvSpPr>
            <p:spPr bwMode="auto">
              <a:xfrm flipH="1" flipV="1">
                <a:off x="4009" y="1887"/>
                <a:ext cx="248" cy="10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89" name="Line 60">
              <a:extLst>
                <a:ext uri="{FF2B5EF4-FFF2-40B4-BE49-F238E27FC236}">
                  <a16:creationId xmlns:a16="http://schemas.microsoft.com/office/drawing/2014/main" id="{ABE3C9EA-F641-48D1-8906-E2C14D410874}"/>
                </a:ext>
              </a:extLst>
            </p:cNvPr>
            <p:cNvSpPr>
              <a:spLocks noChangeShapeType="1"/>
            </p:cNvSpPr>
            <p:nvPr/>
          </p:nvSpPr>
          <p:spPr bwMode="auto">
            <a:xfrm>
              <a:off x="2882430" y="2193901"/>
              <a:ext cx="0" cy="161925"/>
            </a:xfrm>
            <a:prstGeom prst="line">
              <a:avLst/>
            </a:prstGeom>
            <a:noFill/>
            <a:ln w="12700">
              <a:solidFill>
                <a:schemeClr val="accent2"/>
              </a:solidFill>
              <a:round/>
              <a:headEnd type="triangle" w="med" len="med"/>
              <a:tailEnd/>
            </a:ln>
            <a:extLst>
              <a:ext uri="{909E8E84-426E-40dd-AFC4-6F175D3DCCD1}">
                <a14:hiddenFill xmlns="" xmlns:a14="http://schemas.microsoft.com/office/drawing/2010/main">
                  <a:noFill/>
                </a14:hiddenFill>
              </a:ext>
            </a:extLst>
          </p:spPr>
          <p:txBody>
            <a:bodyPr/>
            <a:lstStyle/>
            <a:p>
              <a:endParaRPr lang="es-CL" sz="1350">
                <a:highlight>
                  <a:srgbClr val="FF0000"/>
                </a:highlight>
              </a:endParaRPr>
            </a:p>
          </p:txBody>
        </p:sp>
        <p:sp>
          <p:nvSpPr>
            <p:cNvPr id="90" name="Line 79">
              <a:extLst>
                <a:ext uri="{FF2B5EF4-FFF2-40B4-BE49-F238E27FC236}">
                  <a16:creationId xmlns:a16="http://schemas.microsoft.com/office/drawing/2014/main" id="{22D494A9-8529-4038-A57E-0D0075C44F5A}"/>
                </a:ext>
              </a:extLst>
            </p:cNvPr>
            <p:cNvSpPr>
              <a:spLocks noChangeShapeType="1"/>
            </p:cNvSpPr>
            <p:nvPr/>
          </p:nvSpPr>
          <p:spPr bwMode="auto">
            <a:xfrm flipH="1">
              <a:off x="1963267" y="1960539"/>
              <a:ext cx="5238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110" name="Rectangle 5">
            <a:extLst>
              <a:ext uri="{FF2B5EF4-FFF2-40B4-BE49-F238E27FC236}">
                <a16:creationId xmlns:a16="http://schemas.microsoft.com/office/drawing/2014/main" id="{AD1FFF3F-6C4E-4DE2-BA2A-5720FE8A3587}"/>
              </a:ext>
            </a:extLst>
          </p:cNvPr>
          <p:cNvSpPr txBox="1">
            <a:spLocks noChangeArrowheads="1"/>
          </p:cNvSpPr>
          <p:nvPr/>
        </p:nvSpPr>
        <p:spPr>
          <a:xfrm>
            <a:off x="585574" y="1331245"/>
            <a:ext cx="3679830" cy="2347620"/>
          </a:xfrm>
          <a:prstGeom prst="rect">
            <a:avLst/>
          </a:prstGeom>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defRPr/>
            </a:pPr>
            <a:r>
              <a:rPr lang="es-MX" sz="1800" dirty="0">
                <a:latin typeface="Barlow Light" panose="020B0604020202020204" charset="0"/>
              </a:rPr>
              <a:t>Con el diagrama de ER se espera:</a:t>
            </a:r>
          </a:p>
          <a:p>
            <a:pPr lvl="1">
              <a:defRPr/>
            </a:pPr>
            <a:r>
              <a:rPr lang="es-MX" sz="1500" dirty="0">
                <a:latin typeface="Barlow Light" panose="020B0604020202020204" charset="0"/>
              </a:rPr>
              <a:t>El empleado puede poseer varias pólizas</a:t>
            </a:r>
            <a:r>
              <a:rPr lang="es-MX" sz="1275" dirty="0">
                <a:latin typeface="Barlow Light" panose="020B0604020202020204" charset="0"/>
              </a:rPr>
              <a:t>
</a:t>
            </a:r>
            <a:r>
              <a:rPr lang="es-MX" sz="1575" dirty="0">
                <a:latin typeface="Barlow Light" panose="020B0604020202020204" charset="0"/>
              </a:rPr>
              <a:t>Cada póliza puede ser propiedad de varios empleados</a:t>
            </a:r>
            <a:endParaRPr lang="en-US" sz="1575" dirty="0">
              <a:latin typeface="Barlow Light" panose="020B0604020202020204" charset="0"/>
            </a:endParaRPr>
          </a:p>
          <a:p>
            <a:pPr lvl="1">
              <a:defRPr/>
            </a:pPr>
            <a:r>
              <a:rPr lang="es-MX" sz="1575" dirty="0">
                <a:latin typeface="Barlow Light" panose="020B0604020202020204" charset="0"/>
              </a:rPr>
              <a:t>Cada dependiente puede ser cubierto por varias pólizas</a:t>
            </a:r>
            <a:endParaRPr lang="en-US" sz="1575" dirty="0">
              <a:latin typeface="Barlow Light" panose="020B0604020202020204" charset="0"/>
            </a:endParaRPr>
          </a:p>
        </p:txBody>
      </p:sp>
      <p:sp>
        <p:nvSpPr>
          <p:cNvPr id="111" name="CuadroTexto 110">
            <a:extLst>
              <a:ext uri="{FF2B5EF4-FFF2-40B4-BE49-F238E27FC236}">
                <a16:creationId xmlns:a16="http://schemas.microsoft.com/office/drawing/2014/main" id="{654BB368-07A6-45CA-A63B-30E4D289E0B7}"/>
              </a:ext>
            </a:extLst>
          </p:cNvPr>
          <p:cNvSpPr txBox="1"/>
          <p:nvPr/>
        </p:nvSpPr>
        <p:spPr>
          <a:xfrm>
            <a:off x="699771" y="3663207"/>
            <a:ext cx="7949253" cy="1077218"/>
          </a:xfrm>
          <a:prstGeom prst="rect">
            <a:avLst/>
          </a:prstGeom>
          <a:noFill/>
        </p:spPr>
        <p:txBody>
          <a:bodyPr wrap="square">
            <a:spAutoFit/>
          </a:bodyPr>
          <a:lstStyle/>
          <a:p>
            <a:pPr>
              <a:defRPr/>
            </a:pPr>
            <a:r>
              <a:rPr lang="es-CL" sz="1600" dirty="0">
                <a:solidFill>
                  <a:schemeClr val="tx1"/>
                </a:solidFill>
                <a:latin typeface="Barlow Light" panose="020B0604020202020204" charset="0"/>
              </a:rPr>
              <a:t>Si cada póliza es propiedad de un solo empleado:</a:t>
            </a:r>
          </a:p>
          <a:p>
            <a:pPr lvl="1">
              <a:defRPr/>
            </a:pPr>
            <a:r>
              <a:rPr lang="es-CL" sz="1600" dirty="0">
                <a:solidFill>
                  <a:schemeClr val="tx1"/>
                </a:solidFill>
                <a:latin typeface="Barlow Light" panose="020B0604020202020204" charset="0"/>
              </a:rPr>
              <a:t>La restricción clave en las póliza significaría que la póliza sólo puede abarcar 1 dependiente! (sólo 1 combinación de </a:t>
            </a:r>
            <a:r>
              <a:rPr lang="es-CL" sz="1600" i="1" dirty="0" err="1">
                <a:solidFill>
                  <a:schemeClr val="tx1"/>
                </a:solidFill>
                <a:latin typeface="Barlow Light" panose="020B0604020202020204" charset="0"/>
              </a:rPr>
              <a:t>Employees</a:t>
            </a:r>
            <a:r>
              <a:rPr lang="es-CL" sz="1600" i="1" dirty="0">
                <a:solidFill>
                  <a:schemeClr val="tx1"/>
                </a:solidFill>
                <a:latin typeface="Barlow Light" panose="020B0604020202020204" charset="0"/>
              </a:rPr>
              <a:t> </a:t>
            </a:r>
            <a:r>
              <a:rPr lang="es-CL" sz="1600" dirty="0">
                <a:solidFill>
                  <a:schemeClr val="tx1"/>
                </a:solidFill>
                <a:latin typeface="Barlow Light" panose="020B0604020202020204" charset="0"/>
              </a:rPr>
              <a:t>Y </a:t>
            </a:r>
            <a:r>
              <a:rPr lang="es-CL" sz="1600" i="1" dirty="0" err="1">
                <a:solidFill>
                  <a:schemeClr val="tx1"/>
                </a:solidFill>
                <a:latin typeface="Barlow Light" panose="020B0604020202020204" charset="0"/>
              </a:rPr>
              <a:t>Policies</a:t>
            </a:r>
            <a:r>
              <a:rPr lang="es-CL" sz="1600" i="1" dirty="0">
                <a:solidFill>
                  <a:schemeClr val="tx1"/>
                </a:solidFill>
                <a:latin typeface="Barlow Light" panose="020B0604020202020204" charset="0"/>
              </a:rPr>
              <a:t> </a:t>
            </a:r>
            <a:r>
              <a:rPr lang="es-CL" sz="1600" dirty="0">
                <a:solidFill>
                  <a:schemeClr val="tx1"/>
                </a:solidFill>
                <a:latin typeface="Barlow Light" panose="020B0604020202020204" charset="0"/>
              </a:rPr>
              <a:t>puede estar en </a:t>
            </a:r>
            <a:r>
              <a:rPr lang="es-CL" sz="1600" i="1" dirty="0" err="1">
                <a:solidFill>
                  <a:schemeClr val="tx1"/>
                </a:solidFill>
                <a:latin typeface="Barlow Light" panose="020B0604020202020204" charset="0"/>
              </a:rPr>
              <a:t>Covers</a:t>
            </a:r>
            <a:r>
              <a:rPr lang="es-CL" sz="1600" dirty="0">
                <a:solidFill>
                  <a:schemeClr val="tx1"/>
                </a:solidFill>
                <a:latin typeface="Barlow Light" panose="020B0604020202020204" charset="0"/>
              </a:rPr>
              <a:t>)</a:t>
            </a:r>
          </a:p>
          <a:p>
            <a:pPr lvl="1">
              <a:defRPr/>
            </a:pPr>
            <a:r>
              <a:rPr lang="es-CL" sz="1600" dirty="0">
                <a:solidFill>
                  <a:schemeClr val="tx1"/>
                </a:solidFill>
                <a:latin typeface="Barlow Light" panose="020B0604020202020204" charset="0"/>
              </a:rPr>
              <a:t>Mal diseño!</a:t>
            </a:r>
          </a:p>
        </p:txBody>
      </p:sp>
    </p:spTree>
    <p:extLst>
      <p:ext uri="{BB962C8B-B14F-4D97-AF65-F5344CB8AC3E}">
        <p14:creationId xmlns:p14="http://schemas.microsoft.com/office/powerpoint/2010/main" val="75537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8686800" cy="1082700"/>
          </a:xfrm>
        </p:spPr>
        <p:txBody>
          <a:bodyPr/>
          <a:lstStyle/>
          <a:p>
            <a:r>
              <a:rPr lang="es-MX" sz="4400" dirty="0"/>
              <a:t>Relaciones Binarias VS </a:t>
            </a:r>
            <a:r>
              <a:rPr lang="es-MX" sz="4400" dirty="0" smtClean="0"/>
              <a:t>Ternarias</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37</a:t>
            </a:fld>
            <a:endParaRPr lang="es-CL"/>
          </a:p>
        </p:txBody>
      </p:sp>
      <p:sp>
        <p:nvSpPr>
          <p:cNvPr id="46" name="Rectangle 5">
            <a:extLst>
              <a:ext uri="{FF2B5EF4-FFF2-40B4-BE49-F238E27FC236}">
                <a16:creationId xmlns:a16="http://schemas.microsoft.com/office/drawing/2014/main" id="{774F8E54-791D-4C82-9E4F-8046C7B2963A}"/>
              </a:ext>
            </a:extLst>
          </p:cNvPr>
          <p:cNvSpPr txBox="1">
            <a:spLocks noChangeArrowheads="1"/>
          </p:cNvSpPr>
          <p:nvPr/>
        </p:nvSpPr>
        <p:spPr>
          <a:xfrm>
            <a:off x="387247" y="1112964"/>
            <a:ext cx="8351895" cy="345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MX" altLang="es-CL" dirty="0"/>
              <a:t>Este diagrama es un mejor diseño</a:t>
            </a:r>
            <a:r>
              <a:rPr lang="en-US" altLang="es-CL" dirty="0"/>
              <a:t>.</a:t>
            </a:r>
          </a:p>
          <a:p>
            <a:pPr lvl="1"/>
            <a:r>
              <a:rPr lang="es-MX" altLang="es-CL" dirty="0"/>
              <a:t>La pólizas sólo puede existir para los empleados. Los dependientes solo existen si están cubiertos por una pólizas. </a:t>
            </a:r>
            <a:endParaRPr lang="en-US" altLang="es-CL" dirty="0"/>
          </a:p>
        </p:txBody>
      </p:sp>
      <p:grpSp>
        <p:nvGrpSpPr>
          <p:cNvPr id="47" name="Group 82">
            <a:extLst>
              <a:ext uri="{FF2B5EF4-FFF2-40B4-BE49-F238E27FC236}">
                <a16:creationId xmlns:a16="http://schemas.microsoft.com/office/drawing/2014/main" id="{A6B78C70-7090-4A6B-9AE4-D183921A8ADE}"/>
              </a:ext>
            </a:extLst>
          </p:cNvPr>
          <p:cNvGrpSpPr>
            <a:grpSpLocks/>
          </p:cNvGrpSpPr>
          <p:nvPr/>
        </p:nvGrpSpPr>
        <p:grpSpPr bwMode="auto">
          <a:xfrm>
            <a:off x="2011680" y="2409713"/>
            <a:ext cx="5026059" cy="2523047"/>
            <a:chOff x="1710" y="2231"/>
            <a:chExt cx="3973" cy="1983"/>
          </a:xfrm>
        </p:grpSpPr>
        <p:grpSp>
          <p:nvGrpSpPr>
            <p:cNvPr id="48" name="Group 39">
              <a:extLst>
                <a:ext uri="{FF2B5EF4-FFF2-40B4-BE49-F238E27FC236}">
                  <a16:creationId xmlns:a16="http://schemas.microsoft.com/office/drawing/2014/main" id="{B73517F0-4488-4FF5-9C03-0612FFD81197}"/>
                </a:ext>
              </a:extLst>
            </p:cNvPr>
            <p:cNvGrpSpPr>
              <a:grpSpLocks/>
            </p:cNvGrpSpPr>
            <p:nvPr/>
          </p:nvGrpSpPr>
          <p:grpSpPr bwMode="auto">
            <a:xfrm>
              <a:off x="4272" y="3072"/>
              <a:ext cx="981" cy="368"/>
              <a:chOff x="4272" y="3072"/>
              <a:chExt cx="981" cy="368"/>
            </a:xfrm>
          </p:grpSpPr>
          <p:sp>
            <p:nvSpPr>
              <p:cNvPr id="118" name="Freeform 40">
                <a:extLst>
                  <a:ext uri="{FF2B5EF4-FFF2-40B4-BE49-F238E27FC236}">
                    <a16:creationId xmlns:a16="http://schemas.microsoft.com/office/drawing/2014/main" id="{3E7842E5-E903-4909-99D8-C3CAD5F11DE9}"/>
                  </a:ext>
                </a:extLst>
              </p:cNvPr>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 name="T10" fmla="*/ 0 60000 65536"/>
                  <a:gd name="T11" fmla="*/ 0 60000 65536"/>
                  <a:gd name="T12" fmla="*/ 0 60000 65536"/>
                  <a:gd name="T13" fmla="*/ 0 60000 65536"/>
                  <a:gd name="T14" fmla="*/ 0 60000 65536"/>
                  <a:gd name="T15" fmla="*/ 0 w 981"/>
                  <a:gd name="T16" fmla="*/ 0 h 368"/>
                  <a:gd name="T17" fmla="*/ 981 w 981"/>
                  <a:gd name="T18" fmla="*/ 368 h 368"/>
                </a:gdLst>
                <a:ahLst/>
                <a:cxnLst>
                  <a:cxn ang="T10">
                    <a:pos x="T0" y="T1"/>
                  </a:cxn>
                  <a:cxn ang="T11">
                    <a:pos x="T2" y="T3"/>
                  </a:cxn>
                  <a:cxn ang="T12">
                    <a:pos x="T4" y="T5"/>
                  </a:cxn>
                  <a:cxn ang="T13">
                    <a:pos x="T6" y="T7"/>
                  </a:cxn>
                  <a:cxn ang="T14">
                    <a:pos x="T8" y="T9"/>
                  </a:cxn>
                </a:cxnLst>
                <a:rect l="T15" t="T16" r="T17" b="T18"/>
                <a:pathLst>
                  <a:path w="981" h="368">
                    <a:moveTo>
                      <a:pt x="0" y="183"/>
                    </a:moveTo>
                    <a:lnTo>
                      <a:pt x="483" y="0"/>
                    </a:lnTo>
                    <a:lnTo>
                      <a:pt x="980" y="189"/>
                    </a:lnTo>
                    <a:lnTo>
                      <a:pt x="483" y="367"/>
                    </a:lnTo>
                    <a:lnTo>
                      <a:pt x="0" y="183"/>
                    </a:lnTo>
                  </a:path>
                </a:pathLst>
              </a:custGeom>
              <a:noFill/>
              <a:ln w="508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9" name="Rectangle 41">
                <a:extLst>
                  <a:ext uri="{FF2B5EF4-FFF2-40B4-BE49-F238E27FC236}">
                    <a16:creationId xmlns:a16="http://schemas.microsoft.com/office/drawing/2014/main" id="{E765D2DB-1850-41C5-967C-7478DEF26893}"/>
                  </a:ext>
                </a:extLst>
              </p:cNvPr>
              <p:cNvSpPr>
                <a:spLocks noChangeArrowheads="1"/>
              </p:cNvSpPr>
              <p:nvPr/>
            </p:nvSpPr>
            <p:spPr bwMode="auto">
              <a:xfrm>
                <a:off x="4367" y="3133"/>
                <a:ext cx="7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Benefician</a:t>
                </a:r>
                <a:endParaRPr lang="en-US" altLang="es-CL" sz="1200" b="1" dirty="0">
                  <a:solidFill>
                    <a:srgbClr val="000000"/>
                  </a:solidFill>
                </a:endParaRPr>
              </a:p>
            </p:txBody>
          </p:sp>
        </p:grpSp>
        <p:sp>
          <p:nvSpPr>
            <p:cNvPr id="49" name="Freeform 42">
              <a:extLst>
                <a:ext uri="{FF2B5EF4-FFF2-40B4-BE49-F238E27FC236}">
                  <a16:creationId xmlns:a16="http://schemas.microsoft.com/office/drawing/2014/main" id="{4590FB3A-A661-4487-88B4-A147DB8DA083}"/>
                </a:ext>
              </a:extLst>
            </p:cNvPr>
            <p:cNvSpPr>
              <a:spLocks/>
            </p:cNvSpPr>
            <p:nvPr/>
          </p:nvSpPr>
          <p:spPr bwMode="auto">
            <a:xfrm>
              <a:off x="4416" y="2256"/>
              <a:ext cx="608" cy="241"/>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8"/>
                <a:gd name="T109" fmla="*/ 0 h 241"/>
                <a:gd name="T110" fmla="*/ 608 w 608"/>
                <a:gd name="T111" fmla="*/ 241 h 2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0" name="Freeform 43">
              <a:extLst>
                <a:ext uri="{FF2B5EF4-FFF2-40B4-BE49-F238E27FC236}">
                  <a16:creationId xmlns:a16="http://schemas.microsoft.com/office/drawing/2014/main" id="{5A451F21-06E2-4213-BED0-50A1B6D75547}"/>
                </a:ext>
              </a:extLst>
            </p:cNvPr>
            <p:cNvSpPr>
              <a:spLocks/>
            </p:cNvSpPr>
            <p:nvPr/>
          </p:nvSpPr>
          <p:spPr bwMode="auto">
            <a:xfrm>
              <a:off x="5136" y="2304"/>
              <a:ext cx="501" cy="189"/>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1" name="Freeform 44">
              <a:extLst>
                <a:ext uri="{FF2B5EF4-FFF2-40B4-BE49-F238E27FC236}">
                  <a16:creationId xmlns:a16="http://schemas.microsoft.com/office/drawing/2014/main" id="{DF877CA5-D0A9-4758-8BD9-95C7BAAAAC93}"/>
                </a:ext>
              </a:extLst>
            </p:cNvPr>
            <p:cNvSpPr>
              <a:spLocks/>
            </p:cNvSpPr>
            <p:nvPr/>
          </p:nvSpPr>
          <p:spPr bwMode="auto">
            <a:xfrm>
              <a:off x="4835" y="2619"/>
              <a:ext cx="846" cy="176"/>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 name="T10" fmla="*/ 0 60000 65536"/>
                <a:gd name="T11" fmla="*/ 0 60000 65536"/>
                <a:gd name="T12" fmla="*/ 0 60000 65536"/>
                <a:gd name="T13" fmla="*/ 0 60000 65536"/>
                <a:gd name="T14" fmla="*/ 0 60000 65536"/>
                <a:gd name="T15" fmla="*/ 0 w 846"/>
                <a:gd name="T16" fmla="*/ 0 h 176"/>
                <a:gd name="T17" fmla="*/ 846 w 846"/>
                <a:gd name="T18" fmla="*/ 176 h 176"/>
              </a:gdLst>
              <a:ahLst/>
              <a:cxnLst>
                <a:cxn ang="T10">
                  <a:pos x="T0" y="T1"/>
                </a:cxn>
                <a:cxn ang="T11">
                  <a:pos x="T2" y="T3"/>
                </a:cxn>
                <a:cxn ang="T12">
                  <a:pos x="T4" y="T5"/>
                </a:cxn>
                <a:cxn ang="T13">
                  <a:pos x="T6" y="T7"/>
                </a:cxn>
                <a:cxn ang="T14">
                  <a:pos x="T8" y="T9"/>
                </a:cxn>
              </a:cxnLst>
              <a:rect l="T15" t="T16" r="T17" b="T18"/>
              <a:pathLst>
                <a:path w="846" h="176">
                  <a:moveTo>
                    <a:pt x="845" y="175"/>
                  </a:moveTo>
                  <a:lnTo>
                    <a:pt x="845" y="0"/>
                  </a:lnTo>
                  <a:lnTo>
                    <a:pt x="0" y="0"/>
                  </a:lnTo>
                  <a:lnTo>
                    <a:pt x="0" y="175"/>
                  </a:lnTo>
                  <a:lnTo>
                    <a:pt x="845" y="175"/>
                  </a:lnTo>
                </a:path>
              </a:pathLst>
            </a:custGeom>
            <a:noFill/>
            <a:ln w="508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52" name="Rectangle 45">
              <a:extLst>
                <a:ext uri="{FF2B5EF4-FFF2-40B4-BE49-F238E27FC236}">
                  <a16:creationId xmlns:a16="http://schemas.microsoft.com/office/drawing/2014/main" id="{BAF71BC0-981F-47B4-ACCE-F8CF98EFC394}"/>
                </a:ext>
              </a:extLst>
            </p:cNvPr>
            <p:cNvSpPr>
              <a:spLocks noChangeArrowheads="1"/>
            </p:cNvSpPr>
            <p:nvPr/>
          </p:nvSpPr>
          <p:spPr bwMode="auto">
            <a:xfrm>
              <a:off x="5239" y="2272"/>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age</a:t>
              </a:r>
            </a:p>
          </p:txBody>
        </p:sp>
        <p:sp>
          <p:nvSpPr>
            <p:cNvPr id="53" name="Rectangle 46">
              <a:extLst>
                <a:ext uri="{FF2B5EF4-FFF2-40B4-BE49-F238E27FC236}">
                  <a16:creationId xmlns:a16="http://schemas.microsoft.com/office/drawing/2014/main" id="{09B361E4-A963-4AEE-AA2C-E5738531DD6F}"/>
                </a:ext>
              </a:extLst>
            </p:cNvPr>
            <p:cNvSpPr>
              <a:spLocks noChangeArrowheads="1"/>
            </p:cNvSpPr>
            <p:nvPr/>
          </p:nvSpPr>
          <p:spPr bwMode="auto">
            <a:xfrm>
              <a:off x="4460" y="2239"/>
              <a:ext cx="53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pname</a:t>
              </a:r>
            </a:p>
          </p:txBody>
        </p:sp>
        <p:sp>
          <p:nvSpPr>
            <p:cNvPr id="54" name="Rectangle 47">
              <a:extLst>
                <a:ext uri="{FF2B5EF4-FFF2-40B4-BE49-F238E27FC236}">
                  <a16:creationId xmlns:a16="http://schemas.microsoft.com/office/drawing/2014/main" id="{51A62BA3-3495-41D4-A6CA-63A8C020628F}"/>
                </a:ext>
              </a:extLst>
            </p:cNvPr>
            <p:cNvSpPr>
              <a:spLocks noChangeArrowheads="1"/>
            </p:cNvSpPr>
            <p:nvPr/>
          </p:nvSpPr>
          <p:spPr bwMode="auto">
            <a:xfrm>
              <a:off x="4829" y="2602"/>
              <a:ext cx="85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Dependents</a:t>
              </a:r>
            </a:p>
          </p:txBody>
        </p:sp>
        <p:sp>
          <p:nvSpPr>
            <p:cNvPr id="55" name="Line 48">
              <a:extLst>
                <a:ext uri="{FF2B5EF4-FFF2-40B4-BE49-F238E27FC236}">
                  <a16:creationId xmlns:a16="http://schemas.microsoft.com/office/drawing/2014/main" id="{0F7A5293-6478-40AB-A22F-959FC7992A55}"/>
                </a:ext>
              </a:extLst>
            </p:cNvPr>
            <p:cNvSpPr>
              <a:spLocks noChangeShapeType="1"/>
            </p:cNvSpPr>
            <p:nvPr/>
          </p:nvSpPr>
          <p:spPr bwMode="auto">
            <a:xfrm>
              <a:off x="4582" y="2402"/>
              <a:ext cx="370" cy="0"/>
            </a:xfrm>
            <a:prstGeom prst="line">
              <a:avLst/>
            </a:prstGeom>
            <a:noFill/>
            <a:ln w="25400">
              <a:solidFill>
                <a:schemeClr val="tx2"/>
              </a:solidFill>
              <a:prstDash val="dash"/>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6" name="Line 49">
              <a:extLst>
                <a:ext uri="{FF2B5EF4-FFF2-40B4-BE49-F238E27FC236}">
                  <a16:creationId xmlns:a16="http://schemas.microsoft.com/office/drawing/2014/main" id="{2984BF8A-841D-4B96-830D-9FFA06FAD0A6}"/>
                </a:ext>
              </a:extLst>
            </p:cNvPr>
            <p:cNvSpPr>
              <a:spLocks noChangeShapeType="1"/>
            </p:cNvSpPr>
            <p:nvPr/>
          </p:nvSpPr>
          <p:spPr bwMode="auto">
            <a:xfrm>
              <a:off x="4804" y="2490"/>
              <a:ext cx="184" cy="11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57" name="Line 50">
              <a:extLst>
                <a:ext uri="{FF2B5EF4-FFF2-40B4-BE49-F238E27FC236}">
                  <a16:creationId xmlns:a16="http://schemas.microsoft.com/office/drawing/2014/main" id="{9CB57D2F-CC12-4684-ACCC-51325C88F28A}"/>
                </a:ext>
              </a:extLst>
            </p:cNvPr>
            <p:cNvSpPr>
              <a:spLocks noChangeShapeType="1"/>
            </p:cNvSpPr>
            <p:nvPr/>
          </p:nvSpPr>
          <p:spPr bwMode="auto">
            <a:xfrm flipH="1">
              <a:off x="5324" y="2500"/>
              <a:ext cx="75" cy="1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nvGrpSpPr>
            <p:cNvPr id="58" name="Group 51">
              <a:extLst>
                <a:ext uri="{FF2B5EF4-FFF2-40B4-BE49-F238E27FC236}">
                  <a16:creationId xmlns:a16="http://schemas.microsoft.com/office/drawing/2014/main" id="{1BC0C7F0-F6AB-45EB-B8A4-FF95FDAFC565}"/>
                </a:ext>
              </a:extLst>
            </p:cNvPr>
            <p:cNvGrpSpPr>
              <a:grpSpLocks/>
            </p:cNvGrpSpPr>
            <p:nvPr/>
          </p:nvGrpSpPr>
          <p:grpSpPr bwMode="auto">
            <a:xfrm>
              <a:off x="3600" y="3648"/>
              <a:ext cx="1427" cy="566"/>
              <a:chOff x="3600" y="3648"/>
              <a:chExt cx="1427" cy="566"/>
            </a:xfrm>
          </p:grpSpPr>
          <p:sp>
            <p:nvSpPr>
              <p:cNvPr id="77" name="Freeform 52">
                <a:extLst>
                  <a:ext uri="{FF2B5EF4-FFF2-40B4-BE49-F238E27FC236}">
                    <a16:creationId xmlns:a16="http://schemas.microsoft.com/office/drawing/2014/main" id="{C0A41CCF-A75A-4953-9CC9-B0BD4EDCFF65}"/>
                  </a:ext>
                </a:extLst>
              </p:cNvPr>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3"/>
                  <a:gd name="T109" fmla="*/ 0 h 209"/>
                  <a:gd name="T110" fmla="*/ 713 w 713"/>
                  <a:gd name="T111" fmla="*/ 209 h 2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8" name="Freeform 53">
                <a:extLst>
                  <a:ext uri="{FF2B5EF4-FFF2-40B4-BE49-F238E27FC236}">
                    <a16:creationId xmlns:a16="http://schemas.microsoft.com/office/drawing/2014/main" id="{8C241C27-3829-4A95-A9AA-E02F64F376EA}"/>
                  </a:ext>
                </a:extLst>
              </p:cNvPr>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2" name="Freeform 54">
                <a:extLst>
                  <a:ext uri="{FF2B5EF4-FFF2-40B4-BE49-F238E27FC236}">
                    <a16:creationId xmlns:a16="http://schemas.microsoft.com/office/drawing/2014/main" id="{D063DCC0-FD8D-40F6-A10A-669DD1CD35C9}"/>
                  </a:ext>
                </a:extLst>
              </p:cNvPr>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 name="T10" fmla="*/ 0 60000 65536"/>
                  <a:gd name="T11" fmla="*/ 0 60000 65536"/>
                  <a:gd name="T12" fmla="*/ 0 60000 65536"/>
                  <a:gd name="T13" fmla="*/ 0 60000 65536"/>
                  <a:gd name="T14" fmla="*/ 0 60000 65536"/>
                  <a:gd name="T15" fmla="*/ 0 w 624"/>
                  <a:gd name="T16" fmla="*/ 0 h 195"/>
                  <a:gd name="T17" fmla="*/ 624 w 624"/>
                  <a:gd name="T18" fmla="*/ 195 h 195"/>
                </a:gdLst>
                <a:ahLst/>
                <a:cxnLst>
                  <a:cxn ang="T10">
                    <a:pos x="T0" y="T1"/>
                  </a:cxn>
                  <a:cxn ang="T11">
                    <a:pos x="T2" y="T3"/>
                  </a:cxn>
                  <a:cxn ang="T12">
                    <a:pos x="T4" y="T5"/>
                  </a:cxn>
                  <a:cxn ang="T13">
                    <a:pos x="T6" y="T7"/>
                  </a:cxn>
                  <a:cxn ang="T14">
                    <a:pos x="T8" y="T9"/>
                  </a:cxn>
                </a:cxnLst>
                <a:rect l="T15" t="T16" r="T17" b="T18"/>
                <a:pathLst>
                  <a:path w="624" h="195">
                    <a:moveTo>
                      <a:pt x="623" y="194"/>
                    </a:moveTo>
                    <a:lnTo>
                      <a:pt x="623" y="0"/>
                    </a:lnTo>
                    <a:lnTo>
                      <a:pt x="0" y="0"/>
                    </a:lnTo>
                    <a:lnTo>
                      <a:pt x="0" y="194"/>
                    </a:lnTo>
                    <a:lnTo>
                      <a:pt x="623" y="1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3" name="Rectangle 55">
                <a:extLst>
                  <a:ext uri="{FF2B5EF4-FFF2-40B4-BE49-F238E27FC236}">
                    <a16:creationId xmlns:a16="http://schemas.microsoft.com/office/drawing/2014/main" id="{9D996460-B161-49D1-91CB-56A1098C8B4E}"/>
                  </a:ext>
                </a:extLst>
              </p:cNvPr>
              <p:cNvSpPr>
                <a:spLocks noChangeArrowheads="1"/>
              </p:cNvSpPr>
              <p:nvPr/>
            </p:nvSpPr>
            <p:spPr bwMode="auto">
              <a:xfrm>
                <a:off x="3683" y="3988"/>
                <a:ext cx="63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smtClean="0">
                    <a:solidFill>
                      <a:srgbClr val="000000"/>
                    </a:solidFill>
                  </a:rPr>
                  <a:t>Id </a:t>
                </a:r>
                <a:r>
                  <a:rPr lang="en-US" altLang="es-CL" sz="1200" b="1" u="sng" dirty="0" err="1" smtClean="0">
                    <a:solidFill>
                      <a:srgbClr val="000000"/>
                    </a:solidFill>
                  </a:rPr>
                  <a:t>póliza</a:t>
                </a:r>
                <a:endParaRPr lang="en-US" altLang="es-CL" sz="1200" b="1" u="sng" dirty="0">
                  <a:solidFill>
                    <a:srgbClr val="000000"/>
                  </a:solidFill>
                </a:endParaRPr>
              </a:p>
            </p:txBody>
          </p:sp>
          <p:sp>
            <p:nvSpPr>
              <p:cNvPr id="114" name="Rectangle 56">
                <a:extLst>
                  <a:ext uri="{FF2B5EF4-FFF2-40B4-BE49-F238E27FC236}">
                    <a16:creationId xmlns:a16="http://schemas.microsoft.com/office/drawing/2014/main" id="{9C3F199A-2A3B-407F-8C9A-197691DA0AAB}"/>
                  </a:ext>
                </a:extLst>
              </p:cNvPr>
              <p:cNvSpPr>
                <a:spLocks noChangeArrowheads="1"/>
              </p:cNvSpPr>
              <p:nvPr/>
            </p:nvSpPr>
            <p:spPr bwMode="auto">
              <a:xfrm>
                <a:off x="4571" y="3998"/>
                <a:ext cx="3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cost</a:t>
                </a:r>
              </a:p>
            </p:txBody>
          </p:sp>
          <p:sp>
            <p:nvSpPr>
              <p:cNvPr id="115" name="Rectangle 57">
                <a:extLst>
                  <a:ext uri="{FF2B5EF4-FFF2-40B4-BE49-F238E27FC236}">
                    <a16:creationId xmlns:a16="http://schemas.microsoft.com/office/drawing/2014/main" id="{37361DBE-4582-4239-A11E-F8F34F4CCD6D}"/>
                  </a:ext>
                </a:extLst>
              </p:cNvPr>
              <p:cNvSpPr>
                <a:spLocks noChangeArrowheads="1"/>
              </p:cNvSpPr>
              <p:nvPr/>
            </p:nvSpPr>
            <p:spPr bwMode="auto">
              <a:xfrm>
                <a:off x="4168" y="3648"/>
                <a:ext cx="56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Pólizas</a:t>
                </a:r>
                <a:endParaRPr lang="en-US" altLang="es-CL" sz="1200" b="1" dirty="0">
                  <a:solidFill>
                    <a:srgbClr val="000000"/>
                  </a:solidFill>
                </a:endParaRPr>
              </a:p>
            </p:txBody>
          </p:sp>
          <p:sp>
            <p:nvSpPr>
              <p:cNvPr id="116" name="Line 58">
                <a:extLst>
                  <a:ext uri="{FF2B5EF4-FFF2-40B4-BE49-F238E27FC236}">
                    <a16:creationId xmlns:a16="http://schemas.microsoft.com/office/drawing/2014/main" id="{5E5A336D-925C-4B01-9E68-BE7270ED54A8}"/>
                  </a:ext>
                </a:extLst>
              </p:cNvPr>
              <p:cNvSpPr>
                <a:spLocks noChangeShapeType="1"/>
              </p:cNvSpPr>
              <p:nvPr/>
            </p:nvSpPr>
            <p:spPr bwMode="auto">
              <a:xfrm flipV="1">
                <a:off x="4034" y="3880"/>
                <a:ext cx="271" cy="12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117" name="Line 59">
                <a:extLst>
                  <a:ext uri="{FF2B5EF4-FFF2-40B4-BE49-F238E27FC236}">
                    <a16:creationId xmlns:a16="http://schemas.microsoft.com/office/drawing/2014/main" id="{01CFB9C6-25FB-4ACE-ADD5-7F8C861C6723}"/>
                  </a:ext>
                </a:extLst>
              </p:cNvPr>
              <p:cNvSpPr>
                <a:spLocks noChangeShapeType="1"/>
              </p:cNvSpPr>
              <p:nvPr/>
            </p:nvSpPr>
            <p:spPr bwMode="auto">
              <a:xfrm flipH="1" flipV="1">
                <a:off x="4497" y="3880"/>
                <a:ext cx="257" cy="1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59" name="Rectangle 61">
              <a:extLst>
                <a:ext uri="{FF2B5EF4-FFF2-40B4-BE49-F238E27FC236}">
                  <a16:creationId xmlns:a16="http://schemas.microsoft.com/office/drawing/2014/main" id="{6CF83D87-5ED0-4B96-BE3E-90ABAACC3A7E}"/>
                </a:ext>
              </a:extLst>
            </p:cNvPr>
            <p:cNvSpPr>
              <a:spLocks noChangeArrowheads="1"/>
            </p:cNvSpPr>
            <p:nvPr/>
          </p:nvSpPr>
          <p:spPr bwMode="auto">
            <a:xfrm>
              <a:off x="2863" y="3067"/>
              <a:ext cx="67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Adquiere</a:t>
              </a:r>
              <a:endParaRPr lang="en-US" altLang="es-CL" sz="1200" b="1" dirty="0">
                <a:solidFill>
                  <a:srgbClr val="000000"/>
                </a:solidFill>
              </a:endParaRPr>
            </a:p>
          </p:txBody>
        </p:sp>
        <p:sp>
          <p:nvSpPr>
            <p:cNvPr id="60" name="Freeform 62">
              <a:extLst>
                <a:ext uri="{FF2B5EF4-FFF2-40B4-BE49-F238E27FC236}">
                  <a16:creationId xmlns:a16="http://schemas.microsoft.com/office/drawing/2014/main" id="{4804C049-A8DD-480B-804F-7D62231B5773}"/>
                </a:ext>
              </a:extLst>
            </p:cNvPr>
            <p:cNvSpPr>
              <a:spLocks/>
            </p:cNvSpPr>
            <p:nvPr/>
          </p:nvSpPr>
          <p:spPr bwMode="auto">
            <a:xfrm>
              <a:off x="2817" y="2992"/>
              <a:ext cx="815" cy="378"/>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 name="T10" fmla="*/ 0 60000 65536"/>
                <a:gd name="T11" fmla="*/ 0 60000 65536"/>
                <a:gd name="T12" fmla="*/ 0 60000 65536"/>
                <a:gd name="T13" fmla="*/ 0 60000 65536"/>
                <a:gd name="T14" fmla="*/ 0 60000 65536"/>
                <a:gd name="T15" fmla="*/ 0 w 815"/>
                <a:gd name="T16" fmla="*/ 0 h 378"/>
                <a:gd name="T17" fmla="*/ 815 w 815"/>
                <a:gd name="T18" fmla="*/ 378 h 378"/>
              </a:gdLst>
              <a:ahLst/>
              <a:cxnLst>
                <a:cxn ang="T10">
                  <a:pos x="T0" y="T1"/>
                </a:cxn>
                <a:cxn ang="T11">
                  <a:pos x="T2" y="T3"/>
                </a:cxn>
                <a:cxn ang="T12">
                  <a:pos x="T4" y="T5"/>
                </a:cxn>
                <a:cxn ang="T13">
                  <a:pos x="T6" y="T7"/>
                </a:cxn>
                <a:cxn ang="T14">
                  <a:pos x="T8" y="T9"/>
                </a:cxn>
              </a:cxnLst>
              <a:rect l="T15" t="T16" r="T17" b="T18"/>
              <a:pathLst>
                <a:path w="815" h="378">
                  <a:moveTo>
                    <a:pt x="0" y="188"/>
                  </a:moveTo>
                  <a:lnTo>
                    <a:pt x="402" y="0"/>
                  </a:lnTo>
                  <a:lnTo>
                    <a:pt x="814" y="194"/>
                  </a:lnTo>
                  <a:lnTo>
                    <a:pt x="402" y="377"/>
                  </a:lnTo>
                  <a:lnTo>
                    <a:pt x="0" y="188"/>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grpSp>
          <p:nvGrpSpPr>
            <p:cNvPr id="61" name="Group 63">
              <a:extLst>
                <a:ext uri="{FF2B5EF4-FFF2-40B4-BE49-F238E27FC236}">
                  <a16:creationId xmlns:a16="http://schemas.microsoft.com/office/drawing/2014/main" id="{D4A718C7-FE96-44E0-BD32-3F4D7C99CFE5}"/>
                </a:ext>
              </a:extLst>
            </p:cNvPr>
            <p:cNvGrpSpPr>
              <a:grpSpLocks/>
            </p:cNvGrpSpPr>
            <p:nvPr/>
          </p:nvGrpSpPr>
          <p:grpSpPr bwMode="auto">
            <a:xfrm>
              <a:off x="1710" y="2231"/>
              <a:ext cx="1422" cy="680"/>
              <a:chOff x="1710" y="2231"/>
              <a:chExt cx="1422" cy="680"/>
            </a:xfrm>
          </p:grpSpPr>
          <p:sp>
            <p:nvSpPr>
              <p:cNvPr id="66" name="Freeform 64">
                <a:extLst>
                  <a:ext uri="{FF2B5EF4-FFF2-40B4-BE49-F238E27FC236}">
                    <a16:creationId xmlns:a16="http://schemas.microsoft.com/office/drawing/2014/main" id="{6943BD4D-AAD5-42CD-BED3-A9924931B786}"/>
                  </a:ext>
                </a:extLst>
              </p:cNvPr>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1"/>
                  <a:gd name="T109" fmla="*/ 0 h 189"/>
                  <a:gd name="T110" fmla="*/ 501 w 501"/>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67" name="Freeform 65">
                <a:extLst>
                  <a:ext uri="{FF2B5EF4-FFF2-40B4-BE49-F238E27FC236}">
                    <a16:creationId xmlns:a16="http://schemas.microsoft.com/office/drawing/2014/main" id="{802461A1-A8CC-48B2-83B6-C4E2CBF4CCE0}"/>
                  </a:ext>
                </a:extLst>
              </p:cNvPr>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68" name="Freeform 66">
                <a:extLst>
                  <a:ext uri="{FF2B5EF4-FFF2-40B4-BE49-F238E27FC236}">
                    <a16:creationId xmlns:a16="http://schemas.microsoft.com/office/drawing/2014/main" id="{BD304208-DF35-4AD5-8EAF-223B042F06F1}"/>
                  </a:ext>
                </a:extLst>
              </p:cNvPr>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189"/>
                  <a:gd name="T110" fmla="*/ 502 w 502"/>
                  <a:gd name="T111" fmla="*/ 189 h 1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69" name="Rectangle 67">
                <a:extLst>
                  <a:ext uri="{FF2B5EF4-FFF2-40B4-BE49-F238E27FC236}">
                    <a16:creationId xmlns:a16="http://schemas.microsoft.com/office/drawing/2014/main" id="{859800B0-8C04-48F2-ABD1-64B54910D023}"/>
                  </a:ext>
                </a:extLst>
              </p:cNvPr>
              <p:cNvSpPr>
                <a:spLocks noChangeArrowheads="1"/>
              </p:cNvSpPr>
              <p:nvPr/>
            </p:nvSpPr>
            <p:spPr bwMode="auto">
              <a:xfrm>
                <a:off x="2213" y="2231"/>
                <a:ext cx="4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name</a:t>
                </a:r>
              </a:p>
            </p:txBody>
          </p:sp>
          <p:sp>
            <p:nvSpPr>
              <p:cNvPr id="70" name="Rectangle 68">
                <a:extLst>
                  <a:ext uri="{FF2B5EF4-FFF2-40B4-BE49-F238E27FC236}">
                    <a16:creationId xmlns:a16="http://schemas.microsoft.com/office/drawing/2014/main" id="{B14AB3CB-C61B-43A8-870E-09CA3F2689BD}"/>
                  </a:ext>
                </a:extLst>
              </p:cNvPr>
              <p:cNvSpPr>
                <a:spLocks noChangeArrowheads="1"/>
              </p:cNvSpPr>
              <p:nvPr/>
            </p:nvSpPr>
            <p:spPr bwMode="auto">
              <a:xfrm>
                <a:off x="2067" y="2699"/>
                <a:ext cx="84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Employees</a:t>
                </a:r>
              </a:p>
            </p:txBody>
          </p:sp>
          <p:sp>
            <p:nvSpPr>
              <p:cNvPr id="71" name="Rectangle 69">
                <a:extLst>
                  <a:ext uri="{FF2B5EF4-FFF2-40B4-BE49-F238E27FC236}">
                    <a16:creationId xmlns:a16="http://schemas.microsoft.com/office/drawing/2014/main" id="{29C38A34-1010-4A61-B561-B93164666478}"/>
                  </a:ext>
                </a:extLst>
              </p:cNvPr>
              <p:cNvSpPr>
                <a:spLocks noChangeArrowheads="1"/>
              </p:cNvSpPr>
              <p:nvPr/>
            </p:nvSpPr>
            <p:spPr bwMode="auto">
              <a:xfrm>
                <a:off x="1837" y="2354"/>
                <a:ext cx="33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a:solidFill>
                      <a:srgbClr val="000000"/>
                    </a:solidFill>
                  </a:rPr>
                  <a:t>ssn</a:t>
                </a:r>
              </a:p>
            </p:txBody>
          </p:sp>
          <p:sp>
            <p:nvSpPr>
              <p:cNvPr id="72" name="Rectangle 70">
                <a:extLst>
                  <a:ext uri="{FF2B5EF4-FFF2-40B4-BE49-F238E27FC236}">
                    <a16:creationId xmlns:a16="http://schemas.microsoft.com/office/drawing/2014/main" id="{7993FE29-CDAB-43E3-940C-35C439C67476}"/>
                  </a:ext>
                </a:extLst>
              </p:cNvPr>
              <p:cNvSpPr>
                <a:spLocks noChangeArrowheads="1"/>
              </p:cNvSpPr>
              <p:nvPr/>
            </p:nvSpPr>
            <p:spPr bwMode="auto">
              <a:xfrm>
                <a:off x="2782" y="2359"/>
                <a:ext cx="27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a:solidFill>
                      <a:srgbClr val="000000"/>
                    </a:solidFill>
                  </a:rPr>
                  <a:t>lot</a:t>
                </a:r>
              </a:p>
            </p:txBody>
          </p:sp>
          <p:sp>
            <p:nvSpPr>
              <p:cNvPr id="73" name="Freeform 71">
                <a:extLst>
                  <a:ext uri="{FF2B5EF4-FFF2-40B4-BE49-F238E27FC236}">
                    <a16:creationId xmlns:a16="http://schemas.microsoft.com/office/drawing/2014/main" id="{30FA47AB-E4F0-442E-B450-86072113A449}"/>
                  </a:ext>
                </a:extLst>
              </p:cNvPr>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 name="T10" fmla="*/ 0 60000 65536"/>
                  <a:gd name="T11" fmla="*/ 0 60000 65536"/>
                  <a:gd name="T12" fmla="*/ 0 60000 65536"/>
                  <a:gd name="T13" fmla="*/ 0 60000 65536"/>
                  <a:gd name="T14" fmla="*/ 0 60000 65536"/>
                  <a:gd name="T15" fmla="*/ 0 w 751"/>
                  <a:gd name="T16" fmla="*/ 0 h 170"/>
                  <a:gd name="T17" fmla="*/ 751 w 751"/>
                  <a:gd name="T18" fmla="*/ 170 h 170"/>
                </a:gdLst>
                <a:ahLst/>
                <a:cxnLst>
                  <a:cxn ang="T10">
                    <a:pos x="T0" y="T1"/>
                  </a:cxn>
                  <a:cxn ang="T11">
                    <a:pos x="T2" y="T3"/>
                  </a:cxn>
                  <a:cxn ang="T12">
                    <a:pos x="T4" y="T5"/>
                  </a:cxn>
                  <a:cxn ang="T13">
                    <a:pos x="T6" y="T7"/>
                  </a:cxn>
                  <a:cxn ang="T14">
                    <a:pos x="T8" y="T9"/>
                  </a:cxn>
                </a:cxnLst>
                <a:rect l="T15" t="T16" r="T17" b="T18"/>
                <a:pathLst>
                  <a:path w="751" h="170">
                    <a:moveTo>
                      <a:pt x="750" y="169"/>
                    </a:moveTo>
                    <a:lnTo>
                      <a:pt x="750" y="0"/>
                    </a:lnTo>
                    <a:lnTo>
                      <a:pt x="0" y="0"/>
                    </a:lnTo>
                    <a:lnTo>
                      <a:pt x="0" y="169"/>
                    </a:lnTo>
                    <a:lnTo>
                      <a:pt x="750" y="169"/>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74" name="Line 72">
                <a:extLst>
                  <a:ext uri="{FF2B5EF4-FFF2-40B4-BE49-F238E27FC236}">
                    <a16:creationId xmlns:a16="http://schemas.microsoft.com/office/drawing/2014/main" id="{EF08C1E5-8805-4456-932F-9B769FC18684}"/>
                  </a:ext>
                </a:extLst>
              </p:cNvPr>
              <p:cNvSpPr>
                <a:spLocks noChangeShapeType="1"/>
              </p:cNvSpPr>
              <p:nvPr/>
            </p:nvSpPr>
            <p:spPr bwMode="auto">
              <a:xfrm>
                <a:off x="1962" y="2577"/>
                <a:ext cx="338" cy="1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5" name="Line 73">
                <a:extLst>
                  <a:ext uri="{FF2B5EF4-FFF2-40B4-BE49-F238E27FC236}">
                    <a16:creationId xmlns:a16="http://schemas.microsoft.com/office/drawing/2014/main" id="{B0419C64-4F9F-414D-9C4D-4C73037DCCEA}"/>
                  </a:ext>
                </a:extLst>
              </p:cNvPr>
              <p:cNvSpPr>
                <a:spLocks noChangeShapeType="1"/>
              </p:cNvSpPr>
              <p:nvPr/>
            </p:nvSpPr>
            <p:spPr bwMode="auto">
              <a:xfrm>
                <a:off x="2423" y="2442"/>
                <a:ext cx="31" cy="24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76" name="Line 74">
                <a:extLst>
                  <a:ext uri="{FF2B5EF4-FFF2-40B4-BE49-F238E27FC236}">
                    <a16:creationId xmlns:a16="http://schemas.microsoft.com/office/drawing/2014/main" id="{DD162FB6-A367-4D1A-B5D5-6E86F32D02DF}"/>
                  </a:ext>
                </a:extLst>
              </p:cNvPr>
              <p:cNvSpPr>
                <a:spLocks noChangeShapeType="1"/>
              </p:cNvSpPr>
              <p:nvPr/>
            </p:nvSpPr>
            <p:spPr bwMode="auto">
              <a:xfrm flipV="1">
                <a:off x="2548" y="2540"/>
                <a:ext cx="184" cy="15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
          <p:nvSpPr>
            <p:cNvPr id="62" name="Line 75">
              <a:extLst>
                <a:ext uri="{FF2B5EF4-FFF2-40B4-BE49-F238E27FC236}">
                  <a16:creationId xmlns:a16="http://schemas.microsoft.com/office/drawing/2014/main" id="{58C499CA-4A48-4A0A-87EC-98431F0ACBFC}"/>
                </a:ext>
              </a:extLst>
            </p:cNvPr>
            <p:cNvSpPr>
              <a:spLocks noChangeShapeType="1"/>
            </p:cNvSpPr>
            <p:nvPr/>
          </p:nvSpPr>
          <p:spPr bwMode="auto">
            <a:xfrm flipH="1" flipV="1">
              <a:off x="3408" y="3264"/>
              <a:ext cx="752" cy="416"/>
            </a:xfrm>
            <a:prstGeom prst="line">
              <a:avLst/>
            </a:prstGeom>
            <a:noFill/>
            <a:ln w="508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CL" sz="1350"/>
            </a:p>
          </p:txBody>
        </p:sp>
        <p:sp>
          <p:nvSpPr>
            <p:cNvPr id="63" name="Line 76">
              <a:extLst>
                <a:ext uri="{FF2B5EF4-FFF2-40B4-BE49-F238E27FC236}">
                  <a16:creationId xmlns:a16="http://schemas.microsoft.com/office/drawing/2014/main" id="{1A38014F-59D6-47CD-8FC7-4E9593C082A4}"/>
                </a:ext>
              </a:extLst>
            </p:cNvPr>
            <p:cNvSpPr>
              <a:spLocks noChangeShapeType="1"/>
            </p:cNvSpPr>
            <p:nvPr/>
          </p:nvSpPr>
          <p:spPr bwMode="auto">
            <a:xfrm flipH="1">
              <a:off x="4752" y="2800"/>
              <a:ext cx="448" cy="272"/>
            </a:xfrm>
            <a:prstGeom prst="line">
              <a:avLst/>
            </a:prstGeom>
            <a:noFill/>
            <a:ln w="508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CL" sz="1350"/>
            </a:p>
          </p:txBody>
        </p:sp>
        <p:sp>
          <p:nvSpPr>
            <p:cNvPr id="64" name="Line 77">
              <a:extLst>
                <a:ext uri="{FF2B5EF4-FFF2-40B4-BE49-F238E27FC236}">
                  <a16:creationId xmlns:a16="http://schemas.microsoft.com/office/drawing/2014/main" id="{91C2DCD7-E939-432D-9B99-6D119E379028}"/>
                </a:ext>
              </a:extLst>
            </p:cNvPr>
            <p:cNvSpPr>
              <a:spLocks noChangeShapeType="1"/>
            </p:cNvSpPr>
            <p:nvPr/>
          </p:nvSpPr>
          <p:spPr bwMode="auto">
            <a:xfrm flipV="1">
              <a:off x="4464" y="3456"/>
              <a:ext cx="288" cy="24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65" name="Line 78">
              <a:extLst>
                <a:ext uri="{FF2B5EF4-FFF2-40B4-BE49-F238E27FC236}">
                  <a16:creationId xmlns:a16="http://schemas.microsoft.com/office/drawing/2014/main" id="{8B36EDFD-2F9B-474D-81BB-DB20AC8A3D88}"/>
                </a:ext>
              </a:extLst>
            </p:cNvPr>
            <p:cNvSpPr>
              <a:spLocks noChangeShapeType="1"/>
            </p:cNvSpPr>
            <p:nvPr/>
          </p:nvSpPr>
          <p:spPr bwMode="auto">
            <a:xfrm>
              <a:off x="2500" y="2884"/>
              <a:ext cx="520" cy="1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1962680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6996FD-3DA2-4AB7-98A2-259B452BB974}"/>
              </a:ext>
            </a:extLst>
          </p:cNvPr>
          <p:cNvSpPr>
            <a:spLocks noGrp="1"/>
          </p:cNvSpPr>
          <p:nvPr>
            <p:ph type="title"/>
          </p:nvPr>
        </p:nvSpPr>
        <p:spPr>
          <a:xfrm>
            <a:off x="457200" y="605600"/>
            <a:ext cx="7626096" cy="1082700"/>
          </a:xfrm>
        </p:spPr>
        <p:txBody>
          <a:bodyPr/>
          <a:lstStyle/>
          <a:p>
            <a:r>
              <a:rPr lang="es-MX" altLang="es-CL" dirty="0">
                <a:ea typeface="ＭＳ Ｐゴシック" panose="020B0600070205080204" pitchFamily="34" charset="-128"/>
              </a:rPr>
              <a:t>Resumen</a:t>
            </a:r>
            <a:endParaRPr lang="es-CL" dirty="0"/>
          </a:p>
        </p:txBody>
      </p:sp>
      <p:sp>
        <p:nvSpPr>
          <p:cNvPr id="4" name="Marcador de número de diapositiva 3">
            <a:extLst>
              <a:ext uri="{FF2B5EF4-FFF2-40B4-BE49-F238E27FC236}">
                <a16:creationId xmlns:a16="http://schemas.microsoft.com/office/drawing/2014/main" id="{A86B241B-0A99-4224-8001-2459AE44D7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38</a:t>
            </a:fld>
            <a:endParaRPr lang="es-CL"/>
          </a:p>
        </p:txBody>
      </p:sp>
      <p:sp>
        <p:nvSpPr>
          <p:cNvPr id="5" name="Google Shape;595;p17">
            <a:extLst>
              <a:ext uri="{FF2B5EF4-FFF2-40B4-BE49-F238E27FC236}">
                <a16:creationId xmlns:a16="http://schemas.microsoft.com/office/drawing/2014/main" id="{12892C04-C65E-4C33-BE26-BDE79494A0D6}"/>
              </a:ext>
            </a:extLst>
          </p:cNvPr>
          <p:cNvSpPr txBox="1">
            <a:spLocks noGrp="1"/>
          </p:cNvSpPr>
          <p:nvPr>
            <p:ph type="body" idx="1"/>
          </p:nvPr>
        </p:nvSpPr>
        <p:spPr>
          <a:xfrm>
            <a:off x="457199" y="1410346"/>
            <a:ext cx="7911885" cy="3226304"/>
          </a:xfrm>
          <a:prstGeom prst="rect">
            <a:avLst/>
          </a:prstGeom>
        </p:spPr>
        <p:txBody>
          <a:bodyPr spcFirstLastPara="1" wrap="square" lIns="0" tIns="0" rIns="0" bIns="0" anchor="t" anchorCtr="0">
            <a:noAutofit/>
          </a:bodyPr>
          <a:lstStyle/>
          <a:p>
            <a:r>
              <a:rPr lang="es-ES" altLang="es-CL" sz="1900" dirty="0"/>
              <a:t>El diseño de alto nivel sigue el análisis de los requisitos y proporciona una descripción de alto nivel de los datos que se almacenarán</a:t>
            </a:r>
            <a:r>
              <a:rPr lang="en-US" altLang="es-CL" sz="1900" dirty="0"/>
              <a:t>. </a:t>
            </a:r>
          </a:p>
          <a:p>
            <a:r>
              <a:rPr lang="es-ES" altLang="es-CL" sz="1900" dirty="0"/>
              <a:t>MER modelo popular para el diseño de alto nivel</a:t>
            </a:r>
            <a:r>
              <a:rPr lang="en-US" altLang="es-CL" sz="1900" dirty="0"/>
              <a:t>.</a:t>
            </a:r>
          </a:p>
          <a:p>
            <a:r>
              <a:rPr lang="es-ES" altLang="es-CL" sz="1900" dirty="0"/>
              <a:t>El diseño de ER es subjetivo.  A menudo hay muchas maneras de modelar un escenario determinado! Analizar alternativas puede ser complicado, especialmente para una gran empresa</a:t>
            </a:r>
            <a:r>
              <a:rPr lang="en-US" altLang="es-CL" sz="1900" dirty="0"/>
              <a:t>.</a:t>
            </a:r>
          </a:p>
          <a:p>
            <a:pPr marL="13970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es-ES_tradnl" altLang="es-CL" sz="2000" dirty="0">
              <a:ea typeface="ＭＳ Ｐゴシック" panose="020B0600070205080204" pitchFamily="34" charset="-128"/>
              <a:cs typeface="Calibri Light" panose="020F0302020204030204" pitchFamily="34" charset="0"/>
            </a:endParaRPr>
          </a:p>
        </p:txBody>
      </p:sp>
    </p:spTree>
    <p:extLst>
      <p:ext uri="{BB962C8B-B14F-4D97-AF65-F5344CB8AC3E}">
        <p14:creationId xmlns:p14="http://schemas.microsoft.com/office/powerpoint/2010/main" val="4115000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691912" y="802113"/>
            <a:ext cx="3370629" cy="3441319"/>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9102" y="1863239"/>
            <a:ext cx="4762810" cy="2380193"/>
          </a:xfrm>
          <a:prstGeom prst="rect">
            <a:avLst/>
          </a:prstGeom>
        </p:spPr>
        <p:txBody>
          <a:bodyPr spcFirstLastPara="1" wrap="square" lIns="0" tIns="0" rIns="0" bIns="0" anchor="ctr" anchorCtr="0">
            <a:noAutofit/>
          </a:bodyPr>
          <a:lstStyle/>
          <a:p>
            <a:r>
              <a:rPr lang="es-ES" sz="2800" b="1" dirty="0">
                <a:latin typeface="+mj-lt"/>
              </a:rPr>
              <a:t>Tecnologías de Información</a:t>
            </a:r>
            <a:br>
              <a:rPr lang="es-ES" sz="2800" b="1" dirty="0">
                <a:latin typeface="+mj-lt"/>
              </a:rPr>
            </a:br>
            <a:r>
              <a:rPr lang="es-ES" sz="2800" b="1" dirty="0">
                <a:latin typeface="+mj-lt"/>
              </a:rPr>
              <a:t/>
            </a:r>
            <a:br>
              <a:rPr lang="es-ES" sz="2800" b="1" dirty="0">
                <a:latin typeface="+mj-lt"/>
              </a:rPr>
            </a:br>
            <a:r>
              <a:rPr lang="es-ES" sz="2800" b="1" dirty="0">
                <a:latin typeface="+mj-lt"/>
              </a:rPr>
              <a:t/>
            </a:r>
            <a:br>
              <a:rPr lang="es-ES" sz="2800" b="1" dirty="0">
                <a:latin typeface="+mj-lt"/>
              </a:rPr>
            </a:br>
            <a:r>
              <a:rPr lang="es-ES" sz="2000" dirty="0"/>
              <a:t>Departamento de Ingeniería Informática y Ciencias de la Computación</a:t>
            </a:r>
            <a:r>
              <a:rPr lang="es-ES" sz="2800" dirty="0"/>
              <a:t/>
            </a:r>
            <a:br>
              <a:rPr lang="es-ES" sz="2800" dirty="0"/>
            </a:br>
            <a:endParaRPr sz="2800" dirty="0"/>
          </a:p>
        </p:txBody>
      </p:sp>
      <p:pic>
        <p:nvPicPr>
          <p:cNvPr id="339" name="Imagen 338" descr="marcaderecha.png">
            <a:extLst>
              <a:ext uri="{FF2B5EF4-FFF2-40B4-BE49-F238E27FC236}">
                <a16:creationId xmlns:a16="http://schemas.microsoft.com/office/drawing/2014/main" id="{D3C48CCC-4208-4D2E-8D14-515B69C8E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02" y="221616"/>
            <a:ext cx="1595599" cy="628869"/>
          </a:xfrm>
          <a:prstGeom prst="rect">
            <a:avLst/>
          </a:prstGeom>
        </p:spPr>
      </p:pic>
      <p:pic>
        <p:nvPicPr>
          <p:cNvPr id="5" name="Imagen 4" descr="Imagen que contiene Logotipo&#10;&#10;Descripción generada automáticamente">
            <a:extLst>
              <a:ext uri="{FF2B5EF4-FFF2-40B4-BE49-F238E27FC236}">
                <a16:creationId xmlns:a16="http://schemas.microsoft.com/office/drawing/2014/main" id="{1518AD2D-4748-4219-B2B3-840B8B5E9B61}"/>
              </a:ext>
            </a:extLst>
          </p:cNvPr>
          <p:cNvPicPr>
            <a:picLocks noChangeAspect="1"/>
          </p:cNvPicPr>
          <p:nvPr/>
        </p:nvPicPr>
        <p:blipFill rotWithShape="1">
          <a:blip r:embed="rId4"/>
          <a:srcRect b="34416"/>
          <a:stretch/>
        </p:blipFill>
        <p:spPr>
          <a:xfrm>
            <a:off x="-335594" y="173244"/>
            <a:ext cx="1678038" cy="628869"/>
          </a:xfrm>
          <a:prstGeom prst="rect">
            <a:avLst/>
          </a:prstGeom>
        </p:spPr>
      </p:pic>
    </p:spTree>
    <p:extLst>
      <p:ext uri="{BB962C8B-B14F-4D97-AF65-F5344CB8AC3E}">
        <p14:creationId xmlns:p14="http://schemas.microsoft.com/office/powerpoint/2010/main" val="42613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605600"/>
            <a:ext cx="8248650" cy="718375"/>
          </a:xfrm>
        </p:spPr>
        <p:txBody>
          <a:bodyPr/>
          <a:lstStyle/>
          <a:p>
            <a:r>
              <a:rPr lang="es-CL" sz="4000" dirty="0" smtClean="0"/>
              <a:t>Fases del Diseño de Base de Datos</a:t>
            </a:r>
            <a:endParaRPr lang="es-CL" sz="4000" dirty="0"/>
          </a:p>
        </p:txBody>
      </p:sp>
      <p:sp>
        <p:nvSpPr>
          <p:cNvPr id="6" name="Marcador de texto 5"/>
          <p:cNvSpPr>
            <a:spLocks noGrp="1"/>
          </p:cNvSpPr>
          <p:nvPr>
            <p:ph type="body" idx="1"/>
          </p:nvPr>
        </p:nvSpPr>
        <p:spPr>
          <a:xfrm>
            <a:off x="676275" y="1323975"/>
            <a:ext cx="7467600" cy="3429000"/>
          </a:xfrm>
        </p:spPr>
        <p:txBody>
          <a:bodyPr/>
          <a:lstStyle/>
          <a:p>
            <a:r>
              <a:rPr lang="es-CL" dirty="0"/>
              <a:t>Contextualización de Los </a:t>
            </a:r>
            <a:r>
              <a:rPr lang="es-CL" dirty="0" smtClean="0"/>
              <a:t>Requisitos</a:t>
            </a:r>
          </a:p>
          <a:p>
            <a:r>
              <a:rPr lang="es-CL" dirty="0" smtClean="0"/>
              <a:t>Esquema Conceptual  a través de un Modelo de Datos</a:t>
            </a:r>
          </a:p>
          <a:p>
            <a:r>
              <a:rPr lang="es-CL" dirty="0" smtClean="0"/>
              <a:t>Requisitos Funcionales</a:t>
            </a:r>
          </a:p>
          <a:p>
            <a:r>
              <a:rPr lang="es-CL" dirty="0" smtClean="0"/>
              <a:t>Diseño Final</a:t>
            </a:r>
          </a:p>
          <a:p>
            <a:pPr lvl="1"/>
            <a:r>
              <a:rPr lang="es-CL" dirty="0" smtClean="0"/>
              <a:t>Diseño Lógico</a:t>
            </a:r>
          </a:p>
          <a:p>
            <a:pPr lvl="1"/>
            <a:r>
              <a:rPr lang="es-CL" dirty="0" smtClean="0"/>
              <a:t>Diseño Físico</a:t>
            </a:r>
            <a:endParaRPr lang="es-CL" dirty="0"/>
          </a:p>
        </p:txBody>
      </p:sp>
    </p:spTree>
    <p:extLst>
      <p:ext uri="{BB962C8B-B14F-4D97-AF65-F5344CB8AC3E}">
        <p14:creationId xmlns:p14="http://schemas.microsoft.com/office/powerpoint/2010/main" val="1167609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05600"/>
            <a:ext cx="8382000" cy="1082700"/>
          </a:xfrm>
        </p:spPr>
        <p:txBody>
          <a:bodyPr/>
          <a:lstStyle/>
          <a:p>
            <a:r>
              <a:rPr lang="es-CL" sz="4000" dirty="0"/>
              <a:t>Esquema Conceptual  a través de un Modelo de Datos</a:t>
            </a:r>
            <a:r>
              <a:rPr lang="es-CL" dirty="0"/>
              <a:t/>
            </a:r>
            <a:br>
              <a:rPr lang="es-CL" dirty="0"/>
            </a:br>
            <a:endParaRPr lang="es-CL" dirty="0"/>
          </a:p>
        </p:txBody>
      </p:sp>
      <p:sp>
        <p:nvSpPr>
          <p:cNvPr id="3" name="Marcador de texto 2"/>
          <p:cNvSpPr>
            <a:spLocks noGrp="1"/>
          </p:cNvSpPr>
          <p:nvPr>
            <p:ph type="body" idx="1"/>
          </p:nvPr>
        </p:nvSpPr>
        <p:spPr>
          <a:xfrm>
            <a:off x="457199" y="1842075"/>
            <a:ext cx="8191826" cy="2640900"/>
          </a:xfrm>
        </p:spPr>
        <p:txBody>
          <a:bodyPr/>
          <a:lstStyle/>
          <a:p>
            <a:r>
              <a:rPr lang="es-CL" dirty="0" smtClean="0"/>
              <a:t>Se elige un tipo de Modelo de Datos, para representar las necesidades e información a almacenar en la Base de Datos del sistema que se est</a:t>
            </a:r>
            <a:r>
              <a:rPr lang="es-CL" dirty="0"/>
              <a:t>á</a:t>
            </a:r>
            <a:r>
              <a:rPr lang="es-CL" dirty="0" smtClean="0"/>
              <a:t> implementando. Se hace necesario identificar:</a:t>
            </a:r>
          </a:p>
          <a:p>
            <a:pPr lvl="1"/>
            <a:r>
              <a:rPr lang="es-CL" dirty="0" smtClean="0"/>
              <a:t>Entidades</a:t>
            </a:r>
          </a:p>
          <a:p>
            <a:pPr lvl="1"/>
            <a:r>
              <a:rPr lang="es-CL" dirty="0" smtClean="0"/>
              <a:t>Relaciones</a:t>
            </a:r>
          </a:p>
          <a:p>
            <a:pPr lvl="1"/>
            <a:r>
              <a:rPr lang="es-CL" dirty="0" smtClean="0"/>
              <a:t>Atributos</a:t>
            </a:r>
          </a:p>
          <a:p>
            <a:r>
              <a:rPr lang="es-CL" dirty="0" smtClean="0"/>
              <a:t>Evitar Redundancia e </a:t>
            </a:r>
            <a:r>
              <a:rPr lang="es-CL" dirty="0" err="1" smtClean="0"/>
              <a:t>Incompletitud</a:t>
            </a:r>
            <a:endParaRPr lang="es-CL" dirty="0" smtClean="0"/>
          </a:p>
          <a:p>
            <a:pPr lvl="1"/>
            <a:endParaRPr lang="es-CL"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5</a:t>
            </a:fld>
            <a:endParaRPr lang="es-CL"/>
          </a:p>
        </p:txBody>
      </p:sp>
    </p:spTree>
    <p:extLst>
      <p:ext uri="{BB962C8B-B14F-4D97-AF65-F5344CB8AC3E}">
        <p14:creationId xmlns:p14="http://schemas.microsoft.com/office/powerpoint/2010/main" val="306660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n" sz="4400" dirty="0"/>
              <a:t>Modelo Entidad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6</a:t>
            </a:fld>
            <a:endParaRPr lang="es-CL"/>
          </a:p>
        </p:txBody>
      </p:sp>
      <p:sp>
        <p:nvSpPr>
          <p:cNvPr id="9" name="Google Shape;595;p17">
            <a:extLst>
              <a:ext uri="{FF2B5EF4-FFF2-40B4-BE49-F238E27FC236}">
                <a16:creationId xmlns:a16="http://schemas.microsoft.com/office/drawing/2014/main" id="{42BFA9AA-D085-4EB8-9240-E77EAB6BEAF2}"/>
              </a:ext>
            </a:extLst>
          </p:cNvPr>
          <p:cNvSpPr txBox="1">
            <a:spLocks/>
          </p:cNvSpPr>
          <p:nvPr/>
        </p:nvSpPr>
        <p:spPr>
          <a:xfrm>
            <a:off x="457199" y="1410346"/>
            <a:ext cx="8414427" cy="322630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dirty="0"/>
              <a:t>Muchas similitudes con otros lenguajes de modelado como UML.
Conceptos  claves son:</a:t>
            </a:r>
            <a:endParaRPr lang="es-CL" altLang="es-CL" i="1" u="sng" dirty="0">
              <a:solidFill>
                <a:schemeClr val="accent2"/>
              </a:solidFill>
            </a:endParaRPr>
          </a:p>
          <a:p>
            <a:pPr lvl="1"/>
            <a:r>
              <a:rPr lang="es-CL" altLang="es-CL" i="1" dirty="0"/>
              <a:t>Entidades / Tipo de entidad,  Atributos, Relaciones/Tipo de relaciones, Restricciones.</a:t>
            </a:r>
          </a:p>
          <a:p>
            <a:pPr marL="114300" indent="0">
              <a:buNone/>
            </a:pPr>
            <a:r>
              <a:rPr lang="es-CL" altLang="es-CL" dirty="0"/>
              <a:t>
Más cerca de la forma en que la gente piensa.</a:t>
            </a:r>
          </a:p>
        </p:txBody>
      </p:sp>
      <p:grpSp>
        <p:nvGrpSpPr>
          <p:cNvPr id="10" name="Group 13">
            <a:extLst>
              <a:ext uri="{FF2B5EF4-FFF2-40B4-BE49-F238E27FC236}">
                <a16:creationId xmlns:a16="http://schemas.microsoft.com/office/drawing/2014/main" id="{D46D2A0A-FAAA-4BDA-9563-EC8C278F491E}"/>
              </a:ext>
            </a:extLst>
          </p:cNvPr>
          <p:cNvGrpSpPr>
            <a:grpSpLocks/>
          </p:cNvGrpSpPr>
          <p:nvPr/>
        </p:nvGrpSpPr>
        <p:grpSpPr bwMode="auto">
          <a:xfrm>
            <a:off x="6164018" y="3121826"/>
            <a:ext cx="1926077" cy="1369946"/>
            <a:chOff x="1973" y="1434"/>
            <a:chExt cx="2205" cy="2087"/>
          </a:xfrm>
        </p:grpSpPr>
        <p:sp>
          <p:nvSpPr>
            <p:cNvPr id="11" name="Rectangle 4">
              <a:extLst>
                <a:ext uri="{FF2B5EF4-FFF2-40B4-BE49-F238E27FC236}">
                  <a16:creationId xmlns:a16="http://schemas.microsoft.com/office/drawing/2014/main" id="{3E004A09-B6B1-4F7A-9981-8CA69EB3A494}"/>
                </a:ext>
              </a:extLst>
            </p:cNvPr>
            <p:cNvSpPr>
              <a:spLocks noChangeArrowheads="1"/>
            </p:cNvSpPr>
            <p:nvPr/>
          </p:nvSpPr>
          <p:spPr bwMode="auto">
            <a:xfrm>
              <a:off x="2127" y="1434"/>
              <a:ext cx="1027" cy="41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dirty="0">
                  <a:latin typeface="Verdana" charset="0"/>
                  <a:ea typeface="ＭＳ Ｐゴシック" charset="0"/>
                  <a:cs typeface="Arial" charset="0"/>
                </a:rPr>
                <a:t>Empleado</a:t>
              </a:r>
            </a:p>
          </p:txBody>
        </p:sp>
        <p:sp>
          <p:nvSpPr>
            <p:cNvPr id="12" name="Rectangle 5">
              <a:extLst>
                <a:ext uri="{FF2B5EF4-FFF2-40B4-BE49-F238E27FC236}">
                  <a16:creationId xmlns:a16="http://schemas.microsoft.com/office/drawing/2014/main" id="{32820F2D-F8CE-4C54-A82B-8F44A0717481}"/>
                </a:ext>
              </a:extLst>
            </p:cNvPr>
            <p:cNvSpPr>
              <a:spLocks noChangeArrowheads="1"/>
            </p:cNvSpPr>
            <p:nvPr/>
          </p:nvSpPr>
          <p:spPr bwMode="auto">
            <a:xfrm>
              <a:off x="2178" y="3104"/>
              <a:ext cx="1027" cy="41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latin typeface="Verdana" charset="0"/>
                  <a:ea typeface="ＭＳ Ｐゴシック" charset="0"/>
                  <a:cs typeface="Arial" charset="0"/>
                </a:rPr>
                <a:t>Departamento</a:t>
              </a:r>
            </a:p>
          </p:txBody>
        </p:sp>
        <p:sp>
          <p:nvSpPr>
            <p:cNvPr id="13" name="AutoShape 6">
              <a:extLst>
                <a:ext uri="{FF2B5EF4-FFF2-40B4-BE49-F238E27FC236}">
                  <a16:creationId xmlns:a16="http://schemas.microsoft.com/office/drawing/2014/main" id="{BA026D2E-E9BA-4209-8FDB-E28AD4A0EF7E}"/>
                </a:ext>
              </a:extLst>
            </p:cNvPr>
            <p:cNvSpPr>
              <a:spLocks noChangeArrowheads="1"/>
            </p:cNvSpPr>
            <p:nvPr/>
          </p:nvSpPr>
          <p:spPr bwMode="auto">
            <a:xfrm>
              <a:off x="1973" y="2115"/>
              <a:ext cx="1284" cy="716"/>
            </a:xfrm>
            <a:prstGeom prst="diamond">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s-ES" sz="900">
                  <a:solidFill>
                    <a:srgbClr val="000000"/>
                  </a:solidFill>
                  <a:latin typeface="Verdana" charset="0"/>
                  <a:ea typeface="ＭＳ Ｐゴシック" charset="0"/>
                  <a:cs typeface="Arial" charset="0"/>
                </a:rPr>
                <a:t>trabaja</a:t>
              </a:r>
            </a:p>
          </p:txBody>
        </p:sp>
        <p:sp>
          <p:nvSpPr>
            <p:cNvPr id="14" name="Line 7">
              <a:extLst>
                <a:ext uri="{FF2B5EF4-FFF2-40B4-BE49-F238E27FC236}">
                  <a16:creationId xmlns:a16="http://schemas.microsoft.com/office/drawing/2014/main" id="{193547D7-72C9-4273-AEB6-5E5DFBDF92AA}"/>
                </a:ext>
              </a:extLst>
            </p:cNvPr>
            <p:cNvSpPr>
              <a:spLocks noChangeShapeType="1"/>
            </p:cNvSpPr>
            <p:nvPr/>
          </p:nvSpPr>
          <p:spPr bwMode="auto">
            <a:xfrm>
              <a:off x="2622" y="1852"/>
              <a:ext cx="0" cy="27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5" name="Line 8">
              <a:extLst>
                <a:ext uri="{FF2B5EF4-FFF2-40B4-BE49-F238E27FC236}">
                  <a16:creationId xmlns:a16="http://schemas.microsoft.com/office/drawing/2014/main" id="{C6DCD618-0470-42A5-A05D-C581CB77AE0A}"/>
                </a:ext>
              </a:extLst>
            </p:cNvPr>
            <p:cNvSpPr>
              <a:spLocks noChangeShapeType="1"/>
            </p:cNvSpPr>
            <p:nvPr/>
          </p:nvSpPr>
          <p:spPr bwMode="auto">
            <a:xfrm>
              <a:off x="2622" y="2831"/>
              <a:ext cx="0" cy="27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6" name="Line 9">
              <a:extLst>
                <a:ext uri="{FF2B5EF4-FFF2-40B4-BE49-F238E27FC236}">
                  <a16:creationId xmlns:a16="http://schemas.microsoft.com/office/drawing/2014/main" id="{93949BCD-B4FA-4F6D-8EC2-C5FEF346B7E6}"/>
                </a:ext>
              </a:extLst>
            </p:cNvPr>
            <p:cNvSpPr>
              <a:spLocks noChangeShapeType="1"/>
            </p:cNvSpPr>
            <p:nvPr/>
          </p:nvSpPr>
          <p:spPr bwMode="auto">
            <a:xfrm flipV="1">
              <a:off x="3033" y="2105"/>
              <a:ext cx="635" cy="24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7" name="Oval 10">
              <a:extLst>
                <a:ext uri="{FF2B5EF4-FFF2-40B4-BE49-F238E27FC236}">
                  <a16:creationId xmlns:a16="http://schemas.microsoft.com/office/drawing/2014/main" id="{383FE67B-3557-4466-A674-A4CACC7F5AAC}"/>
                </a:ext>
              </a:extLst>
            </p:cNvPr>
            <p:cNvSpPr>
              <a:spLocks noChangeArrowheads="1"/>
            </p:cNvSpPr>
            <p:nvPr/>
          </p:nvSpPr>
          <p:spPr bwMode="auto">
            <a:xfrm>
              <a:off x="3668" y="2031"/>
              <a:ext cx="154" cy="12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s-ES" sz="1350">
                <a:latin typeface="Arial" charset="0"/>
                <a:ea typeface="ＭＳ Ｐゴシック" charset="0"/>
              </a:endParaRPr>
            </a:p>
          </p:txBody>
        </p:sp>
        <p:sp>
          <p:nvSpPr>
            <p:cNvPr id="18" name="Text Box 11">
              <a:extLst>
                <a:ext uri="{FF2B5EF4-FFF2-40B4-BE49-F238E27FC236}">
                  <a16:creationId xmlns:a16="http://schemas.microsoft.com/office/drawing/2014/main" id="{91E1F70C-DDCA-4102-B665-7632785BF03B}"/>
                </a:ext>
              </a:extLst>
            </p:cNvPr>
            <p:cNvSpPr txBox="1">
              <a:spLocks noChangeArrowheads="1"/>
            </p:cNvSpPr>
            <p:nvPr/>
          </p:nvSpPr>
          <p:spPr bwMode="auto">
            <a:xfrm>
              <a:off x="3822" y="1966"/>
              <a:ext cx="356" cy="19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s-ES" altLang="es-CL" sz="900">
                  <a:latin typeface="Verdana" panose="020B0604030504040204" pitchFamily="34" charset="0"/>
                  <a:cs typeface="Arial" panose="020B0604020202020204" pitchFamily="34" charset="0"/>
                </a:rPr>
                <a:t>Año</a:t>
              </a:r>
            </a:p>
          </p:txBody>
        </p:sp>
      </p:grpSp>
    </p:spTree>
    <p:extLst>
      <p:ext uri="{BB962C8B-B14F-4D97-AF65-F5344CB8AC3E}">
        <p14:creationId xmlns:p14="http://schemas.microsoft.com/office/powerpoint/2010/main" val="1309183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8515350" cy="1082700"/>
          </a:xfrm>
        </p:spPr>
        <p:txBody>
          <a:bodyPr/>
          <a:lstStyle/>
          <a:p>
            <a:r>
              <a:rPr lang="en" sz="3600" dirty="0"/>
              <a:t>Diagrama </a:t>
            </a:r>
            <a:r>
              <a:rPr lang="en" sz="3600" dirty="0" smtClean="0"/>
              <a:t>de Datos E-R (Modelo Entidad Relación, MER)</a:t>
            </a:r>
            <a:endParaRPr lang="es-CL" sz="36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7</a:t>
            </a:fld>
            <a:endParaRPr lang="es-CL"/>
          </a:p>
        </p:txBody>
      </p:sp>
      <p:sp>
        <p:nvSpPr>
          <p:cNvPr id="9" name="Google Shape;595;p17">
            <a:extLst>
              <a:ext uri="{FF2B5EF4-FFF2-40B4-BE49-F238E27FC236}">
                <a16:creationId xmlns:a16="http://schemas.microsoft.com/office/drawing/2014/main" id="{42BFA9AA-D085-4EB8-9240-E77EAB6BEAF2}"/>
              </a:ext>
            </a:extLst>
          </p:cNvPr>
          <p:cNvSpPr txBox="1">
            <a:spLocks/>
          </p:cNvSpPr>
          <p:nvPr/>
        </p:nvSpPr>
        <p:spPr>
          <a:xfrm>
            <a:off x="283315" y="1885693"/>
            <a:ext cx="8414427" cy="26522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dirty="0"/>
              <a:t>Un diagrama de entidad-relación es un gráfico con nodos que representan tipos de entidades, atributos, y tipos de relaciones.</a:t>
            </a:r>
            <a:endParaRPr lang="es-CL" altLang="es-CL" dirty="0"/>
          </a:p>
        </p:txBody>
      </p:sp>
      <p:grpSp>
        <p:nvGrpSpPr>
          <p:cNvPr id="19" name="Group 2">
            <a:extLst>
              <a:ext uri="{FF2B5EF4-FFF2-40B4-BE49-F238E27FC236}">
                <a16:creationId xmlns:a16="http://schemas.microsoft.com/office/drawing/2014/main" id="{573B2E59-2A9E-4E2D-8EE2-977153B07593}"/>
              </a:ext>
            </a:extLst>
          </p:cNvPr>
          <p:cNvGrpSpPr>
            <a:grpSpLocks/>
          </p:cNvGrpSpPr>
          <p:nvPr/>
        </p:nvGrpSpPr>
        <p:grpSpPr bwMode="auto">
          <a:xfrm>
            <a:off x="2240247" y="3099884"/>
            <a:ext cx="4277854" cy="1409701"/>
            <a:chOff x="1850230" y="4826000"/>
            <a:chExt cx="5703802" cy="1879600"/>
          </a:xfrm>
        </p:grpSpPr>
        <p:sp>
          <p:nvSpPr>
            <p:cNvPr id="20" name="Rectangle 3">
              <a:extLst>
                <a:ext uri="{FF2B5EF4-FFF2-40B4-BE49-F238E27FC236}">
                  <a16:creationId xmlns:a16="http://schemas.microsoft.com/office/drawing/2014/main" id="{58502C82-0092-4278-8583-17E5BA484F45}"/>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s-CL" sz="1350"/>
            </a:p>
          </p:txBody>
        </p:sp>
        <p:sp>
          <p:nvSpPr>
            <p:cNvPr id="21" name="Freeform 6">
              <a:extLst>
                <a:ext uri="{FF2B5EF4-FFF2-40B4-BE49-F238E27FC236}">
                  <a16:creationId xmlns:a16="http://schemas.microsoft.com/office/drawing/2014/main" id="{6ACD26B0-206A-4A56-92B0-CB0E1173A7EC}"/>
                </a:ext>
              </a:extLst>
            </p:cNvPr>
            <p:cNvSpPr>
              <a:spLocks/>
            </p:cNvSpPr>
            <p:nvPr/>
          </p:nvSpPr>
          <p:spPr bwMode="auto">
            <a:xfrm>
              <a:off x="2599530" y="5062538"/>
              <a:ext cx="838200" cy="428625"/>
            </a:xfrm>
            <a:custGeom>
              <a:avLst/>
              <a:gdLst>
                <a:gd name="T0" fmla="*/ 1323082610 w 528"/>
                <a:gd name="T1" fmla="*/ 309978384 h 270"/>
                <a:gd name="T2" fmla="*/ 1302921369 w 528"/>
                <a:gd name="T3" fmla="*/ 252015610 h 270"/>
                <a:gd name="T4" fmla="*/ 1262597301 w 528"/>
                <a:gd name="T5" fmla="*/ 196572148 h 270"/>
                <a:gd name="T6" fmla="*/ 1204634527 w 528"/>
                <a:gd name="T7" fmla="*/ 143648097 h 270"/>
                <a:gd name="T8" fmla="*/ 1131549236 w 528"/>
                <a:gd name="T9" fmla="*/ 100806229 h 270"/>
                <a:gd name="T10" fmla="*/ 1043344602 w 528"/>
                <a:gd name="T11" fmla="*/ 60483747 h 270"/>
                <a:gd name="T12" fmla="*/ 942538399 w 528"/>
                <a:gd name="T13" fmla="*/ 35282184 h 270"/>
                <a:gd name="T14" fmla="*/ 834170936 w 528"/>
                <a:gd name="T15" fmla="*/ 12599985 h 270"/>
                <a:gd name="T16" fmla="*/ 720764553 w 528"/>
                <a:gd name="T17" fmla="*/ 2520950 h 270"/>
                <a:gd name="T18" fmla="*/ 604837419 w 528"/>
                <a:gd name="T19" fmla="*/ 2520950 h 270"/>
                <a:gd name="T20" fmla="*/ 491429646 w 528"/>
                <a:gd name="T21" fmla="*/ 12599985 h 270"/>
                <a:gd name="T22" fmla="*/ 383063672 w 528"/>
                <a:gd name="T23" fmla="*/ 35282184 h 270"/>
                <a:gd name="T24" fmla="*/ 282257469 w 528"/>
                <a:gd name="T25" fmla="*/ 60483747 h 270"/>
                <a:gd name="T26" fmla="*/ 194051197 w 528"/>
                <a:gd name="T27" fmla="*/ 100806229 h 270"/>
                <a:gd name="T28" fmla="*/ 120967494 w 528"/>
                <a:gd name="T29" fmla="*/ 143648097 h 270"/>
                <a:gd name="T30" fmla="*/ 63003108 w 528"/>
                <a:gd name="T31" fmla="*/ 196572148 h 270"/>
                <a:gd name="T32" fmla="*/ 22680608 w 528"/>
                <a:gd name="T33" fmla="*/ 252015610 h 270"/>
                <a:gd name="T34" fmla="*/ 2520950 w 528"/>
                <a:gd name="T35" fmla="*/ 309978384 h 270"/>
                <a:gd name="T36" fmla="*/ 2520950 w 528"/>
                <a:gd name="T37" fmla="*/ 365421797 h 270"/>
                <a:gd name="T38" fmla="*/ 22680608 w 528"/>
                <a:gd name="T39" fmla="*/ 423386257 h 270"/>
                <a:gd name="T40" fmla="*/ 63003108 w 528"/>
                <a:gd name="T41" fmla="*/ 478829669 h 270"/>
                <a:gd name="T42" fmla="*/ 120967494 w 528"/>
                <a:gd name="T43" fmla="*/ 531752133 h 270"/>
                <a:gd name="T44" fmla="*/ 194051197 w 528"/>
                <a:gd name="T45" fmla="*/ 574595564 h 270"/>
                <a:gd name="T46" fmla="*/ 282257469 w 528"/>
                <a:gd name="T47" fmla="*/ 614918045 h 270"/>
                <a:gd name="T48" fmla="*/ 383063672 w 528"/>
                <a:gd name="T49" fmla="*/ 645159907 h 270"/>
                <a:gd name="T50" fmla="*/ 491429646 w 528"/>
                <a:gd name="T51" fmla="*/ 665321148 h 270"/>
                <a:gd name="T52" fmla="*/ 604837419 w 528"/>
                <a:gd name="T53" fmla="*/ 672882407 h 270"/>
                <a:gd name="T54" fmla="*/ 720764553 w 528"/>
                <a:gd name="T55" fmla="*/ 672882407 h 270"/>
                <a:gd name="T56" fmla="*/ 834170936 w 528"/>
                <a:gd name="T57" fmla="*/ 665321148 h 270"/>
                <a:gd name="T58" fmla="*/ 942538399 w 528"/>
                <a:gd name="T59" fmla="*/ 645159907 h 270"/>
                <a:gd name="T60" fmla="*/ 1043344602 w 528"/>
                <a:gd name="T61" fmla="*/ 614918045 h 270"/>
                <a:gd name="T62" fmla="*/ 1131549236 w 528"/>
                <a:gd name="T63" fmla="*/ 574595564 h 270"/>
                <a:gd name="T64" fmla="*/ 1204634527 w 528"/>
                <a:gd name="T65" fmla="*/ 531752133 h 270"/>
                <a:gd name="T66" fmla="*/ 1262597301 w 528"/>
                <a:gd name="T67" fmla="*/ 478829669 h 270"/>
                <a:gd name="T68" fmla="*/ 1302921369 w 528"/>
                <a:gd name="T69" fmla="*/ 423386257 h 270"/>
                <a:gd name="T70" fmla="*/ 1323082610 w 528"/>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2" name="Freeform 7">
              <a:extLst>
                <a:ext uri="{FF2B5EF4-FFF2-40B4-BE49-F238E27FC236}">
                  <a16:creationId xmlns:a16="http://schemas.microsoft.com/office/drawing/2014/main" id="{25871720-8F28-47D0-9352-AAEA05DAD4B8}"/>
                </a:ext>
              </a:extLst>
            </p:cNvPr>
            <p:cNvSpPr>
              <a:spLocks/>
            </p:cNvSpPr>
            <p:nvPr/>
          </p:nvSpPr>
          <p:spPr bwMode="auto">
            <a:xfrm>
              <a:off x="5185567" y="5389563"/>
              <a:ext cx="833438" cy="427037"/>
            </a:xfrm>
            <a:custGeom>
              <a:avLst/>
              <a:gdLst>
                <a:gd name="T0" fmla="*/ 1315522137 w 525"/>
                <a:gd name="T1" fmla="*/ 304937716 h 269"/>
                <a:gd name="T2" fmla="*/ 1297881834 w 525"/>
                <a:gd name="T3" fmla="*/ 246975010 h 269"/>
                <a:gd name="T4" fmla="*/ 1260078692 w 525"/>
                <a:gd name="T5" fmla="*/ 194050972 h 269"/>
                <a:gd name="T6" fmla="*/ 1199594934 w 525"/>
                <a:gd name="T7" fmla="*/ 143647929 h 269"/>
                <a:gd name="T8" fmla="*/ 1123990236 w 525"/>
                <a:gd name="T9" fmla="*/ 95765807 h 269"/>
                <a:gd name="T10" fmla="*/ 1038304912 w 525"/>
                <a:gd name="T11" fmla="*/ 60483677 h 269"/>
                <a:gd name="T12" fmla="*/ 937498648 w 525"/>
                <a:gd name="T13" fmla="*/ 30241838 h 269"/>
                <a:gd name="T14" fmla="*/ 829132510 w 525"/>
                <a:gd name="T15" fmla="*/ 10080612 h 269"/>
                <a:gd name="T16" fmla="*/ 715724670 w 525"/>
                <a:gd name="T17" fmla="*/ 0 h 269"/>
                <a:gd name="T18" fmla="*/ 602318417 w 525"/>
                <a:gd name="T19" fmla="*/ 0 h 269"/>
                <a:gd name="T20" fmla="*/ 488910577 w 525"/>
                <a:gd name="T21" fmla="*/ 10080612 h 269"/>
                <a:gd name="T22" fmla="*/ 380544538 w 525"/>
                <a:gd name="T23" fmla="*/ 30241838 h 269"/>
                <a:gd name="T24" fmla="*/ 279738274 w 525"/>
                <a:gd name="T25" fmla="*/ 60483677 h 269"/>
                <a:gd name="T26" fmla="*/ 191531950 w 525"/>
                <a:gd name="T27" fmla="*/ 95765807 h 269"/>
                <a:gd name="T28" fmla="*/ 115927253 w 525"/>
                <a:gd name="T29" fmla="*/ 143647929 h 269"/>
                <a:gd name="T30" fmla="*/ 57964420 w 525"/>
                <a:gd name="T31" fmla="*/ 194050972 h 269"/>
                <a:gd name="T32" fmla="*/ 20161259 w 525"/>
                <a:gd name="T33" fmla="*/ 246975010 h 269"/>
                <a:gd name="T34" fmla="*/ 2520951 w 525"/>
                <a:gd name="T35" fmla="*/ 304937716 h 269"/>
                <a:gd name="T36" fmla="*/ 2520951 w 525"/>
                <a:gd name="T37" fmla="*/ 362902010 h 269"/>
                <a:gd name="T38" fmla="*/ 20161259 w 525"/>
                <a:gd name="T39" fmla="*/ 420864815 h 269"/>
                <a:gd name="T40" fmla="*/ 57964420 w 525"/>
                <a:gd name="T41" fmla="*/ 478829108 h 269"/>
                <a:gd name="T42" fmla="*/ 115927253 w 525"/>
                <a:gd name="T43" fmla="*/ 529232151 h 269"/>
                <a:gd name="T44" fmla="*/ 191531950 w 525"/>
                <a:gd name="T45" fmla="*/ 572073944 h 269"/>
                <a:gd name="T46" fmla="*/ 279738274 w 525"/>
                <a:gd name="T47" fmla="*/ 612396379 h 269"/>
                <a:gd name="T48" fmla="*/ 380544538 w 525"/>
                <a:gd name="T49" fmla="*/ 642638204 h 269"/>
                <a:gd name="T50" fmla="*/ 488910577 w 525"/>
                <a:gd name="T51" fmla="*/ 662799422 h 269"/>
                <a:gd name="T52" fmla="*/ 602318417 w 525"/>
                <a:gd name="T53" fmla="*/ 675400976 h 269"/>
                <a:gd name="T54" fmla="*/ 715724670 w 525"/>
                <a:gd name="T55" fmla="*/ 675400976 h 269"/>
                <a:gd name="T56" fmla="*/ 829132510 w 525"/>
                <a:gd name="T57" fmla="*/ 662799422 h 269"/>
                <a:gd name="T58" fmla="*/ 937498648 w 525"/>
                <a:gd name="T59" fmla="*/ 642638204 h 269"/>
                <a:gd name="T60" fmla="*/ 1038304912 w 525"/>
                <a:gd name="T61" fmla="*/ 612396379 h 269"/>
                <a:gd name="T62" fmla="*/ 1123990236 w 525"/>
                <a:gd name="T63" fmla="*/ 572073944 h 269"/>
                <a:gd name="T64" fmla="*/ 1199594934 w 525"/>
                <a:gd name="T65" fmla="*/ 529232151 h 269"/>
                <a:gd name="T66" fmla="*/ 1260078692 w 525"/>
                <a:gd name="T67" fmla="*/ 478829108 h 269"/>
                <a:gd name="T68" fmla="*/ 1297881834 w 525"/>
                <a:gd name="T69" fmla="*/ 420864815 h 269"/>
                <a:gd name="T70" fmla="*/ 1315522137 w 525"/>
                <a:gd name="T71" fmla="*/ 362902010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3" name="Freeform 8">
              <a:extLst>
                <a:ext uri="{FF2B5EF4-FFF2-40B4-BE49-F238E27FC236}">
                  <a16:creationId xmlns:a16="http://schemas.microsoft.com/office/drawing/2014/main" id="{9C031E0A-1729-4325-8086-0CAB713FA877}"/>
                </a:ext>
              </a:extLst>
            </p:cNvPr>
            <p:cNvSpPr>
              <a:spLocks/>
            </p:cNvSpPr>
            <p:nvPr/>
          </p:nvSpPr>
          <p:spPr bwMode="auto">
            <a:xfrm>
              <a:off x="6717505" y="5389563"/>
              <a:ext cx="833437" cy="427037"/>
            </a:xfrm>
            <a:custGeom>
              <a:avLst/>
              <a:gdLst>
                <a:gd name="T0" fmla="*/ 2519361 w 525"/>
                <a:gd name="T1" fmla="*/ 362902010 h 269"/>
                <a:gd name="T2" fmla="*/ 20161235 w 525"/>
                <a:gd name="T3" fmla="*/ 420864815 h 269"/>
                <a:gd name="T4" fmla="*/ 63003070 w 525"/>
                <a:gd name="T5" fmla="*/ 478829108 h 269"/>
                <a:gd name="T6" fmla="*/ 118446473 w 525"/>
                <a:gd name="T7" fmla="*/ 529232151 h 269"/>
                <a:gd name="T8" fmla="*/ 194051080 w 525"/>
                <a:gd name="T9" fmla="*/ 572073944 h 269"/>
                <a:gd name="T10" fmla="*/ 279736351 w 525"/>
                <a:gd name="T11" fmla="*/ 612396379 h 269"/>
                <a:gd name="T12" fmla="*/ 380542494 w 525"/>
                <a:gd name="T13" fmla="*/ 642638204 h 269"/>
                <a:gd name="T14" fmla="*/ 488909990 w 525"/>
                <a:gd name="T15" fmla="*/ 662799422 h 269"/>
                <a:gd name="T16" fmla="*/ 602316107 w 525"/>
                <a:gd name="T17" fmla="*/ 675400976 h 269"/>
                <a:gd name="T18" fmla="*/ 715723811 w 525"/>
                <a:gd name="T19" fmla="*/ 675400976 h 269"/>
                <a:gd name="T20" fmla="*/ 831650875 w 525"/>
                <a:gd name="T21" fmla="*/ 662799422 h 269"/>
                <a:gd name="T22" fmla="*/ 937497523 w 525"/>
                <a:gd name="T23" fmla="*/ 642638204 h 269"/>
                <a:gd name="T24" fmla="*/ 1038302079 w 525"/>
                <a:gd name="T25" fmla="*/ 612396379 h 269"/>
                <a:gd name="T26" fmla="*/ 1126508247 w 525"/>
                <a:gd name="T27" fmla="*/ 572073944 h 269"/>
                <a:gd name="T28" fmla="*/ 1202112854 w 525"/>
                <a:gd name="T29" fmla="*/ 529232151 h 269"/>
                <a:gd name="T30" fmla="*/ 1260075592 w 525"/>
                <a:gd name="T31" fmla="*/ 478829108 h 269"/>
                <a:gd name="T32" fmla="*/ 1297878690 w 525"/>
                <a:gd name="T33" fmla="*/ 420864815 h 269"/>
                <a:gd name="T34" fmla="*/ 1315520558 w 525"/>
                <a:gd name="T35" fmla="*/ 362902010 h 269"/>
                <a:gd name="T36" fmla="*/ 1315520558 w 525"/>
                <a:gd name="T37" fmla="*/ 304937716 h 269"/>
                <a:gd name="T38" fmla="*/ 1297878690 w 525"/>
                <a:gd name="T39" fmla="*/ 246975010 h 269"/>
                <a:gd name="T40" fmla="*/ 1260075592 w 525"/>
                <a:gd name="T41" fmla="*/ 194050972 h 269"/>
                <a:gd name="T42" fmla="*/ 1202112854 w 525"/>
                <a:gd name="T43" fmla="*/ 138607624 h 269"/>
                <a:gd name="T44" fmla="*/ 1126508247 w 525"/>
                <a:gd name="T45" fmla="*/ 95765807 h 269"/>
                <a:gd name="T46" fmla="*/ 1038302079 w 525"/>
                <a:gd name="T47" fmla="*/ 55443372 h 269"/>
                <a:gd name="T48" fmla="*/ 937497523 w 525"/>
                <a:gd name="T49" fmla="*/ 30241838 h 269"/>
                <a:gd name="T50" fmla="*/ 829129928 w 525"/>
                <a:gd name="T51" fmla="*/ 10080612 h 269"/>
                <a:gd name="T52" fmla="*/ 715723811 w 525"/>
                <a:gd name="T53" fmla="*/ 0 h 269"/>
                <a:gd name="T54" fmla="*/ 602316107 w 525"/>
                <a:gd name="T55" fmla="*/ 0 h 269"/>
                <a:gd name="T56" fmla="*/ 488909990 w 525"/>
                <a:gd name="T57" fmla="*/ 10080612 h 269"/>
                <a:gd name="T58" fmla="*/ 380542494 w 525"/>
                <a:gd name="T59" fmla="*/ 30241838 h 269"/>
                <a:gd name="T60" fmla="*/ 279736351 w 525"/>
                <a:gd name="T61" fmla="*/ 60483677 h 269"/>
                <a:gd name="T62" fmla="*/ 194051080 w 525"/>
                <a:gd name="T63" fmla="*/ 95765807 h 269"/>
                <a:gd name="T64" fmla="*/ 118446473 w 525"/>
                <a:gd name="T65" fmla="*/ 143647929 h 269"/>
                <a:gd name="T66" fmla="*/ 63003070 w 525"/>
                <a:gd name="T67" fmla="*/ 194050972 h 269"/>
                <a:gd name="T68" fmla="*/ 20161235 w 525"/>
                <a:gd name="T69" fmla="*/ 246975010 h 269"/>
                <a:gd name="T70" fmla="*/ 2519361 w 525"/>
                <a:gd name="T71" fmla="*/ 30493771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4" name="Freeform 9">
              <a:extLst>
                <a:ext uri="{FF2B5EF4-FFF2-40B4-BE49-F238E27FC236}">
                  <a16:creationId xmlns:a16="http://schemas.microsoft.com/office/drawing/2014/main" id="{BADB9792-8724-42BE-824A-E8D4D25C8A06}"/>
                </a:ext>
              </a:extLst>
            </p:cNvPr>
            <p:cNvSpPr>
              <a:spLocks/>
            </p:cNvSpPr>
            <p:nvPr/>
          </p:nvSpPr>
          <p:spPr bwMode="auto">
            <a:xfrm>
              <a:off x="4267992" y="4826000"/>
              <a:ext cx="833438" cy="427038"/>
            </a:xfrm>
            <a:custGeom>
              <a:avLst/>
              <a:gdLst>
                <a:gd name="T0" fmla="*/ 2520951 w 525"/>
                <a:gd name="T1" fmla="*/ 367943176 h 269"/>
                <a:gd name="T2" fmla="*/ 20161259 w 525"/>
                <a:gd name="T3" fmla="*/ 425907704 h 269"/>
                <a:gd name="T4" fmla="*/ 63004733 w 525"/>
                <a:gd name="T5" fmla="*/ 478830229 h 269"/>
                <a:gd name="T6" fmla="*/ 118448203 w 525"/>
                <a:gd name="T7" fmla="*/ 529233390 h 269"/>
                <a:gd name="T8" fmla="*/ 194052901 w 525"/>
                <a:gd name="T9" fmla="*/ 577117187 h 269"/>
                <a:gd name="T10" fmla="*/ 279738274 w 525"/>
                <a:gd name="T11" fmla="*/ 612399400 h 269"/>
                <a:gd name="T12" fmla="*/ 380544538 w 525"/>
                <a:gd name="T13" fmla="*/ 645160661 h 269"/>
                <a:gd name="T14" fmla="*/ 488910577 w 525"/>
                <a:gd name="T15" fmla="*/ 662802561 h 269"/>
                <a:gd name="T16" fmla="*/ 602318417 w 525"/>
                <a:gd name="T17" fmla="*/ 675402558 h 269"/>
                <a:gd name="T18" fmla="*/ 715724670 w 525"/>
                <a:gd name="T19" fmla="*/ 675402558 h 269"/>
                <a:gd name="T20" fmla="*/ 831651873 w 525"/>
                <a:gd name="T21" fmla="*/ 662802561 h 269"/>
                <a:gd name="T22" fmla="*/ 937498648 w 525"/>
                <a:gd name="T23" fmla="*/ 642641297 h 269"/>
                <a:gd name="T24" fmla="*/ 1040825862 w 525"/>
                <a:gd name="T25" fmla="*/ 612399400 h 269"/>
                <a:gd name="T26" fmla="*/ 1126511186 w 525"/>
                <a:gd name="T27" fmla="*/ 572076871 h 269"/>
                <a:gd name="T28" fmla="*/ 1202115884 w 525"/>
                <a:gd name="T29" fmla="*/ 529233390 h 269"/>
                <a:gd name="T30" fmla="*/ 1260078692 w 525"/>
                <a:gd name="T31" fmla="*/ 478830229 h 269"/>
                <a:gd name="T32" fmla="*/ 1297881834 w 525"/>
                <a:gd name="T33" fmla="*/ 425907704 h 269"/>
                <a:gd name="T34" fmla="*/ 1320562450 w 525"/>
                <a:gd name="T35" fmla="*/ 367943176 h 269"/>
                <a:gd name="T36" fmla="*/ 1320562450 w 525"/>
                <a:gd name="T37" fmla="*/ 304940018 h 269"/>
                <a:gd name="T38" fmla="*/ 1297881834 w 525"/>
                <a:gd name="T39" fmla="*/ 246975589 h 269"/>
                <a:gd name="T40" fmla="*/ 1260078692 w 525"/>
                <a:gd name="T41" fmla="*/ 194053014 h 269"/>
                <a:gd name="T42" fmla="*/ 1202115884 w 525"/>
                <a:gd name="T43" fmla="*/ 143649853 h 269"/>
                <a:gd name="T44" fmla="*/ 1126511186 w 525"/>
                <a:gd name="T45" fmla="*/ 95766031 h 269"/>
                <a:gd name="T46" fmla="*/ 1040825862 w 525"/>
                <a:gd name="T47" fmla="*/ 60483818 h 269"/>
                <a:gd name="T48" fmla="*/ 937498648 w 525"/>
                <a:gd name="T49" fmla="*/ 30241909 h 269"/>
                <a:gd name="T50" fmla="*/ 831651873 w 525"/>
                <a:gd name="T51" fmla="*/ 10080635 h 269"/>
                <a:gd name="T52" fmla="*/ 715724670 w 525"/>
                <a:gd name="T53" fmla="*/ 0 h 269"/>
                <a:gd name="T54" fmla="*/ 602318417 w 525"/>
                <a:gd name="T55" fmla="*/ 0 h 269"/>
                <a:gd name="T56" fmla="*/ 488910577 w 525"/>
                <a:gd name="T57" fmla="*/ 10080635 h 269"/>
                <a:gd name="T58" fmla="*/ 380544538 w 525"/>
                <a:gd name="T59" fmla="*/ 30241909 h 269"/>
                <a:gd name="T60" fmla="*/ 279738274 w 525"/>
                <a:gd name="T61" fmla="*/ 60483818 h 269"/>
                <a:gd name="T62" fmla="*/ 194052901 w 525"/>
                <a:gd name="T63" fmla="*/ 95766031 h 269"/>
                <a:gd name="T64" fmla="*/ 118448203 w 525"/>
                <a:gd name="T65" fmla="*/ 143649853 h 269"/>
                <a:gd name="T66" fmla="*/ 63004733 w 525"/>
                <a:gd name="T67" fmla="*/ 194053014 h 269"/>
                <a:gd name="T68" fmla="*/ 20161259 w 525"/>
                <a:gd name="T69" fmla="*/ 246975589 h 269"/>
                <a:gd name="T70" fmla="*/ 2520951 w 525"/>
                <a:gd name="T71" fmla="*/ 30494001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5" name="Freeform 10">
              <a:extLst>
                <a:ext uri="{FF2B5EF4-FFF2-40B4-BE49-F238E27FC236}">
                  <a16:creationId xmlns:a16="http://schemas.microsoft.com/office/drawing/2014/main" id="{6B85659B-1107-4771-B5C7-B7147B233020}"/>
                </a:ext>
              </a:extLst>
            </p:cNvPr>
            <p:cNvSpPr>
              <a:spLocks/>
            </p:cNvSpPr>
            <p:nvPr/>
          </p:nvSpPr>
          <p:spPr bwMode="auto">
            <a:xfrm>
              <a:off x="1850230" y="5376863"/>
              <a:ext cx="835025" cy="428625"/>
            </a:xfrm>
            <a:custGeom>
              <a:avLst/>
              <a:gdLst>
                <a:gd name="T0" fmla="*/ 1318042298 w 526"/>
                <a:gd name="T1" fmla="*/ 309978384 h 270"/>
                <a:gd name="T2" fmla="*/ 1300400418 w 526"/>
                <a:gd name="T3" fmla="*/ 252015610 h 270"/>
                <a:gd name="T4" fmla="*/ 1260077937 w 526"/>
                <a:gd name="T5" fmla="*/ 194051199 h 270"/>
                <a:gd name="T6" fmla="*/ 1202113576 w 526"/>
                <a:gd name="T7" fmla="*/ 143648097 h 270"/>
                <a:gd name="T8" fmla="*/ 1126508924 w 526"/>
                <a:gd name="T9" fmla="*/ 100806229 h 270"/>
                <a:gd name="T10" fmla="*/ 1040823651 w 526"/>
                <a:gd name="T11" fmla="*/ 60483747 h 270"/>
                <a:gd name="T12" fmla="*/ 940017448 w 526"/>
                <a:gd name="T13" fmla="*/ 30241874 h 270"/>
                <a:gd name="T14" fmla="*/ 831651375 w 526"/>
                <a:gd name="T15" fmla="*/ 10080624 h 270"/>
                <a:gd name="T16" fmla="*/ 715724241 w 526"/>
                <a:gd name="T17" fmla="*/ 2520950 h 270"/>
                <a:gd name="T18" fmla="*/ 604837418 w 526"/>
                <a:gd name="T19" fmla="*/ 2520950 h 270"/>
                <a:gd name="T20" fmla="*/ 488910284 w 526"/>
                <a:gd name="T21" fmla="*/ 10080624 h 270"/>
                <a:gd name="T22" fmla="*/ 380542723 w 526"/>
                <a:gd name="T23" fmla="*/ 30241874 h 270"/>
                <a:gd name="T24" fmla="*/ 279736519 w 526"/>
                <a:gd name="T25" fmla="*/ 60483747 h 270"/>
                <a:gd name="T26" fmla="*/ 194051197 w 526"/>
                <a:gd name="T27" fmla="*/ 100806229 h 270"/>
                <a:gd name="T28" fmla="*/ 118446545 w 526"/>
                <a:gd name="T29" fmla="*/ 143648097 h 270"/>
                <a:gd name="T30" fmla="*/ 63003108 w 526"/>
                <a:gd name="T31" fmla="*/ 194051199 h 270"/>
                <a:gd name="T32" fmla="*/ 20161247 w 526"/>
                <a:gd name="T33" fmla="*/ 252015610 h 270"/>
                <a:gd name="T34" fmla="*/ 2520950 w 526"/>
                <a:gd name="T35" fmla="*/ 309978384 h 270"/>
                <a:gd name="T36" fmla="*/ 2520950 w 526"/>
                <a:gd name="T37" fmla="*/ 365421797 h 270"/>
                <a:gd name="T38" fmla="*/ 20161247 w 526"/>
                <a:gd name="T39" fmla="*/ 423386257 h 270"/>
                <a:gd name="T40" fmla="*/ 63003108 w 526"/>
                <a:gd name="T41" fmla="*/ 478829669 h 270"/>
                <a:gd name="T42" fmla="*/ 118446545 w 526"/>
                <a:gd name="T43" fmla="*/ 531752133 h 270"/>
                <a:gd name="T44" fmla="*/ 194051197 w 526"/>
                <a:gd name="T45" fmla="*/ 574595564 h 270"/>
                <a:gd name="T46" fmla="*/ 279736519 w 526"/>
                <a:gd name="T47" fmla="*/ 614918045 h 270"/>
                <a:gd name="T48" fmla="*/ 380542723 w 526"/>
                <a:gd name="T49" fmla="*/ 640119597 h 270"/>
                <a:gd name="T50" fmla="*/ 488910284 w 526"/>
                <a:gd name="T51" fmla="*/ 662801786 h 270"/>
                <a:gd name="T52" fmla="*/ 604837418 w 526"/>
                <a:gd name="T53" fmla="*/ 672882407 h 270"/>
                <a:gd name="T54" fmla="*/ 715724241 w 526"/>
                <a:gd name="T55" fmla="*/ 672882407 h 270"/>
                <a:gd name="T56" fmla="*/ 831651375 w 526"/>
                <a:gd name="T57" fmla="*/ 662801786 h 270"/>
                <a:gd name="T58" fmla="*/ 940017448 w 526"/>
                <a:gd name="T59" fmla="*/ 640119597 h 270"/>
                <a:gd name="T60" fmla="*/ 1040823651 w 526"/>
                <a:gd name="T61" fmla="*/ 614918045 h 270"/>
                <a:gd name="T62" fmla="*/ 1126508924 w 526"/>
                <a:gd name="T63" fmla="*/ 574595564 h 270"/>
                <a:gd name="T64" fmla="*/ 1202113576 w 526"/>
                <a:gd name="T65" fmla="*/ 531752133 h 270"/>
                <a:gd name="T66" fmla="*/ 1260077937 w 526"/>
                <a:gd name="T67" fmla="*/ 478829669 h 270"/>
                <a:gd name="T68" fmla="*/ 1300400418 w 526"/>
                <a:gd name="T69" fmla="*/ 423386257 h 270"/>
                <a:gd name="T70" fmla="*/ 1318042298 w 526"/>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6" name="Freeform 11">
              <a:extLst>
                <a:ext uri="{FF2B5EF4-FFF2-40B4-BE49-F238E27FC236}">
                  <a16:creationId xmlns:a16="http://schemas.microsoft.com/office/drawing/2014/main" id="{6B4C984E-5A3C-409E-BCE7-9254F1C198EC}"/>
                </a:ext>
              </a:extLst>
            </p:cNvPr>
            <p:cNvSpPr>
              <a:spLocks/>
            </p:cNvSpPr>
            <p:nvPr/>
          </p:nvSpPr>
          <p:spPr bwMode="auto">
            <a:xfrm>
              <a:off x="3383755" y="5376863"/>
              <a:ext cx="833437" cy="428625"/>
            </a:xfrm>
            <a:custGeom>
              <a:avLst/>
              <a:gdLst>
                <a:gd name="T0" fmla="*/ 2519361 w 525"/>
                <a:gd name="T1" fmla="*/ 365421797 h 270"/>
                <a:gd name="T2" fmla="*/ 20161235 w 525"/>
                <a:gd name="T3" fmla="*/ 423386257 h 270"/>
                <a:gd name="T4" fmla="*/ 57962763 w 525"/>
                <a:gd name="T5" fmla="*/ 478829669 h 270"/>
                <a:gd name="T6" fmla="*/ 115927114 w 525"/>
                <a:gd name="T7" fmla="*/ 531752133 h 270"/>
                <a:gd name="T8" fmla="*/ 191531721 w 525"/>
                <a:gd name="T9" fmla="*/ 574595564 h 270"/>
                <a:gd name="T10" fmla="*/ 279736351 w 525"/>
                <a:gd name="T11" fmla="*/ 614918045 h 270"/>
                <a:gd name="T12" fmla="*/ 380542494 w 525"/>
                <a:gd name="T13" fmla="*/ 640119597 h 270"/>
                <a:gd name="T14" fmla="*/ 488909990 w 525"/>
                <a:gd name="T15" fmla="*/ 662801786 h 270"/>
                <a:gd name="T16" fmla="*/ 602316107 w 525"/>
                <a:gd name="T17" fmla="*/ 672882407 h 270"/>
                <a:gd name="T18" fmla="*/ 715723811 w 525"/>
                <a:gd name="T19" fmla="*/ 672882407 h 270"/>
                <a:gd name="T20" fmla="*/ 829129928 w 525"/>
                <a:gd name="T21" fmla="*/ 662801786 h 270"/>
                <a:gd name="T22" fmla="*/ 937497523 w 525"/>
                <a:gd name="T23" fmla="*/ 640119597 h 270"/>
                <a:gd name="T24" fmla="*/ 1038302079 w 525"/>
                <a:gd name="T25" fmla="*/ 612397097 h 270"/>
                <a:gd name="T26" fmla="*/ 1123987300 w 525"/>
                <a:gd name="T27" fmla="*/ 574595564 h 270"/>
                <a:gd name="T28" fmla="*/ 1199591907 w 525"/>
                <a:gd name="T29" fmla="*/ 529232772 h 270"/>
                <a:gd name="T30" fmla="*/ 1255035285 w 525"/>
                <a:gd name="T31" fmla="*/ 478829669 h 270"/>
                <a:gd name="T32" fmla="*/ 1297878690 w 525"/>
                <a:gd name="T33" fmla="*/ 423386257 h 270"/>
                <a:gd name="T34" fmla="*/ 1315520558 w 525"/>
                <a:gd name="T35" fmla="*/ 365421797 h 270"/>
                <a:gd name="T36" fmla="*/ 1315520558 w 525"/>
                <a:gd name="T37" fmla="*/ 309978384 h 270"/>
                <a:gd name="T38" fmla="*/ 1297878690 w 525"/>
                <a:gd name="T39" fmla="*/ 252015610 h 270"/>
                <a:gd name="T40" fmla="*/ 1255035285 w 525"/>
                <a:gd name="T41" fmla="*/ 194051199 h 270"/>
                <a:gd name="T42" fmla="*/ 1199591907 w 525"/>
                <a:gd name="T43" fmla="*/ 143648097 h 270"/>
                <a:gd name="T44" fmla="*/ 1123987300 w 525"/>
                <a:gd name="T45" fmla="*/ 100806229 h 270"/>
                <a:gd name="T46" fmla="*/ 1038302079 w 525"/>
                <a:gd name="T47" fmla="*/ 60483747 h 270"/>
                <a:gd name="T48" fmla="*/ 937497523 w 525"/>
                <a:gd name="T49" fmla="*/ 30241874 h 270"/>
                <a:gd name="T50" fmla="*/ 829129928 w 525"/>
                <a:gd name="T51" fmla="*/ 10080624 h 270"/>
                <a:gd name="T52" fmla="*/ 715723811 w 525"/>
                <a:gd name="T53" fmla="*/ 2520950 h 270"/>
                <a:gd name="T54" fmla="*/ 602316107 w 525"/>
                <a:gd name="T55" fmla="*/ 2520950 h 270"/>
                <a:gd name="T56" fmla="*/ 486389043 w 525"/>
                <a:gd name="T57" fmla="*/ 10080624 h 270"/>
                <a:gd name="T58" fmla="*/ 380542494 w 525"/>
                <a:gd name="T59" fmla="*/ 30241874 h 270"/>
                <a:gd name="T60" fmla="*/ 279736351 w 525"/>
                <a:gd name="T61" fmla="*/ 60483747 h 270"/>
                <a:gd name="T62" fmla="*/ 191531721 w 525"/>
                <a:gd name="T63" fmla="*/ 100806229 h 270"/>
                <a:gd name="T64" fmla="*/ 115927114 w 525"/>
                <a:gd name="T65" fmla="*/ 143648097 h 270"/>
                <a:gd name="T66" fmla="*/ 57962763 w 525"/>
                <a:gd name="T67" fmla="*/ 194051199 h 270"/>
                <a:gd name="T68" fmla="*/ 20161235 w 525"/>
                <a:gd name="T69" fmla="*/ 252015610 h 270"/>
                <a:gd name="T70" fmla="*/ 2519361 w 525"/>
                <a:gd name="T71" fmla="*/ 309978384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7" name="Freeform 12">
              <a:extLst>
                <a:ext uri="{FF2B5EF4-FFF2-40B4-BE49-F238E27FC236}">
                  <a16:creationId xmlns:a16="http://schemas.microsoft.com/office/drawing/2014/main" id="{2E8136EE-9515-4BBD-92B5-C4520FC5A901}"/>
                </a:ext>
              </a:extLst>
            </p:cNvPr>
            <p:cNvSpPr>
              <a:spLocks/>
            </p:cNvSpPr>
            <p:nvPr/>
          </p:nvSpPr>
          <p:spPr bwMode="auto">
            <a:xfrm>
              <a:off x="4225130" y="5900738"/>
              <a:ext cx="1250950" cy="701675"/>
            </a:xfrm>
            <a:custGeom>
              <a:avLst/>
              <a:gdLst>
                <a:gd name="T0" fmla="*/ 0 w 788"/>
                <a:gd name="T1" fmla="*/ 556955370 h 442"/>
                <a:gd name="T2" fmla="*/ 977820719 w 788"/>
                <a:gd name="T3" fmla="*/ 0 h 442"/>
                <a:gd name="T4" fmla="*/ 1983363942 w 788"/>
                <a:gd name="T5" fmla="*/ 577115027 h 442"/>
                <a:gd name="T6" fmla="*/ 977820719 w 788"/>
                <a:gd name="T7" fmla="*/ 1111389790 h 442"/>
                <a:gd name="T8" fmla="*/ 0 w 788"/>
                <a:gd name="T9" fmla="*/ 556955370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8" name="Freeform 13">
              <a:extLst>
                <a:ext uri="{FF2B5EF4-FFF2-40B4-BE49-F238E27FC236}">
                  <a16:creationId xmlns:a16="http://schemas.microsoft.com/office/drawing/2014/main" id="{499FF2F3-BC15-430D-86DB-0CA7623D95C0}"/>
                </a:ext>
              </a:extLst>
            </p:cNvPr>
            <p:cNvSpPr>
              <a:spLocks/>
            </p:cNvSpPr>
            <p:nvPr/>
          </p:nvSpPr>
          <p:spPr bwMode="auto">
            <a:xfrm>
              <a:off x="5934867" y="6075363"/>
              <a:ext cx="1350963" cy="441325"/>
            </a:xfrm>
            <a:custGeom>
              <a:avLst/>
              <a:gdLst>
                <a:gd name="T0" fmla="*/ 2142133785 w 851"/>
                <a:gd name="T1" fmla="*/ 698083967 h 278"/>
                <a:gd name="T2" fmla="*/ 2142133785 w 851"/>
                <a:gd name="T3" fmla="*/ 0 h 278"/>
                <a:gd name="T4" fmla="*/ 0 w 851"/>
                <a:gd name="T5" fmla="*/ 0 h 278"/>
                <a:gd name="T6" fmla="*/ 0 w 851"/>
                <a:gd name="T7" fmla="*/ 698083967 h 278"/>
                <a:gd name="T8" fmla="*/ 2142133785 w 851"/>
                <a:gd name="T9" fmla="*/ 69808396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29" name="Freeform 14">
              <a:extLst>
                <a:ext uri="{FF2B5EF4-FFF2-40B4-BE49-F238E27FC236}">
                  <a16:creationId xmlns:a16="http://schemas.microsoft.com/office/drawing/2014/main" id="{2810995C-482A-4CF3-97CB-C3713B94B03A}"/>
                </a:ext>
              </a:extLst>
            </p:cNvPr>
            <p:cNvSpPr>
              <a:spLocks/>
            </p:cNvSpPr>
            <p:nvPr/>
          </p:nvSpPr>
          <p:spPr bwMode="auto">
            <a:xfrm>
              <a:off x="2496342" y="6064250"/>
              <a:ext cx="1154113" cy="439738"/>
            </a:xfrm>
            <a:custGeom>
              <a:avLst/>
              <a:gdLst>
                <a:gd name="T0" fmla="*/ 1829634409 w 727"/>
                <a:gd name="T1" fmla="*/ 695563808 h 277"/>
                <a:gd name="T2" fmla="*/ 1829634409 w 727"/>
                <a:gd name="T3" fmla="*/ 0 h 277"/>
                <a:gd name="T4" fmla="*/ 0 w 727"/>
                <a:gd name="T5" fmla="*/ 0 h 277"/>
                <a:gd name="T6" fmla="*/ 0 w 727"/>
                <a:gd name="T7" fmla="*/ 695563808 h 277"/>
                <a:gd name="T8" fmla="*/ 1829634409 w 727"/>
                <a:gd name="T9" fmla="*/ 695563808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0" name="Freeform 15">
              <a:extLst>
                <a:ext uri="{FF2B5EF4-FFF2-40B4-BE49-F238E27FC236}">
                  <a16:creationId xmlns:a16="http://schemas.microsoft.com/office/drawing/2014/main" id="{80510B7D-13BB-4E75-BD21-5EDF9C5EFE71}"/>
                </a:ext>
              </a:extLst>
            </p:cNvPr>
            <p:cNvSpPr>
              <a:spLocks/>
            </p:cNvSpPr>
            <p:nvPr/>
          </p:nvSpPr>
          <p:spPr bwMode="auto">
            <a:xfrm>
              <a:off x="5934867" y="5076825"/>
              <a:ext cx="835025" cy="427038"/>
            </a:xfrm>
            <a:custGeom>
              <a:avLst/>
              <a:gdLst>
                <a:gd name="T0" fmla="*/ 1318042298 w 526"/>
                <a:gd name="T1" fmla="*/ 304940018 h 269"/>
                <a:gd name="T2" fmla="*/ 1300400418 w 526"/>
                <a:gd name="T3" fmla="*/ 246975589 h 269"/>
                <a:gd name="T4" fmla="*/ 1262597298 w 526"/>
                <a:gd name="T5" fmla="*/ 194053014 h 269"/>
                <a:gd name="T6" fmla="*/ 1204634525 w 526"/>
                <a:gd name="T7" fmla="*/ 143649853 h 269"/>
                <a:gd name="T8" fmla="*/ 1129029873 w 526"/>
                <a:gd name="T9" fmla="*/ 95766031 h 269"/>
                <a:gd name="T10" fmla="*/ 1038304290 w 526"/>
                <a:gd name="T11" fmla="*/ 60483818 h 269"/>
                <a:gd name="T12" fmla="*/ 940017448 w 526"/>
                <a:gd name="T13" fmla="*/ 30241909 h 269"/>
                <a:gd name="T14" fmla="*/ 831651375 w 526"/>
                <a:gd name="T15" fmla="*/ 10080635 h 269"/>
                <a:gd name="T16" fmla="*/ 718243603 w 526"/>
                <a:gd name="T17" fmla="*/ 0 h 269"/>
                <a:gd name="T18" fmla="*/ 602316469 w 526"/>
                <a:gd name="T19" fmla="*/ 0 h 269"/>
                <a:gd name="T20" fmla="*/ 488910284 w 526"/>
                <a:gd name="T21" fmla="*/ 10080635 h 269"/>
                <a:gd name="T22" fmla="*/ 380542723 w 526"/>
                <a:gd name="T23" fmla="*/ 30241909 h 269"/>
                <a:gd name="T24" fmla="*/ 282257468 w 526"/>
                <a:gd name="T25" fmla="*/ 60483818 h 269"/>
                <a:gd name="T26" fmla="*/ 191531836 w 526"/>
                <a:gd name="T27" fmla="*/ 95766031 h 269"/>
                <a:gd name="T28" fmla="*/ 115927183 w 526"/>
                <a:gd name="T29" fmla="*/ 143649853 h 269"/>
                <a:gd name="T30" fmla="*/ 57962798 w 526"/>
                <a:gd name="T31" fmla="*/ 194053014 h 269"/>
                <a:gd name="T32" fmla="*/ 20161247 w 526"/>
                <a:gd name="T33" fmla="*/ 246975589 h 269"/>
                <a:gd name="T34" fmla="*/ 2520950 w 526"/>
                <a:gd name="T35" fmla="*/ 304940018 h 269"/>
                <a:gd name="T36" fmla="*/ 2520950 w 526"/>
                <a:gd name="T37" fmla="*/ 367943176 h 269"/>
                <a:gd name="T38" fmla="*/ 20161247 w 526"/>
                <a:gd name="T39" fmla="*/ 425907704 h 269"/>
                <a:gd name="T40" fmla="*/ 57962798 w 526"/>
                <a:gd name="T41" fmla="*/ 478830229 h 269"/>
                <a:gd name="T42" fmla="*/ 115927183 w 526"/>
                <a:gd name="T43" fmla="*/ 529233390 h 269"/>
                <a:gd name="T44" fmla="*/ 191531836 w 526"/>
                <a:gd name="T45" fmla="*/ 577117187 h 269"/>
                <a:gd name="T46" fmla="*/ 282257468 w 526"/>
                <a:gd name="T47" fmla="*/ 612399400 h 269"/>
                <a:gd name="T48" fmla="*/ 380542723 w 526"/>
                <a:gd name="T49" fmla="*/ 645160661 h 269"/>
                <a:gd name="T50" fmla="*/ 488910284 w 526"/>
                <a:gd name="T51" fmla="*/ 662802561 h 269"/>
                <a:gd name="T52" fmla="*/ 602316469 w 526"/>
                <a:gd name="T53" fmla="*/ 675402558 h 269"/>
                <a:gd name="T54" fmla="*/ 718243603 w 526"/>
                <a:gd name="T55" fmla="*/ 675402558 h 269"/>
                <a:gd name="T56" fmla="*/ 831651375 w 526"/>
                <a:gd name="T57" fmla="*/ 662802561 h 269"/>
                <a:gd name="T58" fmla="*/ 940017448 w 526"/>
                <a:gd name="T59" fmla="*/ 645160661 h 269"/>
                <a:gd name="T60" fmla="*/ 1038304290 w 526"/>
                <a:gd name="T61" fmla="*/ 612399400 h 269"/>
                <a:gd name="T62" fmla="*/ 1129029873 w 526"/>
                <a:gd name="T63" fmla="*/ 577117187 h 269"/>
                <a:gd name="T64" fmla="*/ 1204634525 w 526"/>
                <a:gd name="T65" fmla="*/ 529233390 h 269"/>
                <a:gd name="T66" fmla="*/ 1262597298 w 526"/>
                <a:gd name="T67" fmla="*/ 478830229 h 269"/>
                <a:gd name="T68" fmla="*/ 1300400418 w 526"/>
                <a:gd name="T69" fmla="*/ 425907704 h 269"/>
                <a:gd name="T70" fmla="*/ 1318042298 w 526"/>
                <a:gd name="T71" fmla="*/ 367943176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31" name="Rectangle 16">
              <a:extLst>
                <a:ext uri="{FF2B5EF4-FFF2-40B4-BE49-F238E27FC236}">
                  <a16:creationId xmlns:a16="http://schemas.microsoft.com/office/drawing/2014/main" id="{CA1F0989-B74A-4C14-AA9A-A9FE218C00D8}"/>
                </a:ext>
              </a:extLst>
            </p:cNvPr>
            <p:cNvSpPr>
              <a:spLocks noChangeArrowheads="1"/>
            </p:cNvSpPr>
            <p:nvPr/>
          </p:nvSpPr>
          <p:spPr bwMode="auto">
            <a:xfrm>
              <a:off x="3509166" y="5443540"/>
              <a:ext cx="661506"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32" name="Rectangle 17">
              <a:extLst>
                <a:ext uri="{FF2B5EF4-FFF2-40B4-BE49-F238E27FC236}">
                  <a16:creationId xmlns:a16="http://schemas.microsoft.com/office/drawing/2014/main" id="{46382B0D-7E43-485A-974D-09594C9B3936}"/>
                </a:ext>
              </a:extLst>
            </p:cNvPr>
            <p:cNvSpPr>
              <a:spLocks noChangeArrowheads="1"/>
            </p:cNvSpPr>
            <p:nvPr/>
          </p:nvSpPr>
          <p:spPr bwMode="auto">
            <a:xfrm>
              <a:off x="5969793" y="5116513"/>
              <a:ext cx="742725"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dnom</a:t>
              </a:r>
              <a:endParaRPr lang="en-US" altLang="es-CL" sz="1200" b="1" dirty="0">
                <a:solidFill>
                  <a:srgbClr val="000000"/>
                </a:solidFill>
              </a:endParaRPr>
            </a:p>
          </p:txBody>
        </p:sp>
        <p:sp>
          <p:nvSpPr>
            <p:cNvPr id="33" name="Rectangle 18">
              <a:extLst>
                <a:ext uri="{FF2B5EF4-FFF2-40B4-BE49-F238E27FC236}">
                  <a16:creationId xmlns:a16="http://schemas.microsoft.com/office/drawing/2014/main" id="{94D9CA92-0527-4CC9-A3D0-B2612CE6A029}"/>
                </a:ext>
              </a:extLst>
            </p:cNvPr>
            <p:cNvSpPr>
              <a:spLocks noChangeArrowheads="1"/>
            </p:cNvSpPr>
            <p:nvPr/>
          </p:nvSpPr>
          <p:spPr bwMode="auto">
            <a:xfrm>
              <a:off x="6687342" y="5440364"/>
              <a:ext cx="866690"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presup</a:t>
              </a:r>
              <a:endParaRPr lang="en-US" altLang="es-CL" sz="1200" b="1" dirty="0">
                <a:solidFill>
                  <a:srgbClr val="000000"/>
                </a:solidFill>
              </a:endParaRPr>
            </a:p>
          </p:txBody>
        </p:sp>
        <p:sp>
          <p:nvSpPr>
            <p:cNvPr id="34" name="Rectangle 19">
              <a:extLst>
                <a:ext uri="{FF2B5EF4-FFF2-40B4-BE49-F238E27FC236}">
                  <a16:creationId xmlns:a16="http://schemas.microsoft.com/office/drawing/2014/main" id="{F25347FB-8A69-4A70-ADEE-8F00C46D680C}"/>
                </a:ext>
              </a:extLst>
            </p:cNvPr>
            <p:cNvSpPr>
              <a:spLocks noChangeArrowheads="1"/>
            </p:cNvSpPr>
            <p:nvPr/>
          </p:nvSpPr>
          <p:spPr bwMode="auto">
            <a:xfrm>
              <a:off x="5290342" y="5443540"/>
              <a:ext cx="605936"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Id_d</a:t>
              </a:r>
              <a:endParaRPr lang="en-US" altLang="es-CL" sz="1200" b="1" u="sng" dirty="0">
                <a:solidFill>
                  <a:srgbClr val="000000"/>
                </a:solidFill>
              </a:endParaRPr>
            </a:p>
          </p:txBody>
        </p:sp>
        <p:sp>
          <p:nvSpPr>
            <p:cNvPr id="35" name="Rectangle 20">
              <a:extLst>
                <a:ext uri="{FF2B5EF4-FFF2-40B4-BE49-F238E27FC236}">
                  <a16:creationId xmlns:a16="http://schemas.microsoft.com/office/drawing/2014/main" id="{BA231646-29F5-4D96-85B9-3D92E33978C3}"/>
                </a:ext>
              </a:extLst>
            </p:cNvPr>
            <p:cNvSpPr>
              <a:spLocks noChangeArrowheads="1"/>
            </p:cNvSpPr>
            <p:nvPr/>
          </p:nvSpPr>
          <p:spPr bwMode="auto">
            <a:xfrm>
              <a:off x="4342605" y="4892675"/>
              <a:ext cx="774786"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desde</a:t>
              </a:r>
              <a:endParaRPr lang="en-US" altLang="es-CL" sz="1200" b="1" dirty="0">
                <a:solidFill>
                  <a:srgbClr val="000000"/>
                </a:solidFill>
              </a:endParaRPr>
            </a:p>
          </p:txBody>
        </p:sp>
        <p:sp>
          <p:nvSpPr>
            <p:cNvPr id="36" name="Rectangle 21">
              <a:extLst>
                <a:ext uri="{FF2B5EF4-FFF2-40B4-BE49-F238E27FC236}">
                  <a16:creationId xmlns:a16="http://schemas.microsoft.com/office/drawing/2014/main" id="{31960B3C-47ED-4CE5-A62F-E825829EA2F7}"/>
                </a:ext>
              </a:extLst>
            </p:cNvPr>
            <p:cNvSpPr>
              <a:spLocks noChangeArrowheads="1"/>
            </p:cNvSpPr>
            <p:nvPr/>
          </p:nvSpPr>
          <p:spPr bwMode="auto">
            <a:xfrm>
              <a:off x="2664618" y="5105400"/>
              <a:ext cx="935086"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smtClean="0">
                  <a:solidFill>
                    <a:srgbClr val="000000"/>
                  </a:solidFill>
                </a:rPr>
                <a:t>nombre</a:t>
              </a:r>
              <a:endParaRPr lang="en-US" altLang="es-CL" sz="1200" b="1" dirty="0">
                <a:solidFill>
                  <a:srgbClr val="000000"/>
                </a:solidFill>
              </a:endParaRPr>
            </a:p>
          </p:txBody>
        </p:sp>
        <p:sp>
          <p:nvSpPr>
            <p:cNvPr id="37" name="Rectangle 22">
              <a:extLst>
                <a:ext uri="{FF2B5EF4-FFF2-40B4-BE49-F238E27FC236}">
                  <a16:creationId xmlns:a16="http://schemas.microsoft.com/office/drawing/2014/main" id="{EBF63AE3-F76C-4F95-93A7-05527EB8B16C}"/>
                </a:ext>
              </a:extLst>
            </p:cNvPr>
            <p:cNvSpPr>
              <a:spLocks noChangeArrowheads="1"/>
            </p:cNvSpPr>
            <p:nvPr/>
          </p:nvSpPr>
          <p:spPr bwMode="auto">
            <a:xfrm>
              <a:off x="4269581" y="6107112"/>
              <a:ext cx="1264235"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Trabaja_en</a:t>
              </a:r>
              <a:endParaRPr lang="en-US" altLang="es-CL" sz="1200" b="1" dirty="0">
                <a:solidFill>
                  <a:srgbClr val="000000"/>
                </a:solidFill>
              </a:endParaRPr>
            </a:p>
          </p:txBody>
        </p:sp>
        <p:sp>
          <p:nvSpPr>
            <p:cNvPr id="38" name="Rectangle 23">
              <a:extLst>
                <a:ext uri="{FF2B5EF4-FFF2-40B4-BE49-F238E27FC236}">
                  <a16:creationId xmlns:a16="http://schemas.microsoft.com/office/drawing/2014/main" id="{D00D68BD-4FEE-40D9-B4DB-23738D8F3ABC}"/>
                </a:ext>
              </a:extLst>
            </p:cNvPr>
            <p:cNvSpPr>
              <a:spLocks noChangeArrowheads="1"/>
            </p:cNvSpPr>
            <p:nvPr/>
          </p:nvSpPr>
          <p:spPr bwMode="auto">
            <a:xfrm>
              <a:off x="5874543" y="6129339"/>
              <a:ext cx="1559187"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39" name="Rectangle 24">
              <a:extLst>
                <a:ext uri="{FF2B5EF4-FFF2-40B4-BE49-F238E27FC236}">
                  <a16:creationId xmlns:a16="http://schemas.microsoft.com/office/drawing/2014/main" id="{0D2E4D1E-BF8F-4BAA-808B-4D24A8EAE937}"/>
                </a:ext>
              </a:extLst>
            </p:cNvPr>
            <p:cNvSpPr>
              <a:spLocks noChangeArrowheads="1"/>
            </p:cNvSpPr>
            <p:nvPr/>
          </p:nvSpPr>
          <p:spPr bwMode="auto">
            <a:xfrm>
              <a:off x="2434430" y="6129339"/>
              <a:ext cx="1163781"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40" name="Rectangle 25">
              <a:extLst>
                <a:ext uri="{FF2B5EF4-FFF2-40B4-BE49-F238E27FC236}">
                  <a16:creationId xmlns:a16="http://schemas.microsoft.com/office/drawing/2014/main" id="{75B87670-1594-4F09-8EE9-80CE8BED3ACE}"/>
                </a:ext>
              </a:extLst>
            </p:cNvPr>
            <p:cNvSpPr>
              <a:spLocks noChangeArrowheads="1"/>
            </p:cNvSpPr>
            <p:nvPr/>
          </p:nvSpPr>
          <p:spPr bwMode="auto">
            <a:xfrm>
              <a:off x="1935955" y="5430840"/>
              <a:ext cx="603800" cy="335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a:solidFill>
                    <a:srgbClr val="000000"/>
                  </a:solidFill>
                </a:rPr>
                <a:t>RUT</a:t>
              </a:r>
            </a:p>
          </p:txBody>
        </p:sp>
        <p:sp>
          <p:nvSpPr>
            <p:cNvPr id="41" name="Line 26">
              <a:extLst>
                <a:ext uri="{FF2B5EF4-FFF2-40B4-BE49-F238E27FC236}">
                  <a16:creationId xmlns:a16="http://schemas.microsoft.com/office/drawing/2014/main" id="{097F1B20-6888-4D43-9DA2-D9731204FAE9}"/>
                </a:ext>
              </a:extLst>
            </p:cNvPr>
            <p:cNvSpPr>
              <a:spLocks noChangeShapeType="1"/>
            </p:cNvSpPr>
            <p:nvPr/>
          </p:nvSpPr>
          <p:spPr bwMode="auto">
            <a:xfrm>
              <a:off x="2985292" y="5475288"/>
              <a:ext cx="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2" name="Line 27">
              <a:extLst>
                <a:ext uri="{FF2B5EF4-FFF2-40B4-BE49-F238E27FC236}">
                  <a16:creationId xmlns:a16="http://schemas.microsoft.com/office/drawing/2014/main" id="{9343F052-6133-4118-99E9-7087E73718D8}"/>
                </a:ext>
              </a:extLst>
            </p:cNvPr>
            <p:cNvSpPr>
              <a:spLocks noChangeShapeType="1"/>
            </p:cNvSpPr>
            <p:nvPr/>
          </p:nvSpPr>
          <p:spPr bwMode="auto">
            <a:xfrm>
              <a:off x="2228055" y="5821363"/>
              <a:ext cx="627062" cy="2476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3" name="Line 28">
              <a:extLst>
                <a:ext uri="{FF2B5EF4-FFF2-40B4-BE49-F238E27FC236}">
                  <a16:creationId xmlns:a16="http://schemas.microsoft.com/office/drawing/2014/main" id="{901EB5DB-516D-4CA8-9480-106F3240C9CE}"/>
                </a:ext>
              </a:extLst>
            </p:cNvPr>
            <p:cNvSpPr>
              <a:spLocks noChangeShapeType="1"/>
            </p:cNvSpPr>
            <p:nvPr/>
          </p:nvSpPr>
          <p:spPr bwMode="auto">
            <a:xfrm flipH="1">
              <a:off x="3404392" y="5821363"/>
              <a:ext cx="401638" cy="22542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4" name="Line 29">
              <a:extLst>
                <a:ext uri="{FF2B5EF4-FFF2-40B4-BE49-F238E27FC236}">
                  <a16:creationId xmlns:a16="http://schemas.microsoft.com/office/drawing/2014/main" id="{FE24F3A1-2DBC-48C2-B2C6-0748E2474CE5}"/>
                </a:ext>
              </a:extLst>
            </p:cNvPr>
            <p:cNvSpPr>
              <a:spLocks noChangeShapeType="1"/>
            </p:cNvSpPr>
            <p:nvPr/>
          </p:nvSpPr>
          <p:spPr bwMode="auto">
            <a:xfrm flipH="1">
              <a:off x="3628230" y="6248400"/>
              <a:ext cx="58102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5" name="Line 30">
              <a:extLst>
                <a:ext uri="{FF2B5EF4-FFF2-40B4-BE49-F238E27FC236}">
                  <a16:creationId xmlns:a16="http://schemas.microsoft.com/office/drawing/2014/main" id="{965707C6-3101-4407-8362-7E42E008E760}"/>
                </a:ext>
              </a:extLst>
            </p:cNvPr>
            <p:cNvSpPr>
              <a:spLocks noChangeShapeType="1"/>
            </p:cNvSpPr>
            <p:nvPr/>
          </p:nvSpPr>
          <p:spPr bwMode="auto">
            <a:xfrm>
              <a:off x="5476080" y="6265863"/>
              <a:ext cx="422275" cy="0"/>
            </a:xfrm>
            <a:prstGeom prst="line">
              <a:avLst/>
            </a:prstGeom>
            <a:noFill/>
            <a:ln w="12700">
              <a:solidFill>
                <a:schemeClr val="bg2"/>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dirty="0"/>
            </a:p>
          </p:txBody>
        </p:sp>
        <p:sp>
          <p:nvSpPr>
            <p:cNvPr id="46" name="Line 31">
              <a:extLst>
                <a:ext uri="{FF2B5EF4-FFF2-40B4-BE49-F238E27FC236}">
                  <a16:creationId xmlns:a16="http://schemas.microsoft.com/office/drawing/2014/main" id="{72E9731B-8554-476E-9F50-E40A4AFE691F}"/>
                </a:ext>
              </a:extLst>
            </p:cNvPr>
            <p:cNvSpPr>
              <a:spLocks noChangeShapeType="1"/>
            </p:cNvSpPr>
            <p:nvPr/>
          </p:nvSpPr>
          <p:spPr bwMode="auto">
            <a:xfrm>
              <a:off x="4644230" y="5268913"/>
              <a:ext cx="185737" cy="61912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7" name="Line 32">
              <a:extLst>
                <a:ext uri="{FF2B5EF4-FFF2-40B4-BE49-F238E27FC236}">
                  <a16:creationId xmlns:a16="http://schemas.microsoft.com/office/drawing/2014/main" id="{FEE4FEE5-62D8-43CD-9BD6-DB57E721A75F}"/>
                </a:ext>
              </a:extLst>
            </p:cNvPr>
            <p:cNvSpPr>
              <a:spLocks noChangeShapeType="1"/>
            </p:cNvSpPr>
            <p:nvPr/>
          </p:nvSpPr>
          <p:spPr bwMode="auto">
            <a:xfrm>
              <a:off x="5606255" y="5843588"/>
              <a:ext cx="555625" cy="2159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8" name="Line 33">
              <a:extLst>
                <a:ext uri="{FF2B5EF4-FFF2-40B4-BE49-F238E27FC236}">
                  <a16:creationId xmlns:a16="http://schemas.microsoft.com/office/drawing/2014/main" id="{3A6E919A-D18A-458A-A61F-70E1FD349561}"/>
                </a:ext>
              </a:extLst>
            </p:cNvPr>
            <p:cNvSpPr>
              <a:spLocks noChangeShapeType="1"/>
            </p:cNvSpPr>
            <p:nvPr/>
          </p:nvSpPr>
          <p:spPr bwMode="auto">
            <a:xfrm>
              <a:off x="6326980" y="5527675"/>
              <a:ext cx="119062" cy="558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sp>
          <p:nvSpPr>
            <p:cNvPr id="49" name="Line 34">
              <a:extLst>
                <a:ext uri="{FF2B5EF4-FFF2-40B4-BE49-F238E27FC236}">
                  <a16:creationId xmlns:a16="http://schemas.microsoft.com/office/drawing/2014/main" id="{9BCD05C5-9173-409D-BF56-BA79449D5159}"/>
                </a:ext>
              </a:extLst>
            </p:cNvPr>
            <p:cNvSpPr>
              <a:spLocks noChangeShapeType="1"/>
            </p:cNvSpPr>
            <p:nvPr/>
          </p:nvSpPr>
          <p:spPr bwMode="auto">
            <a:xfrm flipH="1">
              <a:off x="6795292" y="5813425"/>
              <a:ext cx="317500" cy="246063"/>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235118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n" sz="4400" dirty="0"/>
              <a:t>Entidades y Tipos de Entidad</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8</a:t>
            </a:fld>
            <a:endParaRPr lang="es-CL"/>
          </a:p>
        </p:txBody>
      </p:sp>
      <p:sp>
        <p:nvSpPr>
          <p:cNvPr id="9" name="Google Shape;595;p17">
            <a:extLst>
              <a:ext uri="{FF2B5EF4-FFF2-40B4-BE49-F238E27FC236}">
                <a16:creationId xmlns:a16="http://schemas.microsoft.com/office/drawing/2014/main" id="{42BFA9AA-D085-4EB8-9240-E77EAB6BEAF2}"/>
              </a:ext>
            </a:extLst>
          </p:cNvPr>
          <p:cNvSpPr txBox="1">
            <a:spLocks/>
          </p:cNvSpPr>
          <p:nvPr/>
        </p:nvSpPr>
        <p:spPr>
          <a:xfrm>
            <a:off x="283315" y="1424539"/>
            <a:ext cx="8414427" cy="35132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sz="1800" dirty="0"/>
              <a:t>Entidad: objeto del mundo real distinguible de otros objetos</a:t>
            </a:r>
          </a:p>
          <a:p>
            <a:r>
              <a:rPr lang="es-CL" altLang="es-CL" sz="1800" dirty="0"/>
              <a:t>Una entidad está asociada con los atributos que describen sus propiedades. </a:t>
            </a:r>
          </a:p>
          <a:p>
            <a:r>
              <a:rPr lang="es-CL" altLang="es-CL" sz="1800" dirty="0"/>
              <a:t>Los valores de atributo son </a:t>
            </a:r>
            <a:r>
              <a:rPr lang="es-CL" altLang="es-CL" sz="1800" dirty="0" smtClean="0"/>
              <a:t>atómicos, pero también existe la posibilidad de indicar atributos compuestos</a:t>
            </a:r>
            <a:endParaRPr lang="es-CL" altLang="es-CL" sz="1800" dirty="0"/>
          </a:p>
          <a:p>
            <a:r>
              <a:rPr lang="es-CL" altLang="es-CL" sz="1800" dirty="0"/>
              <a:t>Tipo de entidad: una colección de entidades similares</a:t>
            </a:r>
            <a:r>
              <a:rPr lang="es-CL" altLang="es-CL" sz="2400" dirty="0"/>
              <a:t>. </a:t>
            </a:r>
          </a:p>
        </p:txBody>
      </p:sp>
      <p:grpSp>
        <p:nvGrpSpPr>
          <p:cNvPr id="6" name="Grupo 5">
            <a:extLst>
              <a:ext uri="{FF2B5EF4-FFF2-40B4-BE49-F238E27FC236}">
                <a16:creationId xmlns:a16="http://schemas.microsoft.com/office/drawing/2014/main" id="{ABDBACE9-7FB2-47E3-AD15-9D54AB88DDA4}"/>
              </a:ext>
            </a:extLst>
          </p:cNvPr>
          <p:cNvGrpSpPr/>
          <p:nvPr/>
        </p:nvGrpSpPr>
        <p:grpSpPr>
          <a:xfrm>
            <a:off x="4027217" y="3481843"/>
            <a:ext cx="4275535" cy="1154907"/>
            <a:chOff x="2002196" y="2838106"/>
            <a:chExt cx="4275535" cy="1154907"/>
          </a:xfrm>
        </p:grpSpPr>
        <p:sp>
          <p:nvSpPr>
            <p:cNvPr id="7" name="Freeform 6">
              <a:extLst>
                <a:ext uri="{FF2B5EF4-FFF2-40B4-BE49-F238E27FC236}">
                  <a16:creationId xmlns:a16="http://schemas.microsoft.com/office/drawing/2014/main" id="{12094546-D4D0-4FCE-B565-ABC8765D9C5C}"/>
                </a:ext>
              </a:extLst>
            </p:cNvPr>
            <p:cNvSpPr>
              <a:spLocks/>
            </p:cNvSpPr>
            <p:nvPr/>
          </p:nvSpPr>
          <p:spPr bwMode="auto">
            <a:xfrm>
              <a:off x="2564171" y="2838106"/>
              <a:ext cx="628650" cy="321469"/>
            </a:xfrm>
            <a:custGeom>
              <a:avLst/>
              <a:gdLst>
                <a:gd name="T0" fmla="*/ 1323082610 w 528"/>
                <a:gd name="T1" fmla="*/ 309978384 h 270"/>
                <a:gd name="T2" fmla="*/ 1302921369 w 528"/>
                <a:gd name="T3" fmla="*/ 252015610 h 270"/>
                <a:gd name="T4" fmla="*/ 1262597301 w 528"/>
                <a:gd name="T5" fmla="*/ 196572148 h 270"/>
                <a:gd name="T6" fmla="*/ 1204634527 w 528"/>
                <a:gd name="T7" fmla="*/ 143648097 h 270"/>
                <a:gd name="T8" fmla="*/ 1131549236 w 528"/>
                <a:gd name="T9" fmla="*/ 100806229 h 270"/>
                <a:gd name="T10" fmla="*/ 1043344602 w 528"/>
                <a:gd name="T11" fmla="*/ 60483747 h 270"/>
                <a:gd name="T12" fmla="*/ 942538399 w 528"/>
                <a:gd name="T13" fmla="*/ 35282184 h 270"/>
                <a:gd name="T14" fmla="*/ 834170936 w 528"/>
                <a:gd name="T15" fmla="*/ 12599985 h 270"/>
                <a:gd name="T16" fmla="*/ 720764553 w 528"/>
                <a:gd name="T17" fmla="*/ 2520950 h 270"/>
                <a:gd name="T18" fmla="*/ 604837419 w 528"/>
                <a:gd name="T19" fmla="*/ 2520950 h 270"/>
                <a:gd name="T20" fmla="*/ 491429646 w 528"/>
                <a:gd name="T21" fmla="*/ 12599985 h 270"/>
                <a:gd name="T22" fmla="*/ 383063672 w 528"/>
                <a:gd name="T23" fmla="*/ 35282184 h 270"/>
                <a:gd name="T24" fmla="*/ 282257469 w 528"/>
                <a:gd name="T25" fmla="*/ 60483747 h 270"/>
                <a:gd name="T26" fmla="*/ 194051197 w 528"/>
                <a:gd name="T27" fmla="*/ 100806229 h 270"/>
                <a:gd name="T28" fmla="*/ 120967494 w 528"/>
                <a:gd name="T29" fmla="*/ 143648097 h 270"/>
                <a:gd name="T30" fmla="*/ 63003108 w 528"/>
                <a:gd name="T31" fmla="*/ 196572148 h 270"/>
                <a:gd name="T32" fmla="*/ 22680608 w 528"/>
                <a:gd name="T33" fmla="*/ 252015610 h 270"/>
                <a:gd name="T34" fmla="*/ 2520950 w 528"/>
                <a:gd name="T35" fmla="*/ 309978384 h 270"/>
                <a:gd name="T36" fmla="*/ 2520950 w 528"/>
                <a:gd name="T37" fmla="*/ 365421797 h 270"/>
                <a:gd name="T38" fmla="*/ 22680608 w 528"/>
                <a:gd name="T39" fmla="*/ 423386257 h 270"/>
                <a:gd name="T40" fmla="*/ 63003108 w 528"/>
                <a:gd name="T41" fmla="*/ 478829669 h 270"/>
                <a:gd name="T42" fmla="*/ 120967494 w 528"/>
                <a:gd name="T43" fmla="*/ 531752133 h 270"/>
                <a:gd name="T44" fmla="*/ 194051197 w 528"/>
                <a:gd name="T45" fmla="*/ 574595564 h 270"/>
                <a:gd name="T46" fmla="*/ 282257469 w 528"/>
                <a:gd name="T47" fmla="*/ 614918045 h 270"/>
                <a:gd name="T48" fmla="*/ 383063672 w 528"/>
                <a:gd name="T49" fmla="*/ 645159907 h 270"/>
                <a:gd name="T50" fmla="*/ 491429646 w 528"/>
                <a:gd name="T51" fmla="*/ 665321148 h 270"/>
                <a:gd name="T52" fmla="*/ 604837419 w 528"/>
                <a:gd name="T53" fmla="*/ 672882407 h 270"/>
                <a:gd name="T54" fmla="*/ 720764553 w 528"/>
                <a:gd name="T55" fmla="*/ 672882407 h 270"/>
                <a:gd name="T56" fmla="*/ 834170936 w 528"/>
                <a:gd name="T57" fmla="*/ 665321148 h 270"/>
                <a:gd name="T58" fmla="*/ 942538399 w 528"/>
                <a:gd name="T59" fmla="*/ 645159907 h 270"/>
                <a:gd name="T60" fmla="*/ 1043344602 w 528"/>
                <a:gd name="T61" fmla="*/ 614918045 h 270"/>
                <a:gd name="T62" fmla="*/ 1131549236 w 528"/>
                <a:gd name="T63" fmla="*/ 574595564 h 270"/>
                <a:gd name="T64" fmla="*/ 1204634527 w 528"/>
                <a:gd name="T65" fmla="*/ 531752133 h 270"/>
                <a:gd name="T66" fmla="*/ 1262597301 w 528"/>
                <a:gd name="T67" fmla="*/ 478829669 h 270"/>
                <a:gd name="T68" fmla="*/ 1302921369 w 528"/>
                <a:gd name="T69" fmla="*/ 423386257 h 270"/>
                <a:gd name="T70" fmla="*/ 1323082610 w 528"/>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8"/>
                <a:gd name="T109" fmla="*/ 0 h 270"/>
                <a:gd name="T110" fmla="*/ 528 w 528"/>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8" name="Freeform 7">
              <a:extLst>
                <a:ext uri="{FF2B5EF4-FFF2-40B4-BE49-F238E27FC236}">
                  <a16:creationId xmlns:a16="http://schemas.microsoft.com/office/drawing/2014/main" id="{D9681B6A-BEE5-4CC8-85C0-1E499D3211E2}"/>
                </a:ext>
              </a:extLst>
            </p:cNvPr>
            <p:cNvSpPr>
              <a:spLocks/>
            </p:cNvSpPr>
            <p:nvPr/>
          </p:nvSpPr>
          <p:spPr bwMode="auto">
            <a:xfrm>
              <a:off x="4503700" y="3083375"/>
              <a:ext cx="625078" cy="320279"/>
            </a:xfrm>
            <a:custGeom>
              <a:avLst/>
              <a:gdLst>
                <a:gd name="T0" fmla="*/ 1315520558 w 525"/>
                <a:gd name="T1" fmla="*/ 304940018 h 269"/>
                <a:gd name="T2" fmla="*/ 1297878690 w 525"/>
                <a:gd name="T3" fmla="*/ 246975589 h 269"/>
                <a:gd name="T4" fmla="*/ 1260075592 w 525"/>
                <a:gd name="T5" fmla="*/ 194053014 h 269"/>
                <a:gd name="T6" fmla="*/ 1199591907 w 525"/>
                <a:gd name="T7" fmla="*/ 143649853 h 269"/>
                <a:gd name="T8" fmla="*/ 1123987300 w 525"/>
                <a:gd name="T9" fmla="*/ 95766031 h 269"/>
                <a:gd name="T10" fmla="*/ 1038302079 w 525"/>
                <a:gd name="T11" fmla="*/ 60483818 h 269"/>
                <a:gd name="T12" fmla="*/ 937497523 w 525"/>
                <a:gd name="T13" fmla="*/ 30241909 h 269"/>
                <a:gd name="T14" fmla="*/ 829129928 w 525"/>
                <a:gd name="T15" fmla="*/ 10080635 h 269"/>
                <a:gd name="T16" fmla="*/ 715723811 w 525"/>
                <a:gd name="T17" fmla="*/ 0 h 269"/>
                <a:gd name="T18" fmla="*/ 602316107 w 525"/>
                <a:gd name="T19" fmla="*/ 0 h 269"/>
                <a:gd name="T20" fmla="*/ 488909990 w 525"/>
                <a:gd name="T21" fmla="*/ 10080635 h 269"/>
                <a:gd name="T22" fmla="*/ 380542494 w 525"/>
                <a:gd name="T23" fmla="*/ 30241909 h 269"/>
                <a:gd name="T24" fmla="*/ 279736351 w 525"/>
                <a:gd name="T25" fmla="*/ 60483818 h 269"/>
                <a:gd name="T26" fmla="*/ 191531721 w 525"/>
                <a:gd name="T27" fmla="*/ 95766031 h 269"/>
                <a:gd name="T28" fmla="*/ 115927114 w 525"/>
                <a:gd name="T29" fmla="*/ 143649853 h 269"/>
                <a:gd name="T30" fmla="*/ 57962763 w 525"/>
                <a:gd name="T31" fmla="*/ 194053014 h 269"/>
                <a:gd name="T32" fmla="*/ 20161235 w 525"/>
                <a:gd name="T33" fmla="*/ 246975589 h 269"/>
                <a:gd name="T34" fmla="*/ 2519361 w 525"/>
                <a:gd name="T35" fmla="*/ 304940018 h 269"/>
                <a:gd name="T36" fmla="*/ 2519361 w 525"/>
                <a:gd name="T37" fmla="*/ 362902859 h 269"/>
                <a:gd name="T38" fmla="*/ 20161235 w 525"/>
                <a:gd name="T39" fmla="*/ 420867388 h 269"/>
                <a:gd name="T40" fmla="*/ 57962763 w 525"/>
                <a:gd name="T41" fmla="*/ 478830229 h 269"/>
                <a:gd name="T42" fmla="*/ 115927114 w 525"/>
                <a:gd name="T43" fmla="*/ 529233390 h 269"/>
                <a:gd name="T44" fmla="*/ 191531721 w 525"/>
                <a:gd name="T45" fmla="*/ 572076871 h 269"/>
                <a:gd name="T46" fmla="*/ 279736351 w 525"/>
                <a:gd name="T47" fmla="*/ 612399400 h 269"/>
                <a:gd name="T48" fmla="*/ 380542494 w 525"/>
                <a:gd name="T49" fmla="*/ 642641297 h 269"/>
                <a:gd name="T50" fmla="*/ 488909990 w 525"/>
                <a:gd name="T51" fmla="*/ 662802561 h 269"/>
                <a:gd name="T52" fmla="*/ 602316107 w 525"/>
                <a:gd name="T53" fmla="*/ 675402558 h 269"/>
                <a:gd name="T54" fmla="*/ 715723811 w 525"/>
                <a:gd name="T55" fmla="*/ 675402558 h 269"/>
                <a:gd name="T56" fmla="*/ 829129928 w 525"/>
                <a:gd name="T57" fmla="*/ 662802561 h 269"/>
                <a:gd name="T58" fmla="*/ 937497523 w 525"/>
                <a:gd name="T59" fmla="*/ 642641297 h 269"/>
                <a:gd name="T60" fmla="*/ 1038302079 w 525"/>
                <a:gd name="T61" fmla="*/ 612399400 h 269"/>
                <a:gd name="T62" fmla="*/ 1123987300 w 525"/>
                <a:gd name="T63" fmla="*/ 572076871 h 269"/>
                <a:gd name="T64" fmla="*/ 1199591907 w 525"/>
                <a:gd name="T65" fmla="*/ 529233390 h 269"/>
                <a:gd name="T66" fmla="*/ 1260075592 w 525"/>
                <a:gd name="T67" fmla="*/ 478830229 h 269"/>
                <a:gd name="T68" fmla="*/ 1297878690 w 525"/>
                <a:gd name="T69" fmla="*/ 420867388 h 269"/>
                <a:gd name="T70" fmla="*/ 1315520558 w 525"/>
                <a:gd name="T71" fmla="*/ 362902859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0" name="Freeform 8">
              <a:extLst>
                <a:ext uri="{FF2B5EF4-FFF2-40B4-BE49-F238E27FC236}">
                  <a16:creationId xmlns:a16="http://schemas.microsoft.com/office/drawing/2014/main" id="{8EC09C9A-5385-4866-8A1A-FA121F0C707C}"/>
                </a:ext>
              </a:extLst>
            </p:cNvPr>
            <p:cNvSpPr>
              <a:spLocks/>
            </p:cNvSpPr>
            <p:nvPr/>
          </p:nvSpPr>
          <p:spPr bwMode="auto">
            <a:xfrm>
              <a:off x="5652652" y="3083375"/>
              <a:ext cx="625079" cy="320279"/>
            </a:xfrm>
            <a:custGeom>
              <a:avLst/>
              <a:gdLst>
                <a:gd name="T0" fmla="*/ 2520951 w 525"/>
                <a:gd name="T1" fmla="*/ 362902859 h 269"/>
                <a:gd name="T2" fmla="*/ 20161259 w 525"/>
                <a:gd name="T3" fmla="*/ 420867388 h 269"/>
                <a:gd name="T4" fmla="*/ 63004733 w 525"/>
                <a:gd name="T5" fmla="*/ 478830229 h 269"/>
                <a:gd name="T6" fmla="*/ 118448203 w 525"/>
                <a:gd name="T7" fmla="*/ 529233390 h 269"/>
                <a:gd name="T8" fmla="*/ 194052901 w 525"/>
                <a:gd name="T9" fmla="*/ 572076871 h 269"/>
                <a:gd name="T10" fmla="*/ 279738274 w 525"/>
                <a:gd name="T11" fmla="*/ 612399400 h 269"/>
                <a:gd name="T12" fmla="*/ 380544538 w 525"/>
                <a:gd name="T13" fmla="*/ 642641297 h 269"/>
                <a:gd name="T14" fmla="*/ 488910577 w 525"/>
                <a:gd name="T15" fmla="*/ 662802561 h 269"/>
                <a:gd name="T16" fmla="*/ 602318417 w 525"/>
                <a:gd name="T17" fmla="*/ 675402558 h 269"/>
                <a:gd name="T18" fmla="*/ 715724670 w 525"/>
                <a:gd name="T19" fmla="*/ 675402558 h 269"/>
                <a:gd name="T20" fmla="*/ 831651873 w 525"/>
                <a:gd name="T21" fmla="*/ 662802561 h 269"/>
                <a:gd name="T22" fmla="*/ 937498648 w 525"/>
                <a:gd name="T23" fmla="*/ 642641297 h 269"/>
                <a:gd name="T24" fmla="*/ 1038304912 w 525"/>
                <a:gd name="T25" fmla="*/ 612399400 h 269"/>
                <a:gd name="T26" fmla="*/ 1126511186 w 525"/>
                <a:gd name="T27" fmla="*/ 572076871 h 269"/>
                <a:gd name="T28" fmla="*/ 1202115884 w 525"/>
                <a:gd name="T29" fmla="*/ 529233390 h 269"/>
                <a:gd name="T30" fmla="*/ 1260078692 w 525"/>
                <a:gd name="T31" fmla="*/ 478830229 h 269"/>
                <a:gd name="T32" fmla="*/ 1297881834 w 525"/>
                <a:gd name="T33" fmla="*/ 420867388 h 269"/>
                <a:gd name="T34" fmla="*/ 1315522137 w 525"/>
                <a:gd name="T35" fmla="*/ 362902859 h 269"/>
                <a:gd name="T36" fmla="*/ 1315522137 w 525"/>
                <a:gd name="T37" fmla="*/ 304940018 h 269"/>
                <a:gd name="T38" fmla="*/ 1297881834 w 525"/>
                <a:gd name="T39" fmla="*/ 246975589 h 269"/>
                <a:gd name="T40" fmla="*/ 1260078692 w 525"/>
                <a:gd name="T41" fmla="*/ 194053014 h 269"/>
                <a:gd name="T42" fmla="*/ 1202115884 w 525"/>
                <a:gd name="T43" fmla="*/ 138609537 h 269"/>
                <a:gd name="T44" fmla="*/ 1126511186 w 525"/>
                <a:gd name="T45" fmla="*/ 95766031 h 269"/>
                <a:gd name="T46" fmla="*/ 1038304912 w 525"/>
                <a:gd name="T47" fmla="*/ 55443502 h 269"/>
                <a:gd name="T48" fmla="*/ 937498648 w 525"/>
                <a:gd name="T49" fmla="*/ 30241909 h 269"/>
                <a:gd name="T50" fmla="*/ 829132510 w 525"/>
                <a:gd name="T51" fmla="*/ 10080635 h 269"/>
                <a:gd name="T52" fmla="*/ 715724670 w 525"/>
                <a:gd name="T53" fmla="*/ 0 h 269"/>
                <a:gd name="T54" fmla="*/ 602318417 w 525"/>
                <a:gd name="T55" fmla="*/ 0 h 269"/>
                <a:gd name="T56" fmla="*/ 488910577 w 525"/>
                <a:gd name="T57" fmla="*/ 10080635 h 269"/>
                <a:gd name="T58" fmla="*/ 380544538 w 525"/>
                <a:gd name="T59" fmla="*/ 30241909 h 269"/>
                <a:gd name="T60" fmla="*/ 279738274 w 525"/>
                <a:gd name="T61" fmla="*/ 60483818 h 269"/>
                <a:gd name="T62" fmla="*/ 194052901 w 525"/>
                <a:gd name="T63" fmla="*/ 95766031 h 269"/>
                <a:gd name="T64" fmla="*/ 118448203 w 525"/>
                <a:gd name="T65" fmla="*/ 143649853 h 269"/>
                <a:gd name="T66" fmla="*/ 63004733 w 525"/>
                <a:gd name="T67" fmla="*/ 194053014 h 269"/>
                <a:gd name="T68" fmla="*/ 20161259 w 525"/>
                <a:gd name="T69" fmla="*/ 246975589 h 269"/>
                <a:gd name="T70" fmla="*/ 2520951 w 525"/>
                <a:gd name="T71" fmla="*/ 304940018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69"/>
                <a:gd name="T110" fmla="*/ 525 w 525"/>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1" name="Freeform 10">
              <a:extLst>
                <a:ext uri="{FF2B5EF4-FFF2-40B4-BE49-F238E27FC236}">
                  <a16:creationId xmlns:a16="http://schemas.microsoft.com/office/drawing/2014/main" id="{8443A01D-1283-42DE-82BF-36C4C61ECCC4}"/>
                </a:ext>
              </a:extLst>
            </p:cNvPr>
            <p:cNvSpPr>
              <a:spLocks/>
            </p:cNvSpPr>
            <p:nvPr/>
          </p:nvSpPr>
          <p:spPr bwMode="auto">
            <a:xfrm>
              <a:off x="2002196" y="3073850"/>
              <a:ext cx="626269" cy="321469"/>
            </a:xfrm>
            <a:custGeom>
              <a:avLst/>
              <a:gdLst>
                <a:gd name="T0" fmla="*/ 1318042298 w 526"/>
                <a:gd name="T1" fmla="*/ 309978384 h 270"/>
                <a:gd name="T2" fmla="*/ 1300400418 w 526"/>
                <a:gd name="T3" fmla="*/ 252015610 h 270"/>
                <a:gd name="T4" fmla="*/ 1260077937 w 526"/>
                <a:gd name="T5" fmla="*/ 194051199 h 270"/>
                <a:gd name="T6" fmla="*/ 1202113576 w 526"/>
                <a:gd name="T7" fmla="*/ 143648097 h 270"/>
                <a:gd name="T8" fmla="*/ 1126508924 w 526"/>
                <a:gd name="T9" fmla="*/ 100806229 h 270"/>
                <a:gd name="T10" fmla="*/ 1040823651 w 526"/>
                <a:gd name="T11" fmla="*/ 60483747 h 270"/>
                <a:gd name="T12" fmla="*/ 940017448 w 526"/>
                <a:gd name="T13" fmla="*/ 30241874 h 270"/>
                <a:gd name="T14" fmla="*/ 831651375 w 526"/>
                <a:gd name="T15" fmla="*/ 10080624 h 270"/>
                <a:gd name="T16" fmla="*/ 715724241 w 526"/>
                <a:gd name="T17" fmla="*/ 2520950 h 270"/>
                <a:gd name="T18" fmla="*/ 604837418 w 526"/>
                <a:gd name="T19" fmla="*/ 2520950 h 270"/>
                <a:gd name="T20" fmla="*/ 488910284 w 526"/>
                <a:gd name="T21" fmla="*/ 10080624 h 270"/>
                <a:gd name="T22" fmla="*/ 380542723 w 526"/>
                <a:gd name="T23" fmla="*/ 30241874 h 270"/>
                <a:gd name="T24" fmla="*/ 279736519 w 526"/>
                <a:gd name="T25" fmla="*/ 60483747 h 270"/>
                <a:gd name="T26" fmla="*/ 194051197 w 526"/>
                <a:gd name="T27" fmla="*/ 100806229 h 270"/>
                <a:gd name="T28" fmla="*/ 118446545 w 526"/>
                <a:gd name="T29" fmla="*/ 143648097 h 270"/>
                <a:gd name="T30" fmla="*/ 63003108 w 526"/>
                <a:gd name="T31" fmla="*/ 194051199 h 270"/>
                <a:gd name="T32" fmla="*/ 20161247 w 526"/>
                <a:gd name="T33" fmla="*/ 252015610 h 270"/>
                <a:gd name="T34" fmla="*/ 2520950 w 526"/>
                <a:gd name="T35" fmla="*/ 309978384 h 270"/>
                <a:gd name="T36" fmla="*/ 2520950 w 526"/>
                <a:gd name="T37" fmla="*/ 365421797 h 270"/>
                <a:gd name="T38" fmla="*/ 20161247 w 526"/>
                <a:gd name="T39" fmla="*/ 423386257 h 270"/>
                <a:gd name="T40" fmla="*/ 63003108 w 526"/>
                <a:gd name="T41" fmla="*/ 478829669 h 270"/>
                <a:gd name="T42" fmla="*/ 118446545 w 526"/>
                <a:gd name="T43" fmla="*/ 531752133 h 270"/>
                <a:gd name="T44" fmla="*/ 194051197 w 526"/>
                <a:gd name="T45" fmla="*/ 574595564 h 270"/>
                <a:gd name="T46" fmla="*/ 279736519 w 526"/>
                <a:gd name="T47" fmla="*/ 614918045 h 270"/>
                <a:gd name="T48" fmla="*/ 380542723 w 526"/>
                <a:gd name="T49" fmla="*/ 640119597 h 270"/>
                <a:gd name="T50" fmla="*/ 488910284 w 526"/>
                <a:gd name="T51" fmla="*/ 662801786 h 270"/>
                <a:gd name="T52" fmla="*/ 604837418 w 526"/>
                <a:gd name="T53" fmla="*/ 672882407 h 270"/>
                <a:gd name="T54" fmla="*/ 715724241 w 526"/>
                <a:gd name="T55" fmla="*/ 672882407 h 270"/>
                <a:gd name="T56" fmla="*/ 831651375 w 526"/>
                <a:gd name="T57" fmla="*/ 662801786 h 270"/>
                <a:gd name="T58" fmla="*/ 940017448 w 526"/>
                <a:gd name="T59" fmla="*/ 640119597 h 270"/>
                <a:gd name="T60" fmla="*/ 1040823651 w 526"/>
                <a:gd name="T61" fmla="*/ 614918045 h 270"/>
                <a:gd name="T62" fmla="*/ 1126508924 w 526"/>
                <a:gd name="T63" fmla="*/ 574595564 h 270"/>
                <a:gd name="T64" fmla="*/ 1202113576 w 526"/>
                <a:gd name="T65" fmla="*/ 531752133 h 270"/>
                <a:gd name="T66" fmla="*/ 1260077937 w 526"/>
                <a:gd name="T67" fmla="*/ 478829669 h 270"/>
                <a:gd name="T68" fmla="*/ 1300400418 w 526"/>
                <a:gd name="T69" fmla="*/ 423386257 h 270"/>
                <a:gd name="T70" fmla="*/ 1318042298 w 526"/>
                <a:gd name="T71" fmla="*/ 365421797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70"/>
                <a:gd name="T110" fmla="*/ 526 w 526"/>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2" name="Freeform 11">
              <a:extLst>
                <a:ext uri="{FF2B5EF4-FFF2-40B4-BE49-F238E27FC236}">
                  <a16:creationId xmlns:a16="http://schemas.microsoft.com/office/drawing/2014/main" id="{E48F5108-979C-47C8-9EA8-C60E6FF85641}"/>
                </a:ext>
              </a:extLst>
            </p:cNvPr>
            <p:cNvSpPr>
              <a:spLocks/>
            </p:cNvSpPr>
            <p:nvPr/>
          </p:nvSpPr>
          <p:spPr bwMode="auto">
            <a:xfrm>
              <a:off x="3152340" y="3073850"/>
              <a:ext cx="625079" cy="321469"/>
            </a:xfrm>
            <a:custGeom>
              <a:avLst/>
              <a:gdLst>
                <a:gd name="T0" fmla="*/ 2520951 w 525"/>
                <a:gd name="T1" fmla="*/ 365421797 h 270"/>
                <a:gd name="T2" fmla="*/ 20161259 w 525"/>
                <a:gd name="T3" fmla="*/ 423386257 h 270"/>
                <a:gd name="T4" fmla="*/ 57964420 w 525"/>
                <a:gd name="T5" fmla="*/ 478829669 h 270"/>
                <a:gd name="T6" fmla="*/ 115927253 w 525"/>
                <a:gd name="T7" fmla="*/ 531752133 h 270"/>
                <a:gd name="T8" fmla="*/ 191531950 w 525"/>
                <a:gd name="T9" fmla="*/ 574595564 h 270"/>
                <a:gd name="T10" fmla="*/ 279738274 w 525"/>
                <a:gd name="T11" fmla="*/ 614918045 h 270"/>
                <a:gd name="T12" fmla="*/ 380544538 w 525"/>
                <a:gd name="T13" fmla="*/ 640119597 h 270"/>
                <a:gd name="T14" fmla="*/ 488910577 w 525"/>
                <a:gd name="T15" fmla="*/ 662801786 h 270"/>
                <a:gd name="T16" fmla="*/ 602318417 w 525"/>
                <a:gd name="T17" fmla="*/ 672882407 h 270"/>
                <a:gd name="T18" fmla="*/ 715724670 w 525"/>
                <a:gd name="T19" fmla="*/ 672882407 h 270"/>
                <a:gd name="T20" fmla="*/ 829132510 w 525"/>
                <a:gd name="T21" fmla="*/ 662801786 h 270"/>
                <a:gd name="T22" fmla="*/ 937498648 w 525"/>
                <a:gd name="T23" fmla="*/ 640119597 h 270"/>
                <a:gd name="T24" fmla="*/ 1038304912 w 525"/>
                <a:gd name="T25" fmla="*/ 612397097 h 270"/>
                <a:gd name="T26" fmla="*/ 1123990236 w 525"/>
                <a:gd name="T27" fmla="*/ 574595564 h 270"/>
                <a:gd name="T28" fmla="*/ 1199594934 w 525"/>
                <a:gd name="T29" fmla="*/ 529232772 h 270"/>
                <a:gd name="T30" fmla="*/ 1255038379 w 525"/>
                <a:gd name="T31" fmla="*/ 478829669 h 270"/>
                <a:gd name="T32" fmla="*/ 1297881834 w 525"/>
                <a:gd name="T33" fmla="*/ 423386257 h 270"/>
                <a:gd name="T34" fmla="*/ 1315522137 w 525"/>
                <a:gd name="T35" fmla="*/ 365421797 h 270"/>
                <a:gd name="T36" fmla="*/ 1315522137 w 525"/>
                <a:gd name="T37" fmla="*/ 309978384 h 270"/>
                <a:gd name="T38" fmla="*/ 1297881834 w 525"/>
                <a:gd name="T39" fmla="*/ 252015610 h 270"/>
                <a:gd name="T40" fmla="*/ 1255038379 w 525"/>
                <a:gd name="T41" fmla="*/ 194051199 h 270"/>
                <a:gd name="T42" fmla="*/ 1199594934 w 525"/>
                <a:gd name="T43" fmla="*/ 143648097 h 270"/>
                <a:gd name="T44" fmla="*/ 1123990236 w 525"/>
                <a:gd name="T45" fmla="*/ 100806229 h 270"/>
                <a:gd name="T46" fmla="*/ 1038304912 w 525"/>
                <a:gd name="T47" fmla="*/ 60483747 h 270"/>
                <a:gd name="T48" fmla="*/ 937498648 w 525"/>
                <a:gd name="T49" fmla="*/ 30241874 h 270"/>
                <a:gd name="T50" fmla="*/ 829132510 w 525"/>
                <a:gd name="T51" fmla="*/ 10080624 h 270"/>
                <a:gd name="T52" fmla="*/ 715724670 w 525"/>
                <a:gd name="T53" fmla="*/ 2520950 h 270"/>
                <a:gd name="T54" fmla="*/ 602318417 w 525"/>
                <a:gd name="T55" fmla="*/ 2520950 h 270"/>
                <a:gd name="T56" fmla="*/ 486391214 w 525"/>
                <a:gd name="T57" fmla="*/ 10080624 h 270"/>
                <a:gd name="T58" fmla="*/ 380544538 w 525"/>
                <a:gd name="T59" fmla="*/ 30241874 h 270"/>
                <a:gd name="T60" fmla="*/ 279738274 w 525"/>
                <a:gd name="T61" fmla="*/ 60483747 h 270"/>
                <a:gd name="T62" fmla="*/ 191531950 w 525"/>
                <a:gd name="T63" fmla="*/ 100806229 h 270"/>
                <a:gd name="T64" fmla="*/ 115927253 w 525"/>
                <a:gd name="T65" fmla="*/ 143648097 h 270"/>
                <a:gd name="T66" fmla="*/ 57964420 w 525"/>
                <a:gd name="T67" fmla="*/ 194051199 h 270"/>
                <a:gd name="T68" fmla="*/ 20161259 w 525"/>
                <a:gd name="T69" fmla="*/ 252015610 h 270"/>
                <a:gd name="T70" fmla="*/ 2520951 w 525"/>
                <a:gd name="T71" fmla="*/ 309978384 h 2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5"/>
                <a:gd name="T109" fmla="*/ 0 h 270"/>
                <a:gd name="T110" fmla="*/ 525 w 525"/>
                <a:gd name="T111" fmla="*/ 270 h 2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3" name="Freeform 12">
              <a:extLst>
                <a:ext uri="{FF2B5EF4-FFF2-40B4-BE49-F238E27FC236}">
                  <a16:creationId xmlns:a16="http://schemas.microsoft.com/office/drawing/2014/main" id="{C73819AC-1936-4BB1-9CC2-64F086D55CDC}"/>
                </a:ext>
              </a:extLst>
            </p:cNvPr>
            <p:cNvSpPr>
              <a:spLocks/>
            </p:cNvSpPr>
            <p:nvPr/>
          </p:nvSpPr>
          <p:spPr bwMode="auto">
            <a:xfrm>
              <a:off x="3783371" y="3466757"/>
              <a:ext cx="938213" cy="526256"/>
            </a:xfrm>
            <a:custGeom>
              <a:avLst/>
              <a:gdLst>
                <a:gd name="T0" fmla="*/ 0 w 788"/>
                <a:gd name="T1" fmla="*/ 556955370 h 442"/>
                <a:gd name="T2" fmla="*/ 977820719 w 788"/>
                <a:gd name="T3" fmla="*/ 0 h 442"/>
                <a:gd name="T4" fmla="*/ 1983363942 w 788"/>
                <a:gd name="T5" fmla="*/ 577115027 h 442"/>
                <a:gd name="T6" fmla="*/ 977820719 w 788"/>
                <a:gd name="T7" fmla="*/ 1111389790 h 442"/>
                <a:gd name="T8" fmla="*/ 0 w 788"/>
                <a:gd name="T9" fmla="*/ 556955370 h 442"/>
                <a:gd name="T10" fmla="*/ 0 60000 65536"/>
                <a:gd name="T11" fmla="*/ 0 60000 65536"/>
                <a:gd name="T12" fmla="*/ 0 60000 65536"/>
                <a:gd name="T13" fmla="*/ 0 60000 65536"/>
                <a:gd name="T14" fmla="*/ 0 60000 65536"/>
                <a:gd name="T15" fmla="*/ 0 w 788"/>
                <a:gd name="T16" fmla="*/ 0 h 442"/>
                <a:gd name="T17" fmla="*/ 788 w 788"/>
                <a:gd name="T18" fmla="*/ 442 h 442"/>
              </a:gdLst>
              <a:ahLst/>
              <a:cxnLst>
                <a:cxn ang="T10">
                  <a:pos x="T0" y="T1"/>
                </a:cxn>
                <a:cxn ang="T11">
                  <a:pos x="T2" y="T3"/>
                </a:cxn>
                <a:cxn ang="T12">
                  <a:pos x="T4" y="T5"/>
                </a:cxn>
                <a:cxn ang="T13">
                  <a:pos x="T6" y="T7"/>
                </a:cxn>
                <a:cxn ang="T14">
                  <a:pos x="T8" y="T9"/>
                </a:cxn>
              </a:cxnLst>
              <a:rect l="T15" t="T16" r="T17" b="T18"/>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4" name="Freeform 13">
              <a:extLst>
                <a:ext uri="{FF2B5EF4-FFF2-40B4-BE49-F238E27FC236}">
                  <a16:creationId xmlns:a16="http://schemas.microsoft.com/office/drawing/2014/main" id="{99C63636-C782-4608-8192-34617314141D}"/>
                </a:ext>
              </a:extLst>
            </p:cNvPr>
            <p:cNvSpPr>
              <a:spLocks/>
            </p:cNvSpPr>
            <p:nvPr/>
          </p:nvSpPr>
          <p:spPr bwMode="auto">
            <a:xfrm>
              <a:off x="5065674" y="3597725"/>
              <a:ext cx="1013222" cy="330994"/>
            </a:xfrm>
            <a:custGeom>
              <a:avLst/>
              <a:gdLst>
                <a:gd name="T0" fmla="*/ 2142132199 w 851"/>
                <a:gd name="T1" fmla="*/ 698083967 h 278"/>
                <a:gd name="T2" fmla="*/ 2142132199 w 851"/>
                <a:gd name="T3" fmla="*/ 0 h 278"/>
                <a:gd name="T4" fmla="*/ 0 w 851"/>
                <a:gd name="T5" fmla="*/ 0 h 278"/>
                <a:gd name="T6" fmla="*/ 0 w 851"/>
                <a:gd name="T7" fmla="*/ 698083967 h 278"/>
                <a:gd name="T8" fmla="*/ 2142132199 w 851"/>
                <a:gd name="T9" fmla="*/ 698083967 h 278"/>
                <a:gd name="T10" fmla="*/ 0 60000 65536"/>
                <a:gd name="T11" fmla="*/ 0 60000 65536"/>
                <a:gd name="T12" fmla="*/ 0 60000 65536"/>
                <a:gd name="T13" fmla="*/ 0 60000 65536"/>
                <a:gd name="T14" fmla="*/ 0 60000 65536"/>
                <a:gd name="T15" fmla="*/ 0 w 851"/>
                <a:gd name="T16" fmla="*/ 0 h 278"/>
                <a:gd name="T17" fmla="*/ 851 w 851"/>
                <a:gd name="T18" fmla="*/ 278 h 278"/>
              </a:gdLst>
              <a:ahLst/>
              <a:cxnLst>
                <a:cxn ang="T10">
                  <a:pos x="T0" y="T1"/>
                </a:cxn>
                <a:cxn ang="T11">
                  <a:pos x="T2" y="T3"/>
                </a:cxn>
                <a:cxn ang="T12">
                  <a:pos x="T4" y="T5"/>
                </a:cxn>
                <a:cxn ang="T13">
                  <a:pos x="T6" y="T7"/>
                </a:cxn>
                <a:cxn ang="T14">
                  <a:pos x="T8" y="T9"/>
                </a:cxn>
              </a:cxnLst>
              <a:rect l="T15" t="T16" r="T17" b="T18"/>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5" name="Freeform 14">
              <a:extLst>
                <a:ext uri="{FF2B5EF4-FFF2-40B4-BE49-F238E27FC236}">
                  <a16:creationId xmlns:a16="http://schemas.microsoft.com/office/drawing/2014/main" id="{508ABF33-EE2E-4D71-A90F-6A39E6A36A0F}"/>
                </a:ext>
              </a:extLst>
            </p:cNvPr>
            <p:cNvSpPr>
              <a:spLocks/>
            </p:cNvSpPr>
            <p:nvPr/>
          </p:nvSpPr>
          <p:spPr bwMode="auto">
            <a:xfrm>
              <a:off x="2486781" y="3589391"/>
              <a:ext cx="865584" cy="329803"/>
            </a:xfrm>
            <a:custGeom>
              <a:avLst/>
              <a:gdLst>
                <a:gd name="T0" fmla="*/ 1829632824 w 727"/>
                <a:gd name="T1" fmla="*/ 695562226 h 277"/>
                <a:gd name="T2" fmla="*/ 1829632824 w 727"/>
                <a:gd name="T3" fmla="*/ 0 h 277"/>
                <a:gd name="T4" fmla="*/ 0 w 727"/>
                <a:gd name="T5" fmla="*/ 0 h 277"/>
                <a:gd name="T6" fmla="*/ 0 w 727"/>
                <a:gd name="T7" fmla="*/ 695562226 h 277"/>
                <a:gd name="T8" fmla="*/ 1829632824 w 727"/>
                <a:gd name="T9" fmla="*/ 695562226 h 277"/>
                <a:gd name="T10" fmla="*/ 0 60000 65536"/>
                <a:gd name="T11" fmla="*/ 0 60000 65536"/>
                <a:gd name="T12" fmla="*/ 0 60000 65536"/>
                <a:gd name="T13" fmla="*/ 0 60000 65536"/>
                <a:gd name="T14" fmla="*/ 0 60000 65536"/>
                <a:gd name="T15" fmla="*/ 0 w 727"/>
                <a:gd name="T16" fmla="*/ 0 h 277"/>
                <a:gd name="T17" fmla="*/ 727 w 727"/>
                <a:gd name="T18" fmla="*/ 277 h 277"/>
              </a:gdLst>
              <a:ahLst/>
              <a:cxnLst>
                <a:cxn ang="T10">
                  <a:pos x="T0" y="T1"/>
                </a:cxn>
                <a:cxn ang="T11">
                  <a:pos x="T2" y="T3"/>
                </a:cxn>
                <a:cxn ang="T12">
                  <a:pos x="T4" y="T5"/>
                </a:cxn>
                <a:cxn ang="T13">
                  <a:pos x="T6" y="T7"/>
                </a:cxn>
                <a:cxn ang="T14">
                  <a:pos x="T8" y="T9"/>
                </a:cxn>
              </a:cxnLst>
              <a:rect l="T15" t="T16" r="T17" b="T18"/>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6" name="Freeform 15">
              <a:extLst>
                <a:ext uri="{FF2B5EF4-FFF2-40B4-BE49-F238E27FC236}">
                  <a16:creationId xmlns:a16="http://schemas.microsoft.com/office/drawing/2014/main" id="{7A92FCE2-72DF-49EE-9684-F3982A98C194}"/>
                </a:ext>
              </a:extLst>
            </p:cNvPr>
            <p:cNvSpPr>
              <a:spLocks/>
            </p:cNvSpPr>
            <p:nvPr/>
          </p:nvSpPr>
          <p:spPr bwMode="auto">
            <a:xfrm>
              <a:off x="5065675" y="2848822"/>
              <a:ext cx="626269" cy="320278"/>
            </a:xfrm>
            <a:custGeom>
              <a:avLst/>
              <a:gdLst>
                <a:gd name="T0" fmla="*/ 1318042298 w 526"/>
                <a:gd name="T1" fmla="*/ 304937716 h 269"/>
                <a:gd name="T2" fmla="*/ 1300400418 w 526"/>
                <a:gd name="T3" fmla="*/ 246975010 h 269"/>
                <a:gd name="T4" fmla="*/ 1262597298 w 526"/>
                <a:gd name="T5" fmla="*/ 194050972 h 269"/>
                <a:gd name="T6" fmla="*/ 1204634525 w 526"/>
                <a:gd name="T7" fmla="*/ 143647929 h 269"/>
                <a:gd name="T8" fmla="*/ 1129029873 w 526"/>
                <a:gd name="T9" fmla="*/ 95765807 h 269"/>
                <a:gd name="T10" fmla="*/ 1038304290 w 526"/>
                <a:gd name="T11" fmla="*/ 60483677 h 269"/>
                <a:gd name="T12" fmla="*/ 940017448 w 526"/>
                <a:gd name="T13" fmla="*/ 30241838 h 269"/>
                <a:gd name="T14" fmla="*/ 831651375 w 526"/>
                <a:gd name="T15" fmla="*/ 10080612 h 269"/>
                <a:gd name="T16" fmla="*/ 718243603 w 526"/>
                <a:gd name="T17" fmla="*/ 0 h 269"/>
                <a:gd name="T18" fmla="*/ 602316469 w 526"/>
                <a:gd name="T19" fmla="*/ 0 h 269"/>
                <a:gd name="T20" fmla="*/ 488910284 w 526"/>
                <a:gd name="T21" fmla="*/ 10080612 h 269"/>
                <a:gd name="T22" fmla="*/ 380542723 w 526"/>
                <a:gd name="T23" fmla="*/ 30241838 h 269"/>
                <a:gd name="T24" fmla="*/ 282257468 w 526"/>
                <a:gd name="T25" fmla="*/ 60483677 h 269"/>
                <a:gd name="T26" fmla="*/ 191531836 w 526"/>
                <a:gd name="T27" fmla="*/ 95765807 h 269"/>
                <a:gd name="T28" fmla="*/ 115927183 w 526"/>
                <a:gd name="T29" fmla="*/ 143647929 h 269"/>
                <a:gd name="T30" fmla="*/ 57962798 w 526"/>
                <a:gd name="T31" fmla="*/ 194050972 h 269"/>
                <a:gd name="T32" fmla="*/ 20161247 w 526"/>
                <a:gd name="T33" fmla="*/ 246975010 h 269"/>
                <a:gd name="T34" fmla="*/ 2520950 w 526"/>
                <a:gd name="T35" fmla="*/ 304937716 h 269"/>
                <a:gd name="T36" fmla="*/ 2520950 w 526"/>
                <a:gd name="T37" fmla="*/ 367942314 h 269"/>
                <a:gd name="T38" fmla="*/ 20161247 w 526"/>
                <a:gd name="T39" fmla="*/ 425905119 h 269"/>
                <a:gd name="T40" fmla="*/ 57962798 w 526"/>
                <a:gd name="T41" fmla="*/ 478829108 h 269"/>
                <a:gd name="T42" fmla="*/ 115927183 w 526"/>
                <a:gd name="T43" fmla="*/ 529232151 h 269"/>
                <a:gd name="T44" fmla="*/ 191531836 w 526"/>
                <a:gd name="T45" fmla="*/ 577114248 h 269"/>
                <a:gd name="T46" fmla="*/ 282257468 w 526"/>
                <a:gd name="T47" fmla="*/ 612396379 h 269"/>
                <a:gd name="T48" fmla="*/ 380542723 w 526"/>
                <a:gd name="T49" fmla="*/ 645159150 h 269"/>
                <a:gd name="T50" fmla="*/ 488910284 w 526"/>
                <a:gd name="T51" fmla="*/ 662799422 h 269"/>
                <a:gd name="T52" fmla="*/ 602316469 w 526"/>
                <a:gd name="T53" fmla="*/ 675400976 h 269"/>
                <a:gd name="T54" fmla="*/ 718243603 w 526"/>
                <a:gd name="T55" fmla="*/ 675400976 h 269"/>
                <a:gd name="T56" fmla="*/ 831651375 w 526"/>
                <a:gd name="T57" fmla="*/ 662799422 h 269"/>
                <a:gd name="T58" fmla="*/ 940017448 w 526"/>
                <a:gd name="T59" fmla="*/ 645159150 h 269"/>
                <a:gd name="T60" fmla="*/ 1038304290 w 526"/>
                <a:gd name="T61" fmla="*/ 612396379 h 269"/>
                <a:gd name="T62" fmla="*/ 1129029873 w 526"/>
                <a:gd name="T63" fmla="*/ 577114248 h 269"/>
                <a:gd name="T64" fmla="*/ 1204634525 w 526"/>
                <a:gd name="T65" fmla="*/ 529232151 h 269"/>
                <a:gd name="T66" fmla="*/ 1262597298 w 526"/>
                <a:gd name="T67" fmla="*/ 478829108 h 269"/>
                <a:gd name="T68" fmla="*/ 1300400418 w 526"/>
                <a:gd name="T69" fmla="*/ 425905119 h 269"/>
                <a:gd name="T70" fmla="*/ 1318042298 w 526"/>
                <a:gd name="T71" fmla="*/ 367942314 h 2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6"/>
                <a:gd name="T109" fmla="*/ 0 h 269"/>
                <a:gd name="T110" fmla="*/ 526 w 526"/>
                <a:gd name="T111" fmla="*/ 269 h 2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lstStyle/>
            <a:p>
              <a:endParaRPr lang="es-CL" sz="1350"/>
            </a:p>
          </p:txBody>
        </p:sp>
        <p:sp>
          <p:nvSpPr>
            <p:cNvPr id="17" name="Rectangle 16">
              <a:extLst>
                <a:ext uri="{FF2B5EF4-FFF2-40B4-BE49-F238E27FC236}">
                  <a16:creationId xmlns:a16="http://schemas.microsoft.com/office/drawing/2014/main" id="{ACCA3083-F439-467F-AB9F-5D8737858A81}"/>
                </a:ext>
              </a:extLst>
            </p:cNvPr>
            <p:cNvSpPr>
              <a:spLocks noChangeArrowheads="1"/>
            </p:cNvSpPr>
            <p:nvPr/>
          </p:nvSpPr>
          <p:spPr bwMode="auto">
            <a:xfrm>
              <a:off x="3246400" y="3123856"/>
              <a:ext cx="496130"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edad</a:t>
              </a:r>
              <a:endParaRPr lang="en-US" altLang="es-CL" sz="1200" b="1" dirty="0">
                <a:solidFill>
                  <a:srgbClr val="000000"/>
                </a:solidFill>
              </a:endParaRPr>
            </a:p>
          </p:txBody>
        </p:sp>
        <p:sp>
          <p:nvSpPr>
            <p:cNvPr id="18" name="Rectangle 17">
              <a:extLst>
                <a:ext uri="{FF2B5EF4-FFF2-40B4-BE49-F238E27FC236}">
                  <a16:creationId xmlns:a16="http://schemas.microsoft.com/office/drawing/2014/main" id="{35535CDC-FAF7-495E-8D71-BBF91CEE4743}"/>
                </a:ext>
              </a:extLst>
            </p:cNvPr>
            <p:cNvSpPr>
              <a:spLocks noChangeArrowheads="1"/>
            </p:cNvSpPr>
            <p:nvPr/>
          </p:nvSpPr>
          <p:spPr bwMode="auto">
            <a:xfrm>
              <a:off x="5091868" y="2878587"/>
              <a:ext cx="642004"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d_nom</a:t>
              </a:r>
              <a:endParaRPr lang="en-US" altLang="es-CL" sz="1200" b="1" dirty="0">
                <a:solidFill>
                  <a:srgbClr val="000000"/>
                </a:solidFill>
              </a:endParaRPr>
            </a:p>
          </p:txBody>
        </p:sp>
        <p:sp>
          <p:nvSpPr>
            <p:cNvPr id="19" name="Rectangle 18">
              <a:extLst>
                <a:ext uri="{FF2B5EF4-FFF2-40B4-BE49-F238E27FC236}">
                  <a16:creationId xmlns:a16="http://schemas.microsoft.com/office/drawing/2014/main" id="{073A7D80-6628-4B02-B7DA-97E4E79BAE61}"/>
                </a:ext>
              </a:extLst>
            </p:cNvPr>
            <p:cNvSpPr>
              <a:spLocks noChangeArrowheads="1"/>
            </p:cNvSpPr>
            <p:nvPr/>
          </p:nvSpPr>
          <p:spPr bwMode="auto">
            <a:xfrm>
              <a:off x="5630031" y="3121475"/>
              <a:ext cx="55544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presp</a:t>
              </a:r>
              <a:endParaRPr lang="en-US" altLang="es-CL" sz="1200" b="1" dirty="0">
                <a:solidFill>
                  <a:srgbClr val="000000"/>
                </a:solidFill>
              </a:endParaRPr>
            </a:p>
          </p:txBody>
        </p:sp>
        <p:sp>
          <p:nvSpPr>
            <p:cNvPr id="20" name="Rectangle 19">
              <a:extLst>
                <a:ext uri="{FF2B5EF4-FFF2-40B4-BE49-F238E27FC236}">
                  <a16:creationId xmlns:a16="http://schemas.microsoft.com/office/drawing/2014/main" id="{BD56544F-54A1-4602-8377-65E532945D73}"/>
                </a:ext>
              </a:extLst>
            </p:cNvPr>
            <p:cNvSpPr>
              <a:spLocks noChangeArrowheads="1"/>
            </p:cNvSpPr>
            <p:nvPr/>
          </p:nvSpPr>
          <p:spPr bwMode="auto">
            <a:xfrm>
              <a:off x="4582281" y="3123856"/>
              <a:ext cx="454452"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err="1">
                  <a:solidFill>
                    <a:srgbClr val="000000"/>
                  </a:solidFill>
                </a:rPr>
                <a:t>Id_d</a:t>
              </a:r>
              <a:endParaRPr lang="en-US" altLang="es-CL" sz="1200" b="1" u="sng" dirty="0">
                <a:solidFill>
                  <a:srgbClr val="000000"/>
                </a:solidFill>
              </a:endParaRPr>
            </a:p>
          </p:txBody>
        </p:sp>
        <p:sp>
          <p:nvSpPr>
            <p:cNvPr id="21" name="Rectangle 21">
              <a:extLst>
                <a:ext uri="{FF2B5EF4-FFF2-40B4-BE49-F238E27FC236}">
                  <a16:creationId xmlns:a16="http://schemas.microsoft.com/office/drawing/2014/main" id="{6B8DC7AB-0919-43FD-827A-FE07C8A54361}"/>
                </a:ext>
              </a:extLst>
            </p:cNvPr>
            <p:cNvSpPr>
              <a:spLocks noChangeArrowheads="1"/>
            </p:cNvSpPr>
            <p:nvPr/>
          </p:nvSpPr>
          <p:spPr bwMode="auto">
            <a:xfrm>
              <a:off x="2612987" y="2870253"/>
              <a:ext cx="61635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nombr</a:t>
              </a:r>
              <a:endParaRPr lang="en-US" altLang="es-CL" sz="1200" b="1" dirty="0">
                <a:solidFill>
                  <a:srgbClr val="000000"/>
                </a:solidFill>
              </a:endParaRPr>
            </a:p>
          </p:txBody>
        </p:sp>
        <p:sp>
          <p:nvSpPr>
            <p:cNvPr id="22" name="Rectangle 22">
              <a:extLst>
                <a:ext uri="{FF2B5EF4-FFF2-40B4-BE49-F238E27FC236}">
                  <a16:creationId xmlns:a16="http://schemas.microsoft.com/office/drawing/2014/main" id="{3BE3FFC2-E41B-4799-8C0B-19FF09455BC6}"/>
                </a:ext>
              </a:extLst>
            </p:cNvPr>
            <p:cNvSpPr>
              <a:spLocks noChangeArrowheads="1"/>
            </p:cNvSpPr>
            <p:nvPr/>
          </p:nvSpPr>
          <p:spPr bwMode="auto">
            <a:xfrm>
              <a:off x="3839079" y="3592963"/>
              <a:ext cx="906499"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Trabaja</a:t>
              </a:r>
              <a:r>
                <a:rPr lang="en-US" altLang="es-CL" sz="1200" b="1" dirty="0">
                  <a:solidFill>
                    <a:srgbClr val="000000"/>
                  </a:solidFill>
                </a:rPr>
                <a:t> </a:t>
              </a:r>
              <a:r>
                <a:rPr lang="en-US" altLang="es-CL" sz="1200" b="1" dirty="0" err="1">
                  <a:solidFill>
                    <a:srgbClr val="000000"/>
                  </a:solidFill>
                </a:rPr>
                <a:t>en</a:t>
              </a:r>
              <a:endParaRPr lang="en-US" altLang="es-CL" sz="1200" b="1" dirty="0">
                <a:solidFill>
                  <a:srgbClr val="000000"/>
                </a:solidFill>
              </a:endParaRPr>
            </a:p>
          </p:txBody>
        </p:sp>
        <p:sp>
          <p:nvSpPr>
            <p:cNvPr id="23" name="Rectangle 23">
              <a:extLst>
                <a:ext uri="{FF2B5EF4-FFF2-40B4-BE49-F238E27FC236}">
                  <a16:creationId xmlns:a16="http://schemas.microsoft.com/office/drawing/2014/main" id="{21C26B44-598D-4F95-9C86-7C69C5024CE3}"/>
                </a:ext>
              </a:extLst>
            </p:cNvPr>
            <p:cNvSpPr>
              <a:spLocks noChangeArrowheads="1"/>
            </p:cNvSpPr>
            <p:nvPr/>
          </p:nvSpPr>
          <p:spPr bwMode="auto">
            <a:xfrm>
              <a:off x="5020431" y="3638206"/>
              <a:ext cx="1169391"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Departamento</a:t>
              </a:r>
              <a:endParaRPr lang="en-US" altLang="es-CL" sz="1200" b="1" dirty="0">
                <a:solidFill>
                  <a:srgbClr val="000000"/>
                </a:solidFill>
              </a:endParaRPr>
            </a:p>
          </p:txBody>
        </p:sp>
        <p:sp>
          <p:nvSpPr>
            <p:cNvPr id="24" name="Rectangle 24">
              <a:extLst>
                <a:ext uri="{FF2B5EF4-FFF2-40B4-BE49-F238E27FC236}">
                  <a16:creationId xmlns:a16="http://schemas.microsoft.com/office/drawing/2014/main" id="{DBD30577-FB70-4753-A29F-F69FA1B064B7}"/>
                </a:ext>
              </a:extLst>
            </p:cNvPr>
            <p:cNvSpPr>
              <a:spLocks noChangeArrowheads="1"/>
            </p:cNvSpPr>
            <p:nvPr/>
          </p:nvSpPr>
          <p:spPr bwMode="auto">
            <a:xfrm>
              <a:off x="2440347" y="3638206"/>
              <a:ext cx="872836"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dirty="0" err="1">
                  <a:solidFill>
                    <a:srgbClr val="000000"/>
                  </a:solidFill>
                </a:rPr>
                <a:t>Empleado</a:t>
              </a:r>
              <a:endParaRPr lang="en-US" altLang="es-CL" sz="1200" b="1" dirty="0">
                <a:solidFill>
                  <a:srgbClr val="000000"/>
                </a:solidFill>
              </a:endParaRPr>
            </a:p>
          </p:txBody>
        </p:sp>
        <p:sp>
          <p:nvSpPr>
            <p:cNvPr id="25" name="Rectangle 25">
              <a:extLst>
                <a:ext uri="{FF2B5EF4-FFF2-40B4-BE49-F238E27FC236}">
                  <a16:creationId xmlns:a16="http://schemas.microsoft.com/office/drawing/2014/main" id="{B2F7982D-B27D-4641-941F-CD71F30A7534}"/>
                </a:ext>
              </a:extLst>
            </p:cNvPr>
            <p:cNvSpPr>
              <a:spLocks noChangeArrowheads="1"/>
            </p:cNvSpPr>
            <p:nvPr/>
          </p:nvSpPr>
          <p:spPr bwMode="auto">
            <a:xfrm>
              <a:off x="2066490" y="3114331"/>
              <a:ext cx="393538" cy="2519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CL" sz="1200" b="1" u="sng" dirty="0">
                  <a:solidFill>
                    <a:srgbClr val="000000"/>
                  </a:solidFill>
                </a:rPr>
                <a:t>Rut</a:t>
              </a:r>
            </a:p>
          </p:txBody>
        </p:sp>
        <p:sp>
          <p:nvSpPr>
            <p:cNvPr id="26" name="Line 26">
              <a:extLst>
                <a:ext uri="{FF2B5EF4-FFF2-40B4-BE49-F238E27FC236}">
                  <a16:creationId xmlns:a16="http://schemas.microsoft.com/office/drawing/2014/main" id="{FA2DEA30-5CF9-4E1F-8BA8-1B60DBDE36E2}"/>
                </a:ext>
              </a:extLst>
            </p:cNvPr>
            <p:cNvSpPr>
              <a:spLocks noChangeShapeType="1"/>
            </p:cNvSpPr>
            <p:nvPr/>
          </p:nvSpPr>
          <p:spPr bwMode="auto">
            <a:xfrm>
              <a:off x="2853493" y="3147669"/>
              <a:ext cx="0" cy="4000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7" name="Line 27">
              <a:extLst>
                <a:ext uri="{FF2B5EF4-FFF2-40B4-BE49-F238E27FC236}">
                  <a16:creationId xmlns:a16="http://schemas.microsoft.com/office/drawing/2014/main" id="{57D93CC0-4386-468E-BEA1-2103D4FD8833}"/>
                </a:ext>
              </a:extLst>
            </p:cNvPr>
            <p:cNvSpPr>
              <a:spLocks noChangeShapeType="1"/>
            </p:cNvSpPr>
            <p:nvPr/>
          </p:nvSpPr>
          <p:spPr bwMode="auto">
            <a:xfrm>
              <a:off x="2285565" y="3407225"/>
              <a:ext cx="470297" cy="1857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8" name="Line 28">
              <a:extLst>
                <a:ext uri="{FF2B5EF4-FFF2-40B4-BE49-F238E27FC236}">
                  <a16:creationId xmlns:a16="http://schemas.microsoft.com/office/drawing/2014/main" id="{D8B998E8-27FC-4BEC-ADD1-26ACF8B979FB}"/>
                </a:ext>
              </a:extLst>
            </p:cNvPr>
            <p:cNvSpPr>
              <a:spLocks noChangeShapeType="1"/>
            </p:cNvSpPr>
            <p:nvPr/>
          </p:nvSpPr>
          <p:spPr bwMode="auto">
            <a:xfrm flipH="1">
              <a:off x="3167819" y="3407225"/>
              <a:ext cx="301228" cy="16906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29" name="Line 29">
              <a:extLst>
                <a:ext uri="{FF2B5EF4-FFF2-40B4-BE49-F238E27FC236}">
                  <a16:creationId xmlns:a16="http://schemas.microsoft.com/office/drawing/2014/main" id="{916DE458-7AAE-40CC-9EC2-4279B7A77892}"/>
                </a:ext>
              </a:extLst>
            </p:cNvPr>
            <p:cNvSpPr>
              <a:spLocks noChangeShapeType="1"/>
            </p:cNvSpPr>
            <p:nvPr/>
          </p:nvSpPr>
          <p:spPr bwMode="auto">
            <a:xfrm flipH="1">
              <a:off x="3335696" y="3727503"/>
              <a:ext cx="435769"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0" name="Line 30">
              <a:extLst>
                <a:ext uri="{FF2B5EF4-FFF2-40B4-BE49-F238E27FC236}">
                  <a16:creationId xmlns:a16="http://schemas.microsoft.com/office/drawing/2014/main" id="{ADD50442-2DC1-4FFE-8F3D-DBBAF6E735C6}"/>
                </a:ext>
              </a:extLst>
            </p:cNvPr>
            <p:cNvSpPr>
              <a:spLocks noChangeShapeType="1"/>
            </p:cNvSpPr>
            <p:nvPr/>
          </p:nvSpPr>
          <p:spPr bwMode="auto">
            <a:xfrm>
              <a:off x="4721584" y="3740600"/>
              <a:ext cx="31670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1" name="Line 32">
              <a:extLst>
                <a:ext uri="{FF2B5EF4-FFF2-40B4-BE49-F238E27FC236}">
                  <a16:creationId xmlns:a16="http://schemas.microsoft.com/office/drawing/2014/main" id="{A8AA3075-37E5-4172-86DD-CCE2DE60D042}"/>
                </a:ext>
              </a:extLst>
            </p:cNvPr>
            <p:cNvSpPr>
              <a:spLocks noChangeShapeType="1"/>
            </p:cNvSpPr>
            <p:nvPr/>
          </p:nvSpPr>
          <p:spPr bwMode="auto">
            <a:xfrm>
              <a:off x="4819215" y="3423894"/>
              <a:ext cx="416719" cy="1619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2" name="Line 33">
              <a:extLst>
                <a:ext uri="{FF2B5EF4-FFF2-40B4-BE49-F238E27FC236}">
                  <a16:creationId xmlns:a16="http://schemas.microsoft.com/office/drawing/2014/main" id="{F3B41724-46D1-4361-A1F6-EE6F0859892B}"/>
                </a:ext>
              </a:extLst>
            </p:cNvPr>
            <p:cNvSpPr>
              <a:spLocks noChangeShapeType="1"/>
            </p:cNvSpPr>
            <p:nvPr/>
          </p:nvSpPr>
          <p:spPr bwMode="auto">
            <a:xfrm>
              <a:off x="5359759" y="3186960"/>
              <a:ext cx="89297" cy="419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sp>
          <p:nvSpPr>
            <p:cNvPr id="33" name="Line 34">
              <a:extLst>
                <a:ext uri="{FF2B5EF4-FFF2-40B4-BE49-F238E27FC236}">
                  <a16:creationId xmlns:a16="http://schemas.microsoft.com/office/drawing/2014/main" id="{9AD80DFD-ECB7-4FE9-965E-C3619DF15821}"/>
                </a:ext>
              </a:extLst>
            </p:cNvPr>
            <p:cNvSpPr>
              <a:spLocks noChangeShapeType="1"/>
            </p:cNvSpPr>
            <p:nvPr/>
          </p:nvSpPr>
          <p:spPr bwMode="auto">
            <a:xfrm flipH="1">
              <a:off x="5710993" y="3401272"/>
              <a:ext cx="238125" cy="18454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CL" sz="1350"/>
            </a:p>
          </p:txBody>
        </p:sp>
      </p:grpSp>
    </p:spTree>
    <p:extLst>
      <p:ext uri="{BB962C8B-B14F-4D97-AF65-F5344CB8AC3E}">
        <p14:creationId xmlns:p14="http://schemas.microsoft.com/office/powerpoint/2010/main" val="2754825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71730-3364-4DFC-853D-0A48CD3FEAFA}"/>
              </a:ext>
            </a:extLst>
          </p:cNvPr>
          <p:cNvSpPr>
            <a:spLocks noGrp="1"/>
          </p:cNvSpPr>
          <p:nvPr>
            <p:ph type="title"/>
          </p:nvPr>
        </p:nvSpPr>
        <p:spPr>
          <a:xfrm>
            <a:off x="457200" y="605600"/>
            <a:ext cx="7845552" cy="1082700"/>
          </a:xfrm>
        </p:spPr>
        <p:txBody>
          <a:bodyPr/>
          <a:lstStyle/>
          <a:p>
            <a:r>
              <a:rPr lang="es-ES" sz="4400" dirty="0"/>
              <a:t>Relaciones y Tipo de Relación</a:t>
            </a:r>
            <a:endParaRPr lang="es-CL" sz="4400" dirty="0"/>
          </a:p>
        </p:txBody>
      </p:sp>
      <p:sp>
        <p:nvSpPr>
          <p:cNvPr id="4" name="Marcador de número de diapositiva 3">
            <a:extLst>
              <a:ext uri="{FF2B5EF4-FFF2-40B4-BE49-F238E27FC236}">
                <a16:creationId xmlns:a16="http://schemas.microsoft.com/office/drawing/2014/main" id="{AB14ED6C-43CA-47CB-917B-2C428E1E6F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L" smtClean="0"/>
              <a:t>9</a:t>
            </a:fld>
            <a:endParaRPr lang="es-CL"/>
          </a:p>
        </p:txBody>
      </p:sp>
      <p:sp>
        <p:nvSpPr>
          <p:cNvPr id="9" name="Google Shape;595;p17">
            <a:extLst>
              <a:ext uri="{FF2B5EF4-FFF2-40B4-BE49-F238E27FC236}">
                <a16:creationId xmlns:a16="http://schemas.microsoft.com/office/drawing/2014/main" id="{42BFA9AA-D085-4EB8-9240-E77EAB6BEAF2}"/>
              </a:ext>
            </a:extLst>
          </p:cNvPr>
          <p:cNvSpPr txBox="1">
            <a:spLocks/>
          </p:cNvSpPr>
          <p:nvPr/>
        </p:nvSpPr>
        <p:spPr>
          <a:xfrm>
            <a:off x="283315" y="3619099"/>
            <a:ext cx="8414427" cy="91880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lang="es-CL" altLang="es-CL" sz="2400" dirty="0"/>
          </a:p>
        </p:txBody>
      </p:sp>
      <p:sp>
        <p:nvSpPr>
          <p:cNvPr id="20" name="Rectangle 5">
            <a:extLst>
              <a:ext uri="{FF2B5EF4-FFF2-40B4-BE49-F238E27FC236}">
                <a16:creationId xmlns:a16="http://schemas.microsoft.com/office/drawing/2014/main" id="{07BA1FFF-5139-4B6E-8B10-80C3386EB927}"/>
              </a:ext>
            </a:extLst>
          </p:cNvPr>
          <p:cNvSpPr txBox="1">
            <a:spLocks noChangeArrowheads="1"/>
          </p:cNvSpPr>
          <p:nvPr/>
        </p:nvSpPr>
        <p:spPr>
          <a:xfrm>
            <a:off x="387247" y="1112964"/>
            <a:ext cx="8351895" cy="3240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s-CL" altLang="es-CL" dirty="0">
                <a:solidFill>
                  <a:schemeClr val="accent1"/>
                </a:solidFill>
              </a:rPr>
              <a:t>Relación</a:t>
            </a:r>
            <a:r>
              <a:rPr lang="es-CL" altLang="es-CL" b="1" dirty="0">
                <a:solidFill>
                  <a:schemeClr val="accent1"/>
                </a:solidFill>
              </a:rPr>
              <a:t>: </a:t>
            </a:r>
            <a:r>
              <a:rPr lang="es-CL" altLang="es-CL" dirty="0"/>
              <a:t>asociación entre dos o más entidades.  </a:t>
            </a:r>
          </a:p>
          <a:p>
            <a:r>
              <a:rPr lang="es-CL" altLang="es-CL" dirty="0">
                <a:solidFill>
                  <a:schemeClr val="accent1"/>
                </a:solidFill>
              </a:rPr>
              <a:t>Tipo de relaciones:  </a:t>
            </a:r>
            <a:r>
              <a:rPr lang="es-CL" altLang="es-CL" dirty="0"/>
              <a:t>Colección de relaciones similares entre dos o más tipos de entidades.</a:t>
            </a:r>
          </a:p>
          <a:p>
            <a:r>
              <a:rPr lang="es-CL" altLang="es-CL" dirty="0"/>
              <a:t>Una relación n-aria R se relaciona con </a:t>
            </a:r>
            <a:r>
              <a:rPr lang="es-CL" altLang="es-CL" dirty="0">
                <a:solidFill>
                  <a:schemeClr val="accent1"/>
                </a:solidFill>
              </a:rPr>
              <a:t>n</a:t>
            </a:r>
            <a:r>
              <a:rPr lang="es-CL" altLang="es-CL" dirty="0"/>
              <a:t>  conjuntos de entidad E1 ... En.</a:t>
            </a:r>
          </a:p>
          <a:p>
            <a:r>
              <a:rPr lang="es-ES" altLang="es-CL" dirty="0"/>
              <a:t>Los tipo de relación binaria son los más comunes</a:t>
            </a:r>
            <a:r>
              <a:rPr lang="en-US" altLang="es-CL" dirty="0"/>
              <a:t>.</a:t>
            </a:r>
          </a:p>
          <a:p>
            <a:r>
              <a:rPr lang="es-ES" altLang="es-CL" dirty="0"/>
              <a:t>El mismo tipo de entidad puede participar en diferentes tipo de relaciones o en diferentes "</a:t>
            </a:r>
            <a:r>
              <a:rPr lang="es-ES" altLang="es-CL" b="1" i="1" dirty="0">
                <a:solidFill>
                  <a:schemeClr val="accent1"/>
                </a:solidFill>
                <a:latin typeface="+mn-lt"/>
              </a:rPr>
              <a:t>roles</a:t>
            </a:r>
            <a:r>
              <a:rPr lang="es-ES" altLang="es-CL" dirty="0"/>
              <a:t>" en el mismo conjunto</a:t>
            </a:r>
            <a:r>
              <a:rPr lang="en-US" altLang="es-CL" dirty="0"/>
              <a:t>.</a:t>
            </a:r>
          </a:p>
          <a:p>
            <a:endParaRPr lang="es-CL" altLang="es-CL" dirty="0"/>
          </a:p>
          <a:p>
            <a:endParaRPr lang="es-CL" altLang="es-CL" dirty="0"/>
          </a:p>
        </p:txBody>
      </p:sp>
    </p:spTree>
    <p:extLst>
      <p:ext uri="{BB962C8B-B14F-4D97-AF65-F5344CB8AC3E}">
        <p14:creationId xmlns:p14="http://schemas.microsoft.com/office/powerpoint/2010/main" val="3230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3476</TotalTime>
  <Words>1883</Words>
  <Application>Microsoft Office PowerPoint</Application>
  <PresentationFormat>Presentación en pantalla (16:9)</PresentationFormat>
  <Paragraphs>420</Paragraphs>
  <Slides>39</Slides>
  <Notes>35</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39</vt:i4>
      </vt:variant>
    </vt:vector>
  </HeadingPairs>
  <TitlesOfParts>
    <vt:vector size="54" baseType="lpstr">
      <vt:lpstr>Calibri Light</vt:lpstr>
      <vt:lpstr>Wingdings</vt:lpstr>
      <vt:lpstr>Monotype Sorts</vt:lpstr>
      <vt:lpstr>Calibri</vt:lpstr>
      <vt:lpstr>Symbol</vt:lpstr>
      <vt:lpstr>Barlow Light</vt:lpstr>
      <vt:lpstr>MS PGothic</vt:lpstr>
      <vt:lpstr>verdana</vt:lpstr>
      <vt:lpstr>Arial</vt:lpstr>
      <vt:lpstr>Raleway Thin</vt:lpstr>
      <vt:lpstr>Wingdings 2</vt:lpstr>
      <vt:lpstr>Barlow</vt:lpstr>
      <vt:lpstr>MS PGothic</vt:lpstr>
      <vt:lpstr>Arial Narrow</vt:lpstr>
      <vt:lpstr>Gaoler template</vt:lpstr>
      <vt:lpstr>Tecnologías de Información   Departamento de Ingeniería Informática y Ciencias de la Computación </vt:lpstr>
      <vt:lpstr>Diseño de Base de Datos</vt:lpstr>
      <vt:lpstr>Fases del Diseño de Base de Datos</vt:lpstr>
      <vt:lpstr>Fases del Diseño de Base de Datos</vt:lpstr>
      <vt:lpstr>Esquema Conceptual  a través de un Modelo de Datos </vt:lpstr>
      <vt:lpstr>Modelo Entidad Relación</vt:lpstr>
      <vt:lpstr>Diagrama de Datos E-R (Modelo Entidad Relación, MER)</vt:lpstr>
      <vt:lpstr>Entidades y Tipos de Entidad</vt:lpstr>
      <vt:lpstr>Relaciones y Tipo de Relación</vt:lpstr>
      <vt:lpstr>Relaciones y Tipo de Relación</vt:lpstr>
      <vt:lpstr>Ejemplos</vt:lpstr>
      <vt:lpstr>Relaciones y Tipo de Relación</vt:lpstr>
      <vt:lpstr>Instancias de un diagrama ER</vt:lpstr>
      <vt:lpstr>Atributo</vt:lpstr>
      <vt:lpstr>Relaciones y Tipo de Relación</vt:lpstr>
      <vt:lpstr>Modelamiento de las Restricciones</vt:lpstr>
      <vt:lpstr>Cardinalidad de Relaciones</vt:lpstr>
      <vt:lpstr>Cardinalidad de Relaciones</vt:lpstr>
      <vt:lpstr>Cardinalidad de Relaciones  (Nomenclatura Crow’s Fot and UML)</vt:lpstr>
      <vt:lpstr>Cardinalidad</vt:lpstr>
      <vt:lpstr>Cardinalidad</vt:lpstr>
      <vt:lpstr>Restricción de Clave</vt:lpstr>
      <vt:lpstr>Restricción de Participación</vt:lpstr>
      <vt:lpstr>Entidades Débiles</vt:lpstr>
      <vt:lpstr>Subclases</vt:lpstr>
      <vt:lpstr>Subclases</vt:lpstr>
      <vt:lpstr>Subclases - Cobertura</vt:lpstr>
      <vt:lpstr>Ejemplo</vt:lpstr>
      <vt:lpstr>Subclases</vt:lpstr>
      <vt:lpstr>Principios de Diseño.</vt:lpstr>
      <vt:lpstr>Principios de Diseño.</vt:lpstr>
      <vt:lpstr>Diseño de Alto Nivel con MER</vt:lpstr>
      <vt:lpstr>Entidad vs Atributo</vt:lpstr>
      <vt:lpstr>Entidad vs Relación</vt:lpstr>
      <vt:lpstr>Entidad vs Relación</vt:lpstr>
      <vt:lpstr>Relaciones Binarias VS Ternarios</vt:lpstr>
      <vt:lpstr>Relaciones Binarias VS Ternarias</vt:lpstr>
      <vt:lpstr>Resumen</vt:lpstr>
      <vt:lpstr>Tecnologías de Información   Departamento de Ingeniería Informática y Ciencias de la Computación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de Información Sistemas de computación  Departamento de Ingeniería Informática y Ciencias de la Computación</dc:title>
  <dc:creator>Ilse Gutiérrez Soto</dc:creator>
  <cp:lastModifiedBy>Eduardo Torres</cp:lastModifiedBy>
  <cp:revision>23</cp:revision>
  <dcterms:modified xsi:type="dcterms:W3CDTF">2022-04-01T19:06:13Z</dcterms:modified>
</cp:coreProperties>
</file>