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670F1-84AD-4990-847D-2C24B1F7F3CF}" type="doc">
      <dgm:prSet loTypeId="urn:microsoft.com/office/officeart/2005/8/layout/hierarchy1" loCatId="hierarchy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s-CL"/>
        </a:p>
      </dgm:t>
    </dgm:pt>
    <dgm:pt modelId="{3EA8A97A-F558-41F7-9232-6E3FECF27FA6}">
      <dgm:prSet phldrT="[Texto]"/>
      <dgm:spPr/>
      <dgm:t>
        <a:bodyPr/>
        <a:lstStyle/>
        <a:p>
          <a:r>
            <a:rPr lang="es-CL" dirty="0" smtClean="0"/>
            <a:t>Vicerrectoría Académica</a:t>
          </a:r>
          <a:endParaRPr lang="es-CL" dirty="0"/>
        </a:p>
      </dgm:t>
    </dgm:pt>
    <dgm:pt modelId="{178FF88E-6B41-4304-A283-2D284E878BF3}" type="parTrans" cxnId="{EB6BAA19-5ABF-467D-BB31-7B51BDAAF597}">
      <dgm:prSet/>
      <dgm:spPr/>
      <dgm:t>
        <a:bodyPr/>
        <a:lstStyle/>
        <a:p>
          <a:endParaRPr lang="es-CL"/>
        </a:p>
      </dgm:t>
    </dgm:pt>
    <dgm:pt modelId="{7D7BE83C-CFE0-4979-ABE3-5EBB1D97FF15}" type="sibTrans" cxnId="{EB6BAA19-5ABF-467D-BB31-7B51BDAAF597}">
      <dgm:prSet/>
      <dgm:spPr/>
      <dgm:t>
        <a:bodyPr/>
        <a:lstStyle/>
        <a:p>
          <a:endParaRPr lang="es-CL"/>
        </a:p>
      </dgm:t>
    </dgm:pt>
    <dgm:pt modelId="{45B951B9-E4BB-4991-BCD0-3EA009E7CEAB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Dirección de Asuntos Estudiantiles</a:t>
          </a:r>
          <a:endParaRPr lang="es-ES" dirty="0">
            <a:latin typeface="Agency FB" pitchFamily="34" charset="0"/>
          </a:endParaRPr>
        </a:p>
      </dgm:t>
    </dgm:pt>
    <dgm:pt modelId="{CA4DEE16-A47F-4FC9-960B-E296A26DB4B2}" type="parTrans" cxnId="{081614BD-685C-408F-89A4-6A1F9373FEDA}">
      <dgm:prSet/>
      <dgm:spPr/>
      <dgm:t>
        <a:bodyPr/>
        <a:lstStyle/>
        <a:p>
          <a:endParaRPr lang="es-CL"/>
        </a:p>
      </dgm:t>
    </dgm:pt>
    <dgm:pt modelId="{171E8DC1-0774-4E16-837D-D78C4E4E0E74}" type="sibTrans" cxnId="{081614BD-685C-408F-89A4-6A1F9373FEDA}">
      <dgm:prSet/>
      <dgm:spPr/>
      <dgm:t>
        <a:bodyPr/>
        <a:lstStyle/>
        <a:p>
          <a:endParaRPr lang="es-CL"/>
        </a:p>
      </dgm:t>
    </dgm:pt>
    <dgm:pt modelId="{98485145-E875-47C1-95A1-84444AFEFE4D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Oficina Autoevaluación Institucional</a:t>
          </a:r>
          <a:endParaRPr lang="es-ES" dirty="0">
            <a:latin typeface="Agency FB" pitchFamily="34" charset="0"/>
          </a:endParaRPr>
        </a:p>
      </dgm:t>
    </dgm:pt>
    <dgm:pt modelId="{B1467737-0AE0-4D32-9B13-ED2D366F7DAE}" type="sibTrans" cxnId="{354A0A9A-2BB0-4CBF-9BBF-D1D2AF1CF5B4}">
      <dgm:prSet/>
      <dgm:spPr/>
      <dgm:t>
        <a:bodyPr/>
        <a:lstStyle/>
        <a:p>
          <a:endParaRPr lang="es-CL"/>
        </a:p>
      </dgm:t>
    </dgm:pt>
    <dgm:pt modelId="{2A238223-1AC1-4AC9-97F2-1C74686F8F4E}" type="parTrans" cxnId="{354A0A9A-2BB0-4CBF-9BBF-D1D2AF1CF5B4}">
      <dgm:prSet/>
      <dgm:spPr/>
      <dgm:t>
        <a:bodyPr/>
        <a:lstStyle/>
        <a:p>
          <a:endParaRPr lang="es-CL"/>
        </a:p>
      </dgm:t>
    </dgm:pt>
    <dgm:pt modelId="{81B824FC-8977-43B8-BADC-2166A08156FC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Oficina Movilidad Estudiantil</a:t>
          </a:r>
          <a:endParaRPr lang="es-ES" dirty="0">
            <a:latin typeface="Agency FB" pitchFamily="34" charset="0"/>
          </a:endParaRPr>
        </a:p>
      </dgm:t>
    </dgm:pt>
    <dgm:pt modelId="{278B808E-A3D2-4A86-9481-E04DE907C93D}" type="parTrans" cxnId="{1A7F5355-3543-40B0-85F1-E3B44842AAE3}">
      <dgm:prSet/>
      <dgm:spPr/>
      <dgm:t>
        <a:bodyPr/>
        <a:lstStyle/>
        <a:p>
          <a:endParaRPr lang="es-CL"/>
        </a:p>
      </dgm:t>
    </dgm:pt>
    <dgm:pt modelId="{0716B00C-B6F3-4397-A3D4-329C87AF6E9C}" type="sibTrans" cxnId="{1A7F5355-3543-40B0-85F1-E3B44842AAE3}">
      <dgm:prSet/>
      <dgm:spPr/>
      <dgm:t>
        <a:bodyPr/>
        <a:lstStyle/>
        <a:p>
          <a:endParaRPr lang="es-CL"/>
        </a:p>
      </dgm:t>
    </dgm:pt>
    <dgm:pt modelId="{3DD0512F-8A96-4AFA-8E25-DB94565F6D45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Dirección de Extensión</a:t>
          </a:r>
          <a:endParaRPr lang="es-ES" dirty="0">
            <a:latin typeface="Agency FB" pitchFamily="34" charset="0"/>
          </a:endParaRPr>
        </a:p>
      </dgm:t>
    </dgm:pt>
    <dgm:pt modelId="{AEB4626E-C479-4B6D-B37D-8D5A7FB082BF}" type="parTrans" cxnId="{42343473-ABC3-4404-BFBA-9284C0064D3C}">
      <dgm:prSet/>
      <dgm:spPr/>
      <dgm:t>
        <a:bodyPr/>
        <a:lstStyle/>
        <a:p>
          <a:endParaRPr lang="es-CL"/>
        </a:p>
      </dgm:t>
    </dgm:pt>
    <dgm:pt modelId="{76DB01CE-2A1B-4A94-8E31-824B96A8AF9F}" type="sibTrans" cxnId="{42343473-ABC3-4404-BFBA-9284C0064D3C}">
      <dgm:prSet/>
      <dgm:spPr/>
      <dgm:t>
        <a:bodyPr/>
        <a:lstStyle/>
        <a:p>
          <a:endParaRPr lang="es-CL"/>
        </a:p>
      </dgm:t>
    </dgm:pt>
    <dgm:pt modelId="{359F064E-29FA-4977-85EE-9D438938A7A3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Dirección de Postgrado</a:t>
          </a:r>
          <a:endParaRPr lang="es-ES" dirty="0">
            <a:latin typeface="Agency FB" pitchFamily="34" charset="0"/>
          </a:endParaRPr>
        </a:p>
      </dgm:t>
    </dgm:pt>
    <dgm:pt modelId="{878E5EF8-F218-4A3D-B4DD-6411B576514E}" type="parTrans" cxnId="{847F3BCE-B273-463B-A5EB-E90F2F242DE9}">
      <dgm:prSet/>
      <dgm:spPr/>
      <dgm:t>
        <a:bodyPr/>
        <a:lstStyle/>
        <a:p>
          <a:endParaRPr lang="es-CL"/>
        </a:p>
      </dgm:t>
    </dgm:pt>
    <dgm:pt modelId="{07937F5E-CC61-4D9C-87CE-66757778D125}" type="sibTrans" cxnId="{847F3BCE-B273-463B-A5EB-E90F2F242DE9}">
      <dgm:prSet/>
      <dgm:spPr/>
      <dgm:t>
        <a:bodyPr/>
        <a:lstStyle/>
        <a:p>
          <a:endParaRPr lang="es-CL"/>
        </a:p>
      </dgm:t>
    </dgm:pt>
    <dgm:pt modelId="{0A022C89-687D-4DAF-BFB6-2C0FDFDD6C6D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Dirección  de Pregrado</a:t>
          </a:r>
          <a:endParaRPr lang="es-ES" dirty="0">
            <a:latin typeface="Agency FB" pitchFamily="34" charset="0"/>
          </a:endParaRPr>
        </a:p>
      </dgm:t>
    </dgm:pt>
    <dgm:pt modelId="{A5CEB494-60B8-4A02-ABA4-F169CB976BFE}" type="parTrans" cxnId="{272A7092-DFF6-4D83-A606-0B3348806F5B}">
      <dgm:prSet/>
      <dgm:spPr/>
      <dgm:t>
        <a:bodyPr/>
        <a:lstStyle/>
        <a:p>
          <a:endParaRPr lang="es-CL"/>
        </a:p>
      </dgm:t>
    </dgm:pt>
    <dgm:pt modelId="{72EAA334-7D0A-4ACD-BDD2-7851EB7B902D}" type="sibTrans" cxnId="{272A7092-DFF6-4D83-A606-0B3348806F5B}">
      <dgm:prSet/>
      <dgm:spPr/>
      <dgm:t>
        <a:bodyPr/>
        <a:lstStyle/>
        <a:p>
          <a:endParaRPr lang="es-CL"/>
        </a:p>
      </dgm:t>
    </dgm:pt>
    <dgm:pt modelId="{FDCD5450-03A7-4FFE-BEED-50EDB826FFF2}">
      <dgm:prSet phldrT="[Texto]"/>
      <dgm:spPr/>
      <dgm:t>
        <a:bodyPr/>
        <a:lstStyle/>
        <a:p>
          <a:r>
            <a:rPr lang="es-CL" dirty="0" smtClean="0"/>
            <a:t>Dirección de Investigación y Desarrollo</a:t>
          </a:r>
          <a:endParaRPr lang="es-CL" dirty="0"/>
        </a:p>
      </dgm:t>
    </dgm:pt>
    <dgm:pt modelId="{8210BED1-64F5-4143-B8D9-8E11BA467981}" type="parTrans" cxnId="{38CF4AB6-63BF-455E-8A4C-1640295FA895}">
      <dgm:prSet/>
      <dgm:spPr/>
      <dgm:t>
        <a:bodyPr/>
        <a:lstStyle/>
        <a:p>
          <a:endParaRPr lang="es-CL"/>
        </a:p>
      </dgm:t>
    </dgm:pt>
    <dgm:pt modelId="{5BEE1F5C-3CD6-4C58-8CE8-B705F6A1C990}" type="sibTrans" cxnId="{38CF4AB6-63BF-455E-8A4C-1640295FA895}">
      <dgm:prSet/>
      <dgm:spPr/>
      <dgm:t>
        <a:bodyPr/>
        <a:lstStyle/>
        <a:p>
          <a:endParaRPr lang="es-CL"/>
        </a:p>
      </dgm:t>
    </dgm:pt>
    <dgm:pt modelId="{242D91C9-4720-4FC6-97A3-4F7271D48AF4}">
      <dgm:prSet phldrT="[Texto]"/>
      <dgm:spPr/>
      <dgm:t>
        <a:bodyPr/>
        <a:lstStyle/>
        <a:p>
          <a:r>
            <a:rPr lang="es-ES" dirty="0" smtClean="0">
              <a:latin typeface="Agency FB" pitchFamily="34" charset="0"/>
            </a:rPr>
            <a:t>Of.  Gestión de Proyectos Institucionales</a:t>
          </a:r>
          <a:endParaRPr lang="es-CL" dirty="0"/>
        </a:p>
      </dgm:t>
    </dgm:pt>
    <dgm:pt modelId="{B424C668-132E-429C-A4E5-70FE194DBDF0}" type="parTrans" cxnId="{A03B04E7-6741-4CDE-BF7E-EF1120886505}">
      <dgm:prSet/>
      <dgm:spPr/>
      <dgm:t>
        <a:bodyPr/>
        <a:lstStyle/>
        <a:p>
          <a:endParaRPr lang="es-CL"/>
        </a:p>
      </dgm:t>
    </dgm:pt>
    <dgm:pt modelId="{ED9BECB4-C6FB-44FA-AD31-A174FE3645CE}" type="sibTrans" cxnId="{A03B04E7-6741-4CDE-BF7E-EF1120886505}">
      <dgm:prSet/>
      <dgm:spPr/>
      <dgm:t>
        <a:bodyPr/>
        <a:lstStyle/>
        <a:p>
          <a:endParaRPr lang="es-CL"/>
        </a:p>
      </dgm:t>
    </dgm:pt>
    <dgm:pt modelId="{D97BC2C0-7D88-4803-B90E-2BCB1A5FAC21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Departamento de Admisión y Matrícula</a:t>
          </a:r>
          <a:endParaRPr lang="es-ES" dirty="0">
            <a:latin typeface="Agency FB" pitchFamily="34" charset="0"/>
          </a:endParaRPr>
        </a:p>
      </dgm:t>
    </dgm:pt>
    <dgm:pt modelId="{94461C9D-41E3-45B3-B63E-8E68C7598ADF}" type="parTrans" cxnId="{570B68D9-D0D9-4CD3-BB96-8953BDB54658}">
      <dgm:prSet/>
      <dgm:spPr/>
      <dgm:t>
        <a:bodyPr/>
        <a:lstStyle/>
        <a:p>
          <a:endParaRPr lang="es-CL"/>
        </a:p>
      </dgm:t>
    </dgm:pt>
    <dgm:pt modelId="{6D778DBB-7F76-41CE-9CD4-202643C4DEF9}" type="sibTrans" cxnId="{570B68D9-D0D9-4CD3-BB96-8953BDB54658}">
      <dgm:prSet/>
      <dgm:spPr/>
      <dgm:t>
        <a:bodyPr/>
        <a:lstStyle/>
        <a:p>
          <a:endParaRPr lang="es-CL"/>
        </a:p>
      </dgm:t>
    </dgm:pt>
    <dgm:pt modelId="{5A998FD1-3247-4B7F-BA20-D832C99EA24D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Depto. de Aseguramiento de la Calidad de la Docencia e Innovación Curricular</a:t>
          </a:r>
          <a:endParaRPr lang="es-ES" dirty="0">
            <a:latin typeface="Agency FB" pitchFamily="34" charset="0"/>
          </a:endParaRPr>
        </a:p>
      </dgm:t>
    </dgm:pt>
    <dgm:pt modelId="{50C91DA1-5FA3-4412-A0C0-E2489B44687D}" type="parTrans" cxnId="{3F06891E-3F9E-42E8-B336-8F6F2EE3F89B}">
      <dgm:prSet/>
      <dgm:spPr/>
      <dgm:t>
        <a:bodyPr/>
        <a:lstStyle/>
        <a:p>
          <a:endParaRPr lang="es-CL"/>
        </a:p>
      </dgm:t>
    </dgm:pt>
    <dgm:pt modelId="{6500F7C3-D40A-4FC5-9A2F-94B9F5A8EE79}" type="sibTrans" cxnId="{3F06891E-3F9E-42E8-B336-8F6F2EE3F89B}">
      <dgm:prSet/>
      <dgm:spPr/>
      <dgm:t>
        <a:bodyPr/>
        <a:lstStyle/>
        <a:p>
          <a:endParaRPr lang="es-CL"/>
        </a:p>
      </dgm:t>
    </dgm:pt>
    <dgm:pt modelId="{37065779-DA87-4815-9A43-BDEBB6B43E08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Departamento de Registro Académico Estudiantil</a:t>
          </a:r>
          <a:endParaRPr lang="es-ES" dirty="0">
            <a:latin typeface="Agency FB" pitchFamily="34" charset="0"/>
          </a:endParaRPr>
        </a:p>
      </dgm:t>
    </dgm:pt>
    <dgm:pt modelId="{41FF7D65-04F1-4A89-A730-205086CA4642}" type="parTrans" cxnId="{27950D49-C23D-4AA1-AAE5-731050D0E253}">
      <dgm:prSet/>
      <dgm:spPr/>
      <dgm:t>
        <a:bodyPr/>
        <a:lstStyle/>
        <a:p>
          <a:endParaRPr lang="es-CL"/>
        </a:p>
      </dgm:t>
    </dgm:pt>
    <dgm:pt modelId="{A3D016CE-817C-49A7-B22B-3B12F0E8A1E9}" type="sibTrans" cxnId="{27950D49-C23D-4AA1-AAE5-731050D0E253}">
      <dgm:prSet/>
      <dgm:spPr/>
      <dgm:t>
        <a:bodyPr/>
        <a:lstStyle/>
        <a:p>
          <a:endParaRPr lang="es-CL"/>
        </a:p>
      </dgm:t>
    </dgm:pt>
    <dgm:pt modelId="{0CF57755-7724-4C97-A3ED-81256F7EF768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Unidad de Programas Complementarios de Pregrado</a:t>
          </a:r>
          <a:endParaRPr lang="es-ES" dirty="0">
            <a:latin typeface="Agency FB" pitchFamily="34" charset="0"/>
          </a:endParaRPr>
        </a:p>
      </dgm:t>
    </dgm:pt>
    <dgm:pt modelId="{7CC39691-C94F-4AD2-808E-2EF6B7CACDD8}" type="parTrans" cxnId="{65B97921-304B-4691-B0C9-5E83D2D90440}">
      <dgm:prSet/>
      <dgm:spPr/>
      <dgm:t>
        <a:bodyPr/>
        <a:lstStyle/>
        <a:p>
          <a:endParaRPr lang="es-CL"/>
        </a:p>
      </dgm:t>
    </dgm:pt>
    <dgm:pt modelId="{B961368A-B41C-4B01-880B-9205F04F84C7}" type="sibTrans" cxnId="{65B97921-304B-4691-B0C9-5E83D2D90440}">
      <dgm:prSet/>
      <dgm:spPr/>
      <dgm:t>
        <a:bodyPr/>
        <a:lstStyle/>
        <a:p>
          <a:endParaRPr lang="es-CL"/>
        </a:p>
      </dgm:t>
    </dgm:pt>
    <dgm:pt modelId="{52E2A3D8-2320-4589-AD53-846A3313BC3B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Unidad para la Innovación y la calidad en la Docencia</a:t>
          </a:r>
          <a:endParaRPr lang="es-ES" dirty="0">
            <a:latin typeface="Agency FB" pitchFamily="34" charset="0"/>
          </a:endParaRPr>
        </a:p>
      </dgm:t>
    </dgm:pt>
    <dgm:pt modelId="{BF2D2616-15C7-497A-8824-4025BCBC9AA5}" type="parTrans" cxnId="{E6688369-FD79-43E1-8F6C-CE59CB2B80EC}">
      <dgm:prSet/>
      <dgm:spPr/>
      <dgm:t>
        <a:bodyPr/>
        <a:lstStyle/>
        <a:p>
          <a:endParaRPr lang="es-CL"/>
        </a:p>
      </dgm:t>
    </dgm:pt>
    <dgm:pt modelId="{8F28715C-F447-450A-A859-AB3A31DBF107}" type="sibTrans" cxnId="{E6688369-FD79-43E1-8F6C-CE59CB2B80EC}">
      <dgm:prSet/>
      <dgm:spPr/>
      <dgm:t>
        <a:bodyPr/>
        <a:lstStyle/>
        <a:p>
          <a:endParaRPr lang="es-CL"/>
        </a:p>
      </dgm:t>
    </dgm:pt>
    <dgm:pt modelId="{07A6A710-4B89-4472-88C7-10FBE098082E}">
      <dgm:prSet/>
      <dgm:spPr/>
      <dgm:t>
        <a:bodyPr/>
        <a:lstStyle/>
        <a:p>
          <a:r>
            <a:rPr lang="es-ES" dirty="0" smtClean="0">
              <a:latin typeface="Agency FB" pitchFamily="34" charset="0"/>
            </a:rPr>
            <a:t>Unidad de Apoyo al Aprendizaje de Pregrado</a:t>
          </a:r>
          <a:endParaRPr lang="es-ES" dirty="0">
            <a:latin typeface="Agency FB" pitchFamily="34" charset="0"/>
          </a:endParaRPr>
        </a:p>
      </dgm:t>
    </dgm:pt>
    <dgm:pt modelId="{5701AA88-C9E3-4FA0-8117-892D57BCBB42}" type="parTrans" cxnId="{F98CD172-6CAD-4A47-9FE9-930A24737DDC}">
      <dgm:prSet/>
      <dgm:spPr/>
      <dgm:t>
        <a:bodyPr/>
        <a:lstStyle/>
        <a:p>
          <a:endParaRPr lang="es-CL"/>
        </a:p>
      </dgm:t>
    </dgm:pt>
    <dgm:pt modelId="{0B741EF1-5508-4C7F-8D16-08E21DE34C35}" type="sibTrans" cxnId="{F98CD172-6CAD-4A47-9FE9-930A24737DDC}">
      <dgm:prSet/>
      <dgm:spPr/>
      <dgm:t>
        <a:bodyPr/>
        <a:lstStyle/>
        <a:p>
          <a:endParaRPr lang="es-CL"/>
        </a:p>
      </dgm:t>
    </dgm:pt>
    <dgm:pt modelId="{AC163AD0-99EF-47DF-9710-E21F41E63F8D}" type="pres">
      <dgm:prSet presAssocID="{6FE670F1-84AD-4990-847D-2C24B1F7F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2D66BFF0-DE0E-4F75-BBD1-E01C81386A5D}" type="pres">
      <dgm:prSet presAssocID="{3EA8A97A-F558-41F7-9232-6E3FECF27FA6}" presName="hierRoot1" presStyleCnt="0"/>
      <dgm:spPr/>
    </dgm:pt>
    <dgm:pt modelId="{0C3818A0-7974-4472-9E11-B6B9D483F43B}" type="pres">
      <dgm:prSet presAssocID="{3EA8A97A-F558-41F7-9232-6E3FECF27FA6}" presName="composite" presStyleCnt="0"/>
      <dgm:spPr/>
    </dgm:pt>
    <dgm:pt modelId="{34A2D1A5-F790-4B20-B235-05EAA662E867}" type="pres">
      <dgm:prSet presAssocID="{3EA8A97A-F558-41F7-9232-6E3FECF27FA6}" presName="background" presStyleLbl="node0" presStyleIdx="0" presStyleCnt="1"/>
      <dgm:spPr/>
    </dgm:pt>
    <dgm:pt modelId="{F5AA5B3D-2F4F-458D-A889-3416A2FC300E}" type="pres">
      <dgm:prSet presAssocID="{3EA8A97A-F558-41F7-9232-6E3FECF27FA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FEEBAD3-E32C-4841-9ADC-4A7116B2568A}" type="pres">
      <dgm:prSet presAssocID="{3EA8A97A-F558-41F7-9232-6E3FECF27FA6}" presName="hierChild2" presStyleCnt="0"/>
      <dgm:spPr/>
    </dgm:pt>
    <dgm:pt modelId="{3F43C557-550B-4112-8665-D0972B2F02EB}" type="pres">
      <dgm:prSet presAssocID="{8210BED1-64F5-4143-B8D9-8E11BA467981}" presName="Name10" presStyleLbl="parChTrans1D2" presStyleIdx="0" presStyleCnt="7"/>
      <dgm:spPr/>
      <dgm:t>
        <a:bodyPr/>
        <a:lstStyle/>
        <a:p>
          <a:endParaRPr lang="es-CL"/>
        </a:p>
      </dgm:t>
    </dgm:pt>
    <dgm:pt modelId="{EDD25D11-B1C2-4EBD-A2DF-625AA5CB5F61}" type="pres">
      <dgm:prSet presAssocID="{FDCD5450-03A7-4FFE-BEED-50EDB826FFF2}" presName="hierRoot2" presStyleCnt="0"/>
      <dgm:spPr/>
    </dgm:pt>
    <dgm:pt modelId="{B858C0CF-346D-4F61-825B-386DD4AE7802}" type="pres">
      <dgm:prSet presAssocID="{FDCD5450-03A7-4FFE-BEED-50EDB826FFF2}" presName="composite2" presStyleCnt="0"/>
      <dgm:spPr/>
    </dgm:pt>
    <dgm:pt modelId="{614E04DB-2447-450C-A1F4-EA1BAE4A0C6E}" type="pres">
      <dgm:prSet presAssocID="{FDCD5450-03A7-4FFE-BEED-50EDB826FFF2}" presName="background2" presStyleLbl="node2" presStyleIdx="0" presStyleCnt="7"/>
      <dgm:spPr/>
    </dgm:pt>
    <dgm:pt modelId="{7DC4F45A-868B-4F29-B215-B3058BAB1A66}" type="pres">
      <dgm:prSet presAssocID="{FDCD5450-03A7-4FFE-BEED-50EDB826FFF2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958D92F7-0F54-4750-B3A2-13F442D2836F}" type="pres">
      <dgm:prSet presAssocID="{FDCD5450-03A7-4FFE-BEED-50EDB826FFF2}" presName="hierChild3" presStyleCnt="0"/>
      <dgm:spPr/>
    </dgm:pt>
    <dgm:pt modelId="{EE5F7C35-D22A-4C70-B12B-747B45311A8D}" type="pres">
      <dgm:prSet presAssocID="{B424C668-132E-429C-A4E5-70FE194DBDF0}" presName="Name17" presStyleLbl="parChTrans1D3" presStyleIdx="0" presStyleCnt="4"/>
      <dgm:spPr/>
      <dgm:t>
        <a:bodyPr/>
        <a:lstStyle/>
        <a:p>
          <a:endParaRPr lang="es-CL"/>
        </a:p>
      </dgm:t>
    </dgm:pt>
    <dgm:pt modelId="{3FDC3C45-77E0-4132-81CE-124E2E0386D9}" type="pres">
      <dgm:prSet presAssocID="{242D91C9-4720-4FC6-97A3-4F7271D48AF4}" presName="hierRoot3" presStyleCnt="0"/>
      <dgm:spPr/>
    </dgm:pt>
    <dgm:pt modelId="{95BE0DFB-70A0-405B-87BB-D0901DA60B1F}" type="pres">
      <dgm:prSet presAssocID="{242D91C9-4720-4FC6-97A3-4F7271D48AF4}" presName="composite3" presStyleCnt="0"/>
      <dgm:spPr/>
    </dgm:pt>
    <dgm:pt modelId="{4699874F-BC01-4B27-B879-DA776391CC1F}" type="pres">
      <dgm:prSet presAssocID="{242D91C9-4720-4FC6-97A3-4F7271D48AF4}" presName="background3" presStyleLbl="node3" presStyleIdx="0" presStyleCnt="4"/>
      <dgm:spPr/>
    </dgm:pt>
    <dgm:pt modelId="{CD9328C2-DF91-4CD0-AD47-B674FC73DF04}" type="pres">
      <dgm:prSet presAssocID="{242D91C9-4720-4FC6-97A3-4F7271D48AF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58DDCF7-9632-4ECB-82A7-C0AEAC46200F}" type="pres">
      <dgm:prSet presAssocID="{242D91C9-4720-4FC6-97A3-4F7271D48AF4}" presName="hierChild4" presStyleCnt="0"/>
      <dgm:spPr/>
    </dgm:pt>
    <dgm:pt modelId="{022768B6-1464-4DBE-B5AE-832FEE149C82}" type="pres">
      <dgm:prSet presAssocID="{CA4DEE16-A47F-4FC9-960B-E296A26DB4B2}" presName="Name10" presStyleLbl="parChTrans1D2" presStyleIdx="1" presStyleCnt="7"/>
      <dgm:spPr/>
      <dgm:t>
        <a:bodyPr/>
        <a:lstStyle/>
        <a:p>
          <a:endParaRPr lang="es-CL"/>
        </a:p>
      </dgm:t>
    </dgm:pt>
    <dgm:pt modelId="{E443642C-BB2D-472A-B4D2-81A4F7B2C7AF}" type="pres">
      <dgm:prSet presAssocID="{45B951B9-E4BB-4991-BCD0-3EA009E7CEAB}" presName="hierRoot2" presStyleCnt="0"/>
      <dgm:spPr/>
    </dgm:pt>
    <dgm:pt modelId="{0EDD4E5D-8C4C-45B1-9C8D-88A21369C19A}" type="pres">
      <dgm:prSet presAssocID="{45B951B9-E4BB-4991-BCD0-3EA009E7CEAB}" presName="composite2" presStyleCnt="0"/>
      <dgm:spPr/>
    </dgm:pt>
    <dgm:pt modelId="{E5A6986E-1782-4A77-86FC-FDE8F2FEDE15}" type="pres">
      <dgm:prSet presAssocID="{45B951B9-E4BB-4991-BCD0-3EA009E7CEAB}" presName="background2" presStyleLbl="node2" presStyleIdx="1" presStyleCnt="7"/>
      <dgm:spPr/>
    </dgm:pt>
    <dgm:pt modelId="{F9189060-911A-46B3-892A-A86AFF829E21}" type="pres">
      <dgm:prSet presAssocID="{45B951B9-E4BB-4991-BCD0-3EA009E7CEAB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5412068E-F7D8-431E-A7D2-AEB24A8A60E5}" type="pres">
      <dgm:prSet presAssocID="{45B951B9-E4BB-4991-BCD0-3EA009E7CEAB}" presName="hierChild3" presStyleCnt="0"/>
      <dgm:spPr/>
    </dgm:pt>
    <dgm:pt modelId="{91D0128E-C585-4052-93D1-FF7605D00FCD}" type="pres">
      <dgm:prSet presAssocID="{2A238223-1AC1-4AC9-97F2-1C74686F8F4E}" presName="Name10" presStyleLbl="parChTrans1D2" presStyleIdx="2" presStyleCnt="7"/>
      <dgm:spPr/>
      <dgm:t>
        <a:bodyPr/>
        <a:lstStyle/>
        <a:p>
          <a:endParaRPr lang="es-CL"/>
        </a:p>
      </dgm:t>
    </dgm:pt>
    <dgm:pt modelId="{172DC2E1-6940-42AE-AEDA-5833EC6C0F89}" type="pres">
      <dgm:prSet presAssocID="{98485145-E875-47C1-95A1-84444AFEFE4D}" presName="hierRoot2" presStyleCnt="0"/>
      <dgm:spPr/>
    </dgm:pt>
    <dgm:pt modelId="{01D0FED4-6419-4AAF-8E9E-77358B8C17F2}" type="pres">
      <dgm:prSet presAssocID="{98485145-E875-47C1-95A1-84444AFEFE4D}" presName="composite2" presStyleCnt="0"/>
      <dgm:spPr/>
    </dgm:pt>
    <dgm:pt modelId="{6F7017E0-0DCD-4AD4-BD96-374CED447134}" type="pres">
      <dgm:prSet presAssocID="{98485145-E875-47C1-95A1-84444AFEFE4D}" presName="background2" presStyleLbl="node2" presStyleIdx="2" presStyleCnt="7"/>
      <dgm:spPr/>
    </dgm:pt>
    <dgm:pt modelId="{082C54F2-C718-41E6-86F1-5FC779BFC0C2}" type="pres">
      <dgm:prSet presAssocID="{98485145-E875-47C1-95A1-84444AFEFE4D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E43667A-03F6-469D-A21A-FA9376AF9E30}" type="pres">
      <dgm:prSet presAssocID="{98485145-E875-47C1-95A1-84444AFEFE4D}" presName="hierChild3" presStyleCnt="0"/>
      <dgm:spPr/>
    </dgm:pt>
    <dgm:pt modelId="{E9BA1D5E-6090-4E48-948C-F2BB17126C25}" type="pres">
      <dgm:prSet presAssocID="{278B808E-A3D2-4A86-9481-E04DE907C93D}" presName="Name10" presStyleLbl="parChTrans1D2" presStyleIdx="3" presStyleCnt="7"/>
      <dgm:spPr/>
      <dgm:t>
        <a:bodyPr/>
        <a:lstStyle/>
        <a:p>
          <a:endParaRPr lang="es-CL"/>
        </a:p>
      </dgm:t>
    </dgm:pt>
    <dgm:pt modelId="{3A0F62D4-D732-46CD-B97A-A10FD08504A5}" type="pres">
      <dgm:prSet presAssocID="{81B824FC-8977-43B8-BADC-2166A08156FC}" presName="hierRoot2" presStyleCnt="0"/>
      <dgm:spPr/>
    </dgm:pt>
    <dgm:pt modelId="{3E654BAD-67E9-4DB0-A222-5C5952C378DA}" type="pres">
      <dgm:prSet presAssocID="{81B824FC-8977-43B8-BADC-2166A08156FC}" presName="composite2" presStyleCnt="0"/>
      <dgm:spPr/>
    </dgm:pt>
    <dgm:pt modelId="{42E2AF5B-420D-449F-92D2-E41FCEC47EF8}" type="pres">
      <dgm:prSet presAssocID="{81B824FC-8977-43B8-BADC-2166A08156FC}" presName="background2" presStyleLbl="node2" presStyleIdx="3" presStyleCnt="7"/>
      <dgm:spPr/>
    </dgm:pt>
    <dgm:pt modelId="{82ED74DB-FFA5-4245-90A8-93B000B04163}" type="pres">
      <dgm:prSet presAssocID="{81B824FC-8977-43B8-BADC-2166A08156FC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54986F8-0391-4DD9-8D8F-2391674A3957}" type="pres">
      <dgm:prSet presAssocID="{81B824FC-8977-43B8-BADC-2166A08156FC}" presName="hierChild3" presStyleCnt="0"/>
      <dgm:spPr/>
    </dgm:pt>
    <dgm:pt modelId="{A04E9E69-502E-4750-ADD6-6D6AEB8EF513}" type="pres">
      <dgm:prSet presAssocID="{AEB4626E-C479-4B6D-B37D-8D5A7FB082BF}" presName="Name10" presStyleLbl="parChTrans1D2" presStyleIdx="4" presStyleCnt="7"/>
      <dgm:spPr/>
      <dgm:t>
        <a:bodyPr/>
        <a:lstStyle/>
        <a:p>
          <a:endParaRPr lang="es-CL"/>
        </a:p>
      </dgm:t>
    </dgm:pt>
    <dgm:pt modelId="{7C5E70D2-5F59-44B3-BB40-D436D4FE6050}" type="pres">
      <dgm:prSet presAssocID="{3DD0512F-8A96-4AFA-8E25-DB94565F6D45}" presName="hierRoot2" presStyleCnt="0"/>
      <dgm:spPr/>
    </dgm:pt>
    <dgm:pt modelId="{E00B7B21-C146-445E-864D-359FD2F8ECF2}" type="pres">
      <dgm:prSet presAssocID="{3DD0512F-8A96-4AFA-8E25-DB94565F6D45}" presName="composite2" presStyleCnt="0"/>
      <dgm:spPr/>
    </dgm:pt>
    <dgm:pt modelId="{9F8328B1-8513-4341-BDD3-351475602E76}" type="pres">
      <dgm:prSet presAssocID="{3DD0512F-8A96-4AFA-8E25-DB94565F6D45}" presName="background2" presStyleLbl="node2" presStyleIdx="4" presStyleCnt="7"/>
      <dgm:spPr/>
    </dgm:pt>
    <dgm:pt modelId="{ABB6DB64-973A-4F27-A253-498D01D564A1}" type="pres">
      <dgm:prSet presAssocID="{3DD0512F-8A96-4AFA-8E25-DB94565F6D45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462D95B9-CED3-4A07-B97D-23C5DCEC254D}" type="pres">
      <dgm:prSet presAssocID="{3DD0512F-8A96-4AFA-8E25-DB94565F6D45}" presName="hierChild3" presStyleCnt="0"/>
      <dgm:spPr/>
    </dgm:pt>
    <dgm:pt modelId="{2A813306-2374-462D-B4AA-8B46D9C489D9}" type="pres">
      <dgm:prSet presAssocID="{878E5EF8-F218-4A3D-B4DD-6411B576514E}" presName="Name10" presStyleLbl="parChTrans1D2" presStyleIdx="5" presStyleCnt="7"/>
      <dgm:spPr/>
      <dgm:t>
        <a:bodyPr/>
        <a:lstStyle/>
        <a:p>
          <a:endParaRPr lang="es-CL"/>
        </a:p>
      </dgm:t>
    </dgm:pt>
    <dgm:pt modelId="{0BBBF2A6-3FCE-4D96-BAF1-364CE6B9C558}" type="pres">
      <dgm:prSet presAssocID="{359F064E-29FA-4977-85EE-9D438938A7A3}" presName="hierRoot2" presStyleCnt="0"/>
      <dgm:spPr/>
    </dgm:pt>
    <dgm:pt modelId="{6B426809-1232-4E29-A438-6AC1CBC4455D}" type="pres">
      <dgm:prSet presAssocID="{359F064E-29FA-4977-85EE-9D438938A7A3}" presName="composite2" presStyleCnt="0"/>
      <dgm:spPr/>
    </dgm:pt>
    <dgm:pt modelId="{4202A94F-85DF-494F-B3CF-A308AF9EE470}" type="pres">
      <dgm:prSet presAssocID="{359F064E-29FA-4977-85EE-9D438938A7A3}" presName="background2" presStyleLbl="node2" presStyleIdx="5" presStyleCnt="7"/>
      <dgm:spPr/>
    </dgm:pt>
    <dgm:pt modelId="{B9CA9FD3-C52E-4E96-88B9-7A247DCED8EA}" type="pres">
      <dgm:prSet presAssocID="{359F064E-29FA-4977-85EE-9D438938A7A3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EBF29C0-26C9-48BA-8803-B783919EB577}" type="pres">
      <dgm:prSet presAssocID="{359F064E-29FA-4977-85EE-9D438938A7A3}" presName="hierChild3" presStyleCnt="0"/>
      <dgm:spPr/>
    </dgm:pt>
    <dgm:pt modelId="{D1702913-7E33-41CD-A9FB-265C96A19D73}" type="pres">
      <dgm:prSet presAssocID="{A5CEB494-60B8-4A02-ABA4-F169CB976BFE}" presName="Name10" presStyleLbl="parChTrans1D2" presStyleIdx="6" presStyleCnt="7"/>
      <dgm:spPr/>
      <dgm:t>
        <a:bodyPr/>
        <a:lstStyle/>
        <a:p>
          <a:endParaRPr lang="es-CL"/>
        </a:p>
      </dgm:t>
    </dgm:pt>
    <dgm:pt modelId="{6078E671-8019-4D02-82A7-72FF3B9E0B5F}" type="pres">
      <dgm:prSet presAssocID="{0A022C89-687D-4DAF-BFB6-2C0FDFDD6C6D}" presName="hierRoot2" presStyleCnt="0"/>
      <dgm:spPr/>
    </dgm:pt>
    <dgm:pt modelId="{9055E19B-4C5E-49D0-B766-07E749C05C5D}" type="pres">
      <dgm:prSet presAssocID="{0A022C89-687D-4DAF-BFB6-2C0FDFDD6C6D}" presName="composite2" presStyleCnt="0"/>
      <dgm:spPr/>
    </dgm:pt>
    <dgm:pt modelId="{23387078-0129-47C2-BE80-E81E56FA403E}" type="pres">
      <dgm:prSet presAssocID="{0A022C89-687D-4DAF-BFB6-2C0FDFDD6C6D}" presName="background2" presStyleLbl="node2" presStyleIdx="6" presStyleCnt="7"/>
      <dgm:spPr/>
    </dgm:pt>
    <dgm:pt modelId="{65BD5232-C25A-4FFF-B3E0-88F8C66FF3DC}" type="pres">
      <dgm:prSet presAssocID="{0A022C89-687D-4DAF-BFB6-2C0FDFDD6C6D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E295732-55D5-4B5B-BB0E-2DDCF795FF83}" type="pres">
      <dgm:prSet presAssocID="{0A022C89-687D-4DAF-BFB6-2C0FDFDD6C6D}" presName="hierChild3" presStyleCnt="0"/>
      <dgm:spPr/>
    </dgm:pt>
    <dgm:pt modelId="{61AC3CB3-E737-4FBE-B46F-16693751FE25}" type="pres">
      <dgm:prSet presAssocID="{94461C9D-41E3-45B3-B63E-8E68C7598ADF}" presName="Name17" presStyleLbl="parChTrans1D3" presStyleIdx="1" presStyleCnt="4"/>
      <dgm:spPr/>
      <dgm:t>
        <a:bodyPr/>
        <a:lstStyle/>
        <a:p>
          <a:endParaRPr lang="es-CL"/>
        </a:p>
      </dgm:t>
    </dgm:pt>
    <dgm:pt modelId="{013CF151-CA78-44C9-BC72-6A511292C59A}" type="pres">
      <dgm:prSet presAssocID="{D97BC2C0-7D88-4803-B90E-2BCB1A5FAC21}" presName="hierRoot3" presStyleCnt="0"/>
      <dgm:spPr/>
    </dgm:pt>
    <dgm:pt modelId="{2A859E77-5628-45D4-826E-B058907E8923}" type="pres">
      <dgm:prSet presAssocID="{D97BC2C0-7D88-4803-B90E-2BCB1A5FAC21}" presName="composite3" presStyleCnt="0"/>
      <dgm:spPr/>
    </dgm:pt>
    <dgm:pt modelId="{0F8F7693-C7DB-44B8-A853-687634FCFD5A}" type="pres">
      <dgm:prSet presAssocID="{D97BC2C0-7D88-4803-B90E-2BCB1A5FAC21}" presName="background3" presStyleLbl="node3" presStyleIdx="1" presStyleCnt="4"/>
      <dgm:spPr/>
    </dgm:pt>
    <dgm:pt modelId="{CCBB2237-409B-48D1-8CDC-287FDFFE0937}" type="pres">
      <dgm:prSet presAssocID="{D97BC2C0-7D88-4803-B90E-2BCB1A5FAC21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1E538D1-08E6-41E4-8C2C-77DDDD394BD0}" type="pres">
      <dgm:prSet presAssocID="{D97BC2C0-7D88-4803-B90E-2BCB1A5FAC21}" presName="hierChild4" presStyleCnt="0"/>
      <dgm:spPr/>
    </dgm:pt>
    <dgm:pt modelId="{50FEA137-9C8C-43FB-B27B-6300639300FA}" type="pres">
      <dgm:prSet presAssocID="{50C91DA1-5FA3-4412-A0C0-E2489B44687D}" presName="Name17" presStyleLbl="parChTrans1D3" presStyleIdx="2" presStyleCnt="4"/>
      <dgm:spPr/>
      <dgm:t>
        <a:bodyPr/>
        <a:lstStyle/>
        <a:p>
          <a:endParaRPr lang="es-CL"/>
        </a:p>
      </dgm:t>
    </dgm:pt>
    <dgm:pt modelId="{F5F5BD5D-AAA0-4E25-8190-27E15396873F}" type="pres">
      <dgm:prSet presAssocID="{5A998FD1-3247-4B7F-BA20-D832C99EA24D}" presName="hierRoot3" presStyleCnt="0"/>
      <dgm:spPr/>
    </dgm:pt>
    <dgm:pt modelId="{F1953A9D-2C5F-4917-9483-46B0F92BEF5E}" type="pres">
      <dgm:prSet presAssocID="{5A998FD1-3247-4B7F-BA20-D832C99EA24D}" presName="composite3" presStyleCnt="0"/>
      <dgm:spPr/>
    </dgm:pt>
    <dgm:pt modelId="{370E275A-2CB4-463A-A7DB-44E3BAE63E3D}" type="pres">
      <dgm:prSet presAssocID="{5A998FD1-3247-4B7F-BA20-D832C99EA24D}" presName="background3" presStyleLbl="node3" presStyleIdx="2" presStyleCnt="4"/>
      <dgm:spPr/>
    </dgm:pt>
    <dgm:pt modelId="{1A42E7F0-1CAA-4306-9E27-93D11F613838}" type="pres">
      <dgm:prSet presAssocID="{5A998FD1-3247-4B7F-BA20-D832C99EA24D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30F441B3-561E-424B-91D1-D8C1A11B938A}" type="pres">
      <dgm:prSet presAssocID="{5A998FD1-3247-4B7F-BA20-D832C99EA24D}" presName="hierChild4" presStyleCnt="0"/>
      <dgm:spPr/>
    </dgm:pt>
    <dgm:pt modelId="{43D3E949-A046-4594-944D-DBD895FD95DE}" type="pres">
      <dgm:prSet presAssocID="{7CC39691-C94F-4AD2-808E-2EF6B7CACDD8}" presName="Name23" presStyleLbl="parChTrans1D4" presStyleIdx="0" presStyleCnt="3"/>
      <dgm:spPr/>
      <dgm:t>
        <a:bodyPr/>
        <a:lstStyle/>
        <a:p>
          <a:endParaRPr lang="es-CL"/>
        </a:p>
      </dgm:t>
    </dgm:pt>
    <dgm:pt modelId="{8A4A4098-DED9-40E4-BD9E-5DC71ACDB372}" type="pres">
      <dgm:prSet presAssocID="{0CF57755-7724-4C97-A3ED-81256F7EF768}" presName="hierRoot4" presStyleCnt="0"/>
      <dgm:spPr/>
    </dgm:pt>
    <dgm:pt modelId="{52E4F98A-ABFB-4D1E-8ECE-94020D0D113E}" type="pres">
      <dgm:prSet presAssocID="{0CF57755-7724-4C97-A3ED-81256F7EF768}" presName="composite4" presStyleCnt="0"/>
      <dgm:spPr/>
    </dgm:pt>
    <dgm:pt modelId="{3090C901-023F-4417-90F1-B56FF7EA3E6B}" type="pres">
      <dgm:prSet presAssocID="{0CF57755-7724-4C97-A3ED-81256F7EF768}" presName="background4" presStyleLbl="node4" presStyleIdx="0" presStyleCnt="3"/>
      <dgm:spPr/>
    </dgm:pt>
    <dgm:pt modelId="{A3F02854-FC30-4052-BDB8-F4A479C2DC03}" type="pres">
      <dgm:prSet presAssocID="{0CF57755-7724-4C97-A3ED-81256F7EF768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0B0FCD08-EFC3-4E69-B95C-2C2D73B8EDE7}" type="pres">
      <dgm:prSet presAssocID="{0CF57755-7724-4C97-A3ED-81256F7EF768}" presName="hierChild5" presStyleCnt="0"/>
      <dgm:spPr/>
    </dgm:pt>
    <dgm:pt modelId="{0AEE3A99-7DD7-4229-A2C8-0FF225A3905D}" type="pres">
      <dgm:prSet presAssocID="{BF2D2616-15C7-497A-8824-4025BCBC9AA5}" presName="Name23" presStyleLbl="parChTrans1D4" presStyleIdx="1" presStyleCnt="3"/>
      <dgm:spPr/>
      <dgm:t>
        <a:bodyPr/>
        <a:lstStyle/>
        <a:p>
          <a:endParaRPr lang="es-CL"/>
        </a:p>
      </dgm:t>
    </dgm:pt>
    <dgm:pt modelId="{2C415BE5-5532-4BBB-B9C4-FDA0C2A37AB7}" type="pres">
      <dgm:prSet presAssocID="{52E2A3D8-2320-4589-AD53-846A3313BC3B}" presName="hierRoot4" presStyleCnt="0"/>
      <dgm:spPr/>
    </dgm:pt>
    <dgm:pt modelId="{2A6F12D1-2ED7-4EB2-B59C-77017A4E991F}" type="pres">
      <dgm:prSet presAssocID="{52E2A3D8-2320-4589-AD53-846A3313BC3B}" presName="composite4" presStyleCnt="0"/>
      <dgm:spPr/>
    </dgm:pt>
    <dgm:pt modelId="{35F8E8A9-5BF1-41FD-B08C-556D2E231D08}" type="pres">
      <dgm:prSet presAssocID="{52E2A3D8-2320-4589-AD53-846A3313BC3B}" presName="background4" presStyleLbl="node4" presStyleIdx="1" presStyleCnt="3"/>
      <dgm:spPr/>
    </dgm:pt>
    <dgm:pt modelId="{D374DA40-B8BD-4165-99DE-13C51E10CCD6}" type="pres">
      <dgm:prSet presAssocID="{52E2A3D8-2320-4589-AD53-846A3313BC3B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62BF6FB-AE2A-4730-A3C6-3F5ABED881B9}" type="pres">
      <dgm:prSet presAssocID="{52E2A3D8-2320-4589-AD53-846A3313BC3B}" presName="hierChild5" presStyleCnt="0"/>
      <dgm:spPr/>
    </dgm:pt>
    <dgm:pt modelId="{ECD30DBC-A40F-4163-B5DD-299F8D724845}" type="pres">
      <dgm:prSet presAssocID="{5701AA88-C9E3-4FA0-8117-892D57BCBB42}" presName="Name23" presStyleLbl="parChTrans1D4" presStyleIdx="2" presStyleCnt="3"/>
      <dgm:spPr/>
      <dgm:t>
        <a:bodyPr/>
        <a:lstStyle/>
        <a:p>
          <a:endParaRPr lang="es-CL"/>
        </a:p>
      </dgm:t>
    </dgm:pt>
    <dgm:pt modelId="{76550858-9F98-4B09-9974-9AA5394ADDFB}" type="pres">
      <dgm:prSet presAssocID="{07A6A710-4B89-4472-88C7-10FBE098082E}" presName="hierRoot4" presStyleCnt="0"/>
      <dgm:spPr/>
    </dgm:pt>
    <dgm:pt modelId="{96B99036-5F9E-4B05-A93F-0E56712436EB}" type="pres">
      <dgm:prSet presAssocID="{07A6A710-4B89-4472-88C7-10FBE098082E}" presName="composite4" presStyleCnt="0"/>
      <dgm:spPr/>
    </dgm:pt>
    <dgm:pt modelId="{BE773F12-4441-4AE2-A344-EEC2A5EAF280}" type="pres">
      <dgm:prSet presAssocID="{07A6A710-4B89-4472-88C7-10FBE098082E}" presName="background4" presStyleLbl="node4" presStyleIdx="2" presStyleCnt="3"/>
      <dgm:spPr/>
    </dgm:pt>
    <dgm:pt modelId="{4BCA90A9-1C89-4A94-B443-0F813FE263C6}" type="pres">
      <dgm:prSet presAssocID="{07A6A710-4B89-4472-88C7-10FBE098082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7EB7F2EF-516E-48EE-B790-0D7913AD08C5}" type="pres">
      <dgm:prSet presAssocID="{07A6A710-4B89-4472-88C7-10FBE098082E}" presName="hierChild5" presStyleCnt="0"/>
      <dgm:spPr/>
    </dgm:pt>
    <dgm:pt modelId="{0DAFEA15-B788-41E5-A4F6-0D0B337BB27D}" type="pres">
      <dgm:prSet presAssocID="{41FF7D65-04F1-4A89-A730-205086CA4642}" presName="Name17" presStyleLbl="parChTrans1D3" presStyleIdx="3" presStyleCnt="4"/>
      <dgm:spPr/>
      <dgm:t>
        <a:bodyPr/>
        <a:lstStyle/>
        <a:p>
          <a:endParaRPr lang="es-CL"/>
        </a:p>
      </dgm:t>
    </dgm:pt>
    <dgm:pt modelId="{FD8359F6-1101-482C-909F-F11B905C6C0F}" type="pres">
      <dgm:prSet presAssocID="{37065779-DA87-4815-9A43-BDEBB6B43E08}" presName="hierRoot3" presStyleCnt="0"/>
      <dgm:spPr/>
    </dgm:pt>
    <dgm:pt modelId="{97AB9822-77E9-4A0F-8AD1-B4C5103FB6B9}" type="pres">
      <dgm:prSet presAssocID="{37065779-DA87-4815-9A43-BDEBB6B43E08}" presName="composite3" presStyleCnt="0"/>
      <dgm:spPr/>
    </dgm:pt>
    <dgm:pt modelId="{63996E5D-B02E-4EB4-A23B-5FC85FCA14CF}" type="pres">
      <dgm:prSet presAssocID="{37065779-DA87-4815-9A43-BDEBB6B43E08}" presName="background3" presStyleLbl="node3" presStyleIdx="3" presStyleCnt="4"/>
      <dgm:spPr/>
    </dgm:pt>
    <dgm:pt modelId="{5A56F747-16F9-427D-9FF5-27E3B5961AD3}" type="pres">
      <dgm:prSet presAssocID="{37065779-DA87-4815-9A43-BDEBB6B43E0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84FD530A-99B8-4009-9705-67AC41CA00B6}" type="pres">
      <dgm:prSet presAssocID="{37065779-DA87-4815-9A43-BDEBB6B43E08}" presName="hierChild4" presStyleCnt="0"/>
      <dgm:spPr/>
    </dgm:pt>
  </dgm:ptLst>
  <dgm:cxnLst>
    <dgm:cxn modelId="{6C7B28EB-56B3-4EB7-B0D6-D2C101788093}" type="presOf" srcId="{81B824FC-8977-43B8-BADC-2166A08156FC}" destId="{82ED74DB-FFA5-4245-90A8-93B000B04163}" srcOrd="0" destOrd="0" presId="urn:microsoft.com/office/officeart/2005/8/layout/hierarchy1"/>
    <dgm:cxn modelId="{1A7F5355-3543-40B0-85F1-E3B44842AAE3}" srcId="{3EA8A97A-F558-41F7-9232-6E3FECF27FA6}" destId="{81B824FC-8977-43B8-BADC-2166A08156FC}" srcOrd="3" destOrd="0" parTransId="{278B808E-A3D2-4A86-9481-E04DE907C93D}" sibTransId="{0716B00C-B6F3-4397-A3D4-329C87AF6E9C}"/>
    <dgm:cxn modelId="{BE44A755-9153-4D68-ACE9-3AD07CC28AEF}" type="presOf" srcId="{359F064E-29FA-4977-85EE-9D438938A7A3}" destId="{B9CA9FD3-C52E-4E96-88B9-7A247DCED8EA}" srcOrd="0" destOrd="0" presId="urn:microsoft.com/office/officeart/2005/8/layout/hierarchy1"/>
    <dgm:cxn modelId="{E6688369-FD79-43E1-8F6C-CE59CB2B80EC}" srcId="{5A998FD1-3247-4B7F-BA20-D832C99EA24D}" destId="{52E2A3D8-2320-4589-AD53-846A3313BC3B}" srcOrd="1" destOrd="0" parTransId="{BF2D2616-15C7-497A-8824-4025BCBC9AA5}" sibTransId="{8F28715C-F447-450A-A859-AB3A31DBF107}"/>
    <dgm:cxn modelId="{8BB5D2B7-6A9A-4F8A-B140-194382659E24}" type="presOf" srcId="{242D91C9-4720-4FC6-97A3-4F7271D48AF4}" destId="{CD9328C2-DF91-4CD0-AD47-B674FC73DF04}" srcOrd="0" destOrd="0" presId="urn:microsoft.com/office/officeart/2005/8/layout/hierarchy1"/>
    <dgm:cxn modelId="{8E81B57C-A489-41E0-B3C3-C12884DE5B9D}" type="presOf" srcId="{3DD0512F-8A96-4AFA-8E25-DB94565F6D45}" destId="{ABB6DB64-973A-4F27-A253-498D01D564A1}" srcOrd="0" destOrd="0" presId="urn:microsoft.com/office/officeart/2005/8/layout/hierarchy1"/>
    <dgm:cxn modelId="{42343473-ABC3-4404-BFBA-9284C0064D3C}" srcId="{3EA8A97A-F558-41F7-9232-6E3FECF27FA6}" destId="{3DD0512F-8A96-4AFA-8E25-DB94565F6D45}" srcOrd="4" destOrd="0" parTransId="{AEB4626E-C479-4B6D-B37D-8D5A7FB082BF}" sibTransId="{76DB01CE-2A1B-4A94-8E31-824B96A8AF9F}"/>
    <dgm:cxn modelId="{3F06891E-3F9E-42E8-B336-8F6F2EE3F89B}" srcId="{0A022C89-687D-4DAF-BFB6-2C0FDFDD6C6D}" destId="{5A998FD1-3247-4B7F-BA20-D832C99EA24D}" srcOrd="1" destOrd="0" parTransId="{50C91DA1-5FA3-4412-A0C0-E2489B44687D}" sibTransId="{6500F7C3-D40A-4FC5-9A2F-94B9F5A8EE79}"/>
    <dgm:cxn modelId="{970ECF6F-C48C-47E7-BBA5-3C16A0EC39CD}" type="presOf" srcId="{A5CEB494-60B8-4A02-ABA4-F169CB976BFE}" destId="{D1702913-7E33-41CD-A9FB-265C96A19D73}" srcOrd="0" destOrd="0" presId="urn:microsoft.com/office/officeart/2005/8/layout/hierarchy1"/>
    <dgm:cxn modelId="{B99C4E61-FABE-4A56-85E0-92F77BEE725B}" type="presOf" srcId="{AEB4626E-C479-4B6D-B37D-8D5A7FB082BF}" destId="{A04E9E69-502E-4750-ADD6-6D6AEB8EF513}" srcOrd="0" destOrd="0" presId="urn:microsoft.com/office/officeart/2005/8/layout/hierarchy1"/>
    <dgm:cxn modelId="{A03B04E7-6741-4CDE-BF7E-EF1120886505}" srcId="{FDCD5450-03A7-4FFE-BEED-50EDB826FFF2}" destId="{242D91C9-4720-4FC6-97A3-4F7271D48AF4}" srcOrd="0" destOrd="0" parTransId="{B424C668-132E-429C-A4E5-70FE194DBDF0}" sibTransId="{ED9BECB4-C6FB-44FA-AD31-A174FE3645CE}"/>
    <dgm:cxn modelId="{D0C41D90-3ED6-4F0E-9EA3-99FD70057519}" type="presOf" srcId="{6FE670F1-84AD-4990-847D-2C24B1F7F3CF}" destId="{AC163AD0-99EF-47DF-9710-E21F41E63F8D}" srcOrd="0" destOrd="0" presId="urn:microsoft.com/office/officeart/2005/8/layout/hierarchy1"/>
    <dgm:cxn modelId="{F98CD172-6CAD-4A47-9FE9-930A24737DDC}" srcId="{5A998FD1-3247-4B7F-BA20-D832C99EA24D}" destId="{07A6A710-4B89-4472-88C7-10FBE098082E}" srcOrd="2" destOrd="0" parTransId="{5701AA88-C9E3-4FA0-8117-892D57BCBB42}" sibTransId="{0B741EF1-5508-4C7F-8D16-08E21DE34C35}"/>
    <dgm:cxn modelId="{4BAF80FC-C4ED-4935-B26B-7AC3E781ED97}" type="presOf" srcId="{278B808E-A3D2-4A86-9481-E04DE907C93D}" destId="{E9BA1D5E-6090-4E48-948C-F2BB17126C25}" srcOrd="0" destOrd="0" presId="urn:microsoft.com/office/officeart/2005/8/layout/hierarchy1"/>
    <dgm:cxn modelId="{0B287FFD-F8E4-4471-98E7-9D661FBCCA81}" type="presOf" srcId="{07A6A710-4B89-4472-88C7-10FBE098082E}" destId="{4BCA90A9-1C89-4A94-B443-0F813FE263C6}" srcOrd="0" destOrd="0" presId="urn:microsoft.com/office/officeart/2005/8/layout/hierarchy1"/>
    <dgm:cxn modelId="{EB08B8A1-7D1B-4884-9892-183B3E922BF6}" type="presOf" srcId="{98485145-E875-47C1-95A1-84444AFEFE4D}" destId="{082C54F2-C718-41E6-86F1-5FC779BFC0C2}" srcOrd="0" destOrd="0" presId="urn:microsoft.com/office/officeart/2005/8/layout/hierarchy1"/>
    <dgm:cxn modelId="{0D2E2528-7858-438F-AEDB-FFC76BAD2BA2}" type="presOf" srcId="{FDCD5450-03A7-4FFE-BEED-50EDB826FFF2}" destId="{7DC4F45A-868B-4F29-B215-B3058BAB1A66}" srcOrd="0" destOrd="0" presId="urn:microsoft.com/office/officeart/2005/8/layout/hierarchy1"/>
    <dgm:cxn modelId="{F18A3421-EDB4-4A77-A310-5AD83BA7FB1E}" type="presOf" srcId="{BF2D2616-15C7-497A-8824-4025BCBC9AA5}" destId="{0AEE3A99-7DD7-4229-A2C8-0FF225A3905D}" srcOrd="0" destOrd="0" presId="urn:microsoft.com/office/officeart/2005/8/layout/hierarchy1"/>
    <dgm:cxn modelId="{DBFB6FC2-97CA-4367-8EDB-BFFFA9E7CA13}" type="presOf" srcId="{0A022C89-687D-4DAF-BFB6-2C0FDFDD6C6D}" destId="{65BD5232-C25A-4FFF-B3E0-88F8C66FF3DC}" srcOrd="0" destOrd="0" presId="urn:microsoft.com/office/officeart/2005/8/layout/hierarchy1"/>
    <dgm:cxn modelId="{16652D0A-0800-4CC1-99F7-11BEFE28206E}" type="presOf" srcId="{52E2A3D8-2320-4589-AD53-846A3313BC3B}" destId="{D374DA40-B8BD-4165-99DE-13C51E10CCD6}" srcOrd="0" destOrd="0" presId="urn:microsoft.com/office/officeart/2005/8/layout/hierarchy1"/>
    <dgm:cxn modelId="{826B6602-D4BC-4307-B02A-63710607261B}" type="presOf" srcId="{2A238223-1AC1-4AC9-97F2-1C74686F8F4E}" destId="{91D0128E-C585-4052-93D1-FF7605D00FCD}" srcOrd="0" destOrd="0" presId="urn:microsoft.com/office/officeart/2005/8/layout/hierarchy1"/>
    <dgm:cxn modelId="{550C2940-3F25-4E65-B44F-90E9FAD44E53}" type="presOf" srcId="{D97BC2C0-7D88-4803-B90E-2BCB1A5FAC21}" destId="{CCBB2237-409B-48D1-8CDC-287FDFFE0937}" srcOrd="0" destOrd="0" presId="urn:microsoft.com/office/officeart/2005/8/layout/hierarchy1"/>
    <dgm:cxn modelId="{EB6BAA19-5ABF-467D-BB31-7B51BDAAF597}" srcId="{6FE670F1-84AD-4990-847D-2C24B1F7F3CF}" destId="{3EA8A97A-F558-41F7-9232-6E3FECF27FA6}" srcOrd="0" destOrd="0" parTransId="{178FF88E-6B41-4304-A283-2D284E878BF3}" sibTransId="{7D7BE83C-CFE0-4979-ABE3-5EBB1D97FF15}"/>
    <dgm:cxn modelId="{27950D49-C23D-4AA1-AAE5-731050D0E253}" srcId="{0A022C89-687D-4DAF-BFB6-2C0FDFDD6C6D}" destId="{37065779-DA87-4815-9A43-BDEBB6B43E08}" srcOrd="2" destOrd="0" parTransId="{41FF7D65-04F1-4A89-A730-205086CA4642}" sibTransId="{A3D016CE-817C-49A7-B22B-3B12F0E8A1E9}"/>
    <dgm:cxn modelId="{711CA6E0-882D-4D34-97BD-D24298865786}" type="presOf" srcId="{3EA8A97A-F558-41F7-9232-6E3FECF27FA6}" destId="{F5AA5B3D-2F4F-458D-A889-3416A2FC300E}" srcOrd="0" destOrd="0" presId="urn:microsoft.com/office/officeart/2005/8/layout/hierarchy1"/>
    <dgm:cxn modelId="{38CF4AB6-63BF-455E-8A4C-1640295FA895}" srcId="{3EA8A97A-F558-41F7-9232-6E3FECF27FA6}" destId="{FDCD5450-03A7-4FFE-BEED-50EDB826FFF2}" srcOrd="0" destOrd="0" parTransId="{8210BED1-64F5-4143-B8D9-8E11BA467981}" sibTransId="{5BEE1F5C-3CD6-4C58-8CE8-B705F6A1C990}"/>
    <dgm:cxn modelId="{081614BD-685C-408F-89A4-6A1F9373FEDA}" srcId="{3EA8A97A-F558-41F7-9232-6E3FECF27FA6}" destId="{45B951B9-E4BB-4991-BCD0-3EA009E7CEAB}" srcOrd="1" destOrd="0" parTransId="{CA4DEE16-A47F-4FC9-960B-E296A26DB4B2}" sibTransId="{171E8DC1-0774-4E16-837D-D78C4E4E0E74}"/>
    <dgm:cxn modelId="{354A0A9A-2BB0-4CBF-9BBF-D1D2AF1CF5B4}" srcId="{3EA8A97A-F558-41F7-9232-6E3FECF27FA6}" destId="{98485145-E875-47C1-95A1-84444AFEFE4D}" srcOrd="2" destOrd="0" parTransId="{2A238223-1AC1-4AC9-97F2-1C74686F8F4E}" sibTransId="{B1467737-0AE0-4D32-9B13-ED2D366F7DAE}"/>
    <dgm:cxn modelId="{4603D226-08C2-4955-A582-E9F5DED24885}" type="presOf" srcId="{0CF57755-7724-4C97-A3ED-81256F7EF768}" destId="{A3F02854-FC30-4052-BDB8-F4A479C2DC03}" srcOrd="0" destOrd="0" presId="urn:microsoft.com/office/officeart/2005/8/layout/hierarchy1"/>
    <dgm:cxn modelId="{41BE6884-D89D-4B4E-9884-1B74C1DAA79C}" type="presOf" srcId="{7CC39691-C94F-4AD2-808E-2EF6B7CACDD8}" destId="{43D3E949-A046-4594-944D-DBD895FD95DE}" srcOrd="0" destOrd="0" presId="urn:microsoft.com/office/officeart/2005/8/layout/hierarchy1"/>
    <dgm:cxn modelId="{B1A7513A-5F1C-45D2-902D-A99E9C1239A6}" type="presOf" srcId="{8210BED1-64F5-4143-B8D9-8E11BA467981}" destId="{3F43C557-550B-4112-8665-D0972B2F02EB}" srcOrd="0" destOrd="0" presId="urn:microsoft.com/office/officeart/2005/8/layout/hierarchy1"/>
    <dgm:cxn modelId="{0A8AA97D-6770-4001-A006-3DC23267719B}" type="presOf" srcId="{5701AA88-C9E3-4FA0-8117-892D57BCBB42}" destId="{ECD30DBC-A40F-4163-B5DD-299F8D724845}" srcOrd="0" destOrd="0" presId="urn:microsoft.com/office/officeart/2005/8/layout/hierarchy1"/>
    <dgm:cxn modelId="{AAA96FB0-B4A3-44C5-9533-CC42662A24E8}" type="presOf" srcId="{45B951B9-E4BB-4991-BCD0-3EA009E7CEAB}" destId="{F9189060-911A-46B3-892A-A86AFF829E21}" srcOrd="0" destOrd="0" presId="urn:microsoft.com/office/officeart/2005/8/layout/hierarchy1"/>
    <dgm:cxn modelId="{570B68D9-D0D9-4CD3-BB96-8953BDB54658}" srcId="{0A022C89-687D-4DAF-BFB6-2C0FDFDD6C6D}" destId="{D97BC2C0-7D88-4803-B90E-2BCB1A5FAC21}" srcOrd="0" destOrd="0" parTransId="{94461C9D-41E3-45B3-B63E-8E68C7598ADF}" sibTransId="{6D778DBB-7F76-41CE-9CD4-202643C4DEF9}"/>
    <dgm:cxn modelId="{8331F554-AFE0-4757-A830-05BFC36D5E9B}" type="presOf" srcId="{CA4DEE16-A47F-4FC9-960B-E296A26DB4B2}" destId="{022768B6-1464-4DBE-B5AE-832FEE149C82}" srcOrd="0" destOrd="0" presId="urn:microsoft.com/office/officeart/2005/8/layout/hierarchy1"/>
    <dgm:cxn modelId="{BD20267E-58F1-4220-8F04-BC776D697D81}" type="presOf" srcId="{41FF7D65-04F1-4A89-A730-205086CA4642}" destId="{0DAFEA15-B788-41E5-A4F6-0D0B337BB27D}" srcOrd="0" destOrd="0" presId="urn:microsoft.com/office/officeart/2005/8/layout/hierarchy1"/>
    <dgm:cxn modelId="{A358643B-3C0E-445F-A69E-F43BDFAF19FA}" type="presOf" srcId="{37065779-DA87-4815-9A43-BDEBB6B43E08}" destId="{5A56F747-16F9-427D-9FF5-27E3B5961AD3}" srcOrd="0" destOrd="0" presId="urn:microsoft.com/office/officeart/2005/8/layout/hierarchy1"/>
    <dgm:cxn modelId="{847F3BCE-B273-463B-A5EB-E90F2F242DE9}" srcId="{3EA8A97A-F558-41F7-9232-6E3FECF27FA6}" destId="{359F064E-29FA-4977-85EE-9D438938A7A3}" srcOrd="5" destOrd="0" parTransId="{878E5EF8-F218-4A3D-B4DD-6411B576514E}" sibTransId="{07937F5E-CC61-4D9C-87CE-66757778D125}"/>
    <dgm:cxn modelId="{1F453180-CD9D-4393-9723-9BB6DC375DC0}" type="presOf" srcId="{5A998FD1-3247-4B7F-BA20-D832C99EA24D}" destId="{1A42E7F0-1CAA-4306-9E27-93D11F613838}" srcOrd="0" destOrd="0" presId="urn:microsoft.com/office/officeart/2005/8/layout/hierarchy1"/>
    <dgm:cxn modelId="{65B97921-304B-4691-B0C9-5E83D2D90440}" srcId="{5A998FD1-3247-4B7F-BA20-D832C99EA24D}" destId="{0CF57755-7724-4C97-A3ED-81256F7EF768}" srcOrd="0" destOrd="0" parTransId="{7CC39691-C94F-4AD2-808E-2EF6B7CACDD8}" sibTransId="{B961368A-B41C-4B01-880B-9205F04F84C7}"/>
    <dgm:cxn modelId="{AAF994C4-9146-477D-9480-CD16573C860B}" type="presOf" srcId="{878E5EF8-F218-4A3D-B4DD-6411B576514E}" destId="{2A813306-2374-462D-B4AA-8B46D9C489D9}" srcOrd="0" destOrd="0" presId="urn:microsoft.com/office/officeart/2005/8/layout/hierarchy1"/>
    <dgm:cxn modelId="{272A7092-DFF6-4D83-A606-0B3348806F5B}" srcId="{3EA8A97A-F558-41F7-9232-6E3FECF27FA6}" destId="{0A022C89-687D-4DAF-BFB6-2C0FDFDD6C6D}" srcOrd="6" destOrd="0" parTransId="{A5CEB494-60B8-4A02-ABA4-F169CB976BFE}" sibTransId="{72EAA334-7D0A-4ACD-BDD2-7851EB7B902D}"/>
    <dgm:cxn modelId="{282C281C-82E0-48FE-9515-CF0A6EAB88CF}" type="presOf" srcId="{50C91DA1-5FA3-4412-A0C0-E2489B44687D}" destId="{50FEA137-9C8C-43FB-B27B-6300639300FA}" srcOrd="0" destOrd="0" presId="urn:microsoft.com/office/officeart/2005/8/layout/hierarchy1"/>
    <dgm:cxn modelId="{508F1103-5A59-47FA-B9A8-443841A7B227}" type="presOf" srcId="{94461C9D-41E3-45B3-B63E-8E68C7598ADF}" destId="{61AC3CB3-E737-4FBE-B46F-16693751FE25}" srcOrd="0" destOrd="0" presId="urn:microsoft.com/office/officeart/2005/8/layout/hierarchy1"/>
    <dgm:cxn modelId="{70A8E275-0D1C-46F0-B3AC-2601CDB2A339}" type="presOf" srcId="{B424C668-132E-429C-A4E5-70FE194DBDF0}" destId="{EE5F7C35-D22A-4C70-B12B-747B45311A8D}" srcOrd="0" destOrd="0" presId="urn:microsoft.com/office/officeart/2005/8/layout/hierarchy1"/>
    <dgm:cxn modelId="{693D7649-3DFD-49D1-8C8F-7D1D2DEA8D4E}" type="presParOf" srcId="{AC163AD0-99EF-47DF-9710-E21F41E63F8D}" destId="{2D66BFF0-DE0E-4F75-BBD1-E01C81386A5D}" srcOrd="0" destOrd="0" presId="urn:microsoft.com/office/officeart/2005/8/layout/hierarchy1"/>
    <dgm:cxn modelId="{BC77D6AB-100E-49C2-BCD5-FA83F621206C}" type="presParOf" srcId="{2D66BFF0-DE0E-4F75-BBD1-E01C81386A5D}" destId="{0C3818A0-7974-4472-9E11-B6B9D483F43B}" srcOrd="0" destOrd="0" presId="urn:microsoft.com/office/officeart/2005/8/layout/hierarchy1"/>
    <dgm:cxn modelId="{276C3214-28A6-4680-8B30-5D66DE6184F6}" type="presParOf" srcId="{0C3818A0-7974-4472-9E11-B6B9D483F43B}" destId="{34A2D1A5-F790-4B20-B235-05EAA662E867}" srcOrd="0" destOrd="0" presId="urn:microsoft.com/office/officeart/2005/8/layout/hierarchy1"/>
    <dgm:cxn modelId="{A7ED2C4B-80B1-448C-A2F5-11A53300A500}" type="presParOf" srcId="{0C3818A0-7974-4472-9E11-B6B9D483F43B}" destId="{F5AA5B3D-2F4F-458D-A889-3416A2FC300E}" srcOrd="1" destOrd="0" presId="urn:microsoft.com/office/officeart/2005/8/layout/hierarchy1"/>
    <dgm:cxn modelId="{CE36119B-512F-4813-9B0F-E954A1BD4E9F}" type="presParOf" srcId="{2D66BFF0-DE0E-4F75-BBD1-E01C81386A5D}" destId="{DFEEBAD3-E32C-4841-9ADC-4A7116B2568A}" srcOrd="1" destOrd="0" presId="urn:microsoft.com/office/officeart/2005/8/layout/hierarchy1"/>
    <dgm:cxn modelId="{ACCEA4FD-F7F7-44D3-9288-4A905FB05EAA}" type="presParOf" srcId="{DFEEBAD3-E32C-4841-9ADC-4A7116B2568A}" destId="{3F43C557-550B-4112-8665-D0972B2F02EB}" srcOrd="0" destOrd="0" presId="urn:microsoft.com/office/officeart/2005/8/layout/hierarchy1"/>
    <dgm:cxn modelId="{580C2160-C391-4CAB-9055-3A89C263EA06}" type="presParOf" srcId="{DFEEBAD3-E32C-4841-9ADC-4A7116B2568A}" destId="{EDD25D11-B1C2-4EBD-A2DF-625AA5CB5F61}" srcOrd="1" destOrd="0" presId="urn:microsoft.com/office/officeart/2005/8/layout/hierarchy1"/>
    <dgm:cxn modelId="{9DEDB110-C2F6-4657-82A2-BEC43D0083BE}" type="presParOf" srcId="{EDD25D11-B1C2-4EBD-A2DF-625AA5CB5F61}" destId="{B858C0CF-346D-4F61-825B-386DD4AE7802}" srcOrd="0" destOrd="0" presId="urn:microsoft.com/office/officeart/2005/8/layout/hierarchy1"/>
    <dgm:cxn modelId="{F6D9656C-2256-45CA-950A-DAF95A606A70}" type="presParOf" srcId="{B858C0CF-346D-4F61-825B-386DD4AE7802}" destId="{614E04DB-2447-450C-A1F4-EA1BAE4A0C6E}" srcOrd="0" destOrd="0" presId="urn:microsoft.com/office/officeart/2005/8/layout/hierarchy1"/>
    <dgm:cxn modelId="{B263766A-FD65-4338-BA6D-70A1158243BD}" type="presParOf" srcId="{B858C0CF-346D-4F61-825B-386DD4AE7802}" destId="{7DC4F45A-868B-4F29-B215-B3058BAB1A66}" srcOrd="1" destOrd="0" presId="urn:microsoft.com/office/officeart/2005/8/layout/hierarchy1"/>
    <dgm:cxn modelId="{DC760040-816B-404F-8460-5F94ECA062B3}" type="presParOf" srcId="{EDD25D11-B1C2-4EBD-A2DF-625AA5CB5F61}" destId="{958D92F7-0F54-4750-B3A2-13F442D2836F}" srcOrd="1" destOrd="0" presId="urn:microsoft.com/office/officeart/2005/8/layout/hierarchy1"/>
    <dgm:cxn modelId="{B92F4D4B-F015-49A7-83D3-A6B1250F31B9}" type="presParOf" srcId="{958D92F7-0F54-4750-B3A2-13F442D2836F}" destId="{EE5F7C35-D22A-4C70-B12B-747B45311A8D}" srcOrd="0" destOrd="0" presId="urn:microsoft.com/office/officeart/2005/8/layout/hierarchy1"/>
    <dgm:cxn modelId="{34A1F160-9A93-4F2E-B938-78A93AB54646}" type="presParOf" srcId="{958D92F7-0F54-4750-B3A2-13F442D2836F}" destId="{3FDC3C45-77E0-4132-81CE-124E2E0386D9}" srcOrd="1" destOrd="0" presId="urn:microsoft.com/office/officeart/2005/8/layout/hierarchy1"/>
    <dgm:cxn modelId="{D61086DA-0143-4CC7-A87E-BD3F1AB153C0}" type="presParOf" srcId="{3FDC3C45-77E0-4132-81CE-124E2E0386D9}" destId="{95BE0DFB-70A0-405B-87BB-D0901DA60B1F}" srcOrd="0" destOrd="0" presId="urn:microsoft.com/office/officeart/2005/8/layout/hierarchy1"/>
    <dgm:cxn modelId="{E8A1CE9E-A6E0-4368-B8AD-2515070C7843}" type="presParOf" srcId="{95BE0DFB-70A0-405B-87BB-D0901DA60B1F}" destId="{4699874F-BC01-4B27-B879-DA776391CC1F}" srcOrd="0" destOrd="0" presId="urn:microsoft.com/office/officeart/2005/8/layout/hierarchy1"/>
    <dgm:cxn modelId="{1322EDE9-D220-45DC-A51D-C101FA7F48E1}" type="presParOf" srcId="{95BE0DFB-70A0-405B-87BB-D0901DA60B1F}" destId="{CD9328C2-DF91-4CD0-AD47-B674FC73DF04}" srcOrd="1" destOrd="0" presId="urn:microsoft.com/office/officeart/2005/8/layout/hierarchy1"/>
    <dgm:cxn modelId="{27650923-B691-4621-9BCD-DE20154F288E}" type="presParOf" srcId="{3FDC3C45-77E0-4132-81CE-124E2E0386D9}" destId="{058DDCF7-9632-4ECB-82A7-C0AEAC46200F}" srcOrd="1" destOrd="0" presId="urn:microsoft.com/office/officeart/2005/8/layout/hierarchy1"/>
    <dgm:cxn modelId="{246009E3-DA43-47A9-B954-BFFB3441F76B}" type="presParOf" srcId="{DFEEBAD3-E32C-4841-9ADC-4A7116B2568A}" destId="{022768B6-1464-4DBE-B5AE-832FEE149C82}" srcOrd="2" destOrd="0" presId="urn:microsoft.com/office/officeart/2005/8/layout/hierarchy1"/>
    <dgm:cxn modelId="{0C23726A-469C-4CB2-8170-AEB08B679E3B}" type="presParOf" srcId="{DFEEBAD3-E32C-4841-9ADC-4A7116B2568A}" destId="{E443642C-BB2D-472A-B4D2-81A4F7B2C7AF}" srcOrd="3" destOrd="0" presId="urn:microsoft.com/office/officeart/2005/8/layout/hierarchy1"/>
    <dgm:cxn modelId="{52DE3EC4-BA19-4714-8670-8F05A94F6586}" type="presParOf" srcId="{E443642C-BB2D-472A-B4D2-81A4F7B2C7AF}" destId="{0EDD4E5D-8C4C-45B1-9C8D-88A21369C19A}" srcOrd="0" destOrd="0" presId="urn:microsoft.com/office/officeart/2005/8/layout/hierarchy1"/>
    <dgm:cxn modelId="{94C0FA4A-3217-439E-A2E6-50692558F68A}" type="presParOf" srcId="{0EDD4E5D-8C4C-45B1-9C8D-88A21369C19A}" destId="{E5A6986E-1782-4A77-86FC-FDE8F2FEDE15}" srcOrd="0" destOrd="0" presId="urn:microsoft.com/office/officeart/2005/8/layout/hierarchy1"/>
    <dgm:cxn modelId="{1627D68B-7776-486A-8486-3922C28A4976}" type="presParOf" srcId="{0EDD4E5D-8C4C-45B1-9C8D-88A21369C19A}" destId="{F9189060-911A-46B3-892A-A86AFF829E21}" srcOrd="1" destOrd="0" presId="urn:microsoft.com/office/officeart/2005/8/layout/hierarchy1"/>
    <dgm:cxn modelId="{764109E6-9E5A-476B-B6AF-2DA71746BB15}" type="presParOf" srcId="{E443642C-BB2D-472A-B4D2-81A4F7B2C7AF}" destId="{5412068E-F7D8-431E-A7D2-AEB24A8A60E5}" srcOrd="1" destOrd="0" presId="urn:microsoft.com/office/officeart/2005/8/layout/hierarchy1"/>
    <dgm:cxn modelId="{DBD748D8-4524-4748-9B9A-2D51C4981C17}" type="presParOf" srcId="{DFEEBAD3-E32C-4841-9ADC-4A7116B2568A}" destId="{91D0128E-C585-4052-93D1-FF7605D00FCD}" srcOrd="4" destOrd="0" presId="urn:microsoft.com/office/officeart/2005/8/layout/hierarchy1"/>
    <dgm:cxn modelId="{0FE50F2D-8083-43E2-8550-2A0D58B41DFE}" type="presParOf" srcId="{DFEEBAD3-E32C-4841-9ADC-4A7116B2568A}" destId="{172DC2E1-6940-42AE-AEDA-5833EC6C0F89}" srcOrd="5" destOrd="0" presId="urn:microsoft.com/office/officeart/2005/8/layout/hierarchy1"/>
    <dgm:cxn modelId="{C69CFF04-F0A1-4476-9C07-46483E0CC8EF}" type="presParOf" srcId="{172DC2E1-6940-42AE-AEDA-5833EC6C0F89}" destId="{01D0FED4-6419-4AAF-8E9E-77358B8C17F2}" srcOrd="0" destOrd="0" presId="urn:microsoft.com/office/officeart/2005/8/layout/hierarchy1"/>
    <dgm:cxn modelId="{9D04E6C8-3F50-468C-869F-8F720FABA276}" type="presParOf" srcId="{01D0FED4-6419-4AAF-8E9E-77358B8C17F2}" destId="{6F7017E0-0DCD-4AD4-BD96-374CED447134}" srcOrd="0" destOrd="0" presId="urn:microsoft.com/office/officeart/2005/8/layout/hierarchy1"/>
    <dgm:cxn modelId="{7B1F518D-4DE6-4403-8DC7-7F6A7D92B8FD}" type="presParOf" srcId="{01D0FED4-6419-4AAF-8E9E-77358B8C17F2}" destId="{082C54F2-C718-41E6-86F1-5FC779BFC0C2}" srcOrd="1" destOrd="0" presId="urn:microsoft.com/office/officeart/2005/8/layout/hierarchy1"/>
    <dgm:cxn modelId="{2F82B1DA-6B18-4A03-AEC7-5F2A62F8E5AC}" type="presParOf" srcId="{172DC2E1-6940-42AE-AEDA-5833EC6C0F89}" destId="{1E43667A-03F6-469D-A21A-FA9376AF9E30}" srcOrd="1" destOrd="0" presId="urn:microsoft.com/office/officeart/2005/8/layout/hierarchy1"/>
    <dgm:cxn modelId="{EF9133F3-5209-43A6-97CB-1F10D60B9815}" type="presParOf" srcId="{DFEEBAD3-E32C-4841-9ADC-4A7116B2568A}" destId="{E9BA1D5E-6090-4E48-948C-F2BB17126C25}" srcOrd="6" destOrd="0" presId="urn:microsoft.com/office/officeart/2005/8/layout/hierarchy1"/>
    <dgm:cxn modelId="{17BFF920-BCEA-47E4-AEBF-0FED768B33DE}" type="presParOf" srcId="{DFEEBAD3-E32C-4841-9ADC-4A7116B2568A}" destId="{3A0F62D4-D732-46CD-B97A-A10FD08504A5}" srcOrd="7" destOrd="0" presId="urn:microsoft.com/office/officeart/2005/8/layout/hierarchy1"/>
    <dgm:cxn modelId="{3EA14B5A-3045-43FA-B67F-033D45B3F3D2}" type="presParOf" srcId="{3A0F62D4-D732-46CD-B97A-A10FD08504A5}" destId="{3E654BAD-67E9-4DB0-A222-5C5952C378DA}" srcOrd="0" destOrd="0" presId="urn:microsoft.com/office/officeart/2005/8/layout/hierarchy1"/>
    <dgm:cxn modelId="{12177680-09AD-4C62-9425-B2ABB1B37EAC}" type="presParOf" srcId="{3E654BAD-67E9-4DB0-A222-5C5952C378DA}" destId="{42E2AF5B-420D-449F-92D2-E41FCEC47EF8}" srcOrd="0" destOrd="0" presId="urn:microsoft.com/office/officeart/2005/8/layout/hierarchy1"/>
    <dgm:cxn modelId="{109F2C2C-2E7D-425D-BC4F-7B50D8A4FCDB}" type="presParOf" srcId="{3E654BAD-67E9-4DB0-A222-5C5952C378DA}" destId="{82ED74DB-FFA5-4245-90A8-93B000B04163}" srcOrd="1" destOrd="0" presId="urn:microsoft.com/office/officeart/2005/8/layout/hierarchy1"/>
    <dgm:cxn modelId="{274DBCA9-2454-4756-A682-FB2F35803D76}" type="presParOf" srcId="{3A0F62D4-D732-46CD-B97A-A10FD08504A5}" destId="{054986F8-0391-4DD9-8D8F-2391674A3957}" srcOrd="1" destOrd="0" presId="urn:microsoft.com/office/officeart/2005/8/layout/hierarchy1"/>
    <dgm:cxn modelId="{BDF39621-0016-47A9-BD8F-925618C293A3}" type="presParOf" srcId="{DFEEBAD3-E32C-4841-9ADC-4A7116B2568A}" destId="{A04E9E69-502E-4750-ADD6-6D6AEB8EF513}" srcOrd="8" destOrd="0" presId="urn:microsoft.com/office/officeart/2005/8/layout/hierarchy1"/>
    <dgm:cxn modelId="{B2375DBE-1DDC-4984-BCE0-4729EAF27B7A}" type="presParOf" srcId="{DFEEBAD3-E32C-4841-9ADC-4A7116B2568A}" destId="{7C5E70D2-5F59-44B3-BB40-D436D4FE6050}" srcOrd="9" destOrd="0" presId="urn:microsoft.com/office/officeart/2005/8/layout/hierarchy1"/>
    <dgm:cxn modelId="{85244B40-6EE6-4A59-8405-BF4BD888D536}" type="presParOf" srcId="{7C5E70D2-5F59-44B3-BB40-D436D4FE6050}" destId="{E00B7B21-C146-445E-864D-359FD2F8ECF2}" srcOrd="0" destOrd="0" presId="urn:microsoft.com/office/officeart/2005/8/layout/hierarchy1"/>
    <dgm:cxn modelId="{8C8B3E5F-2F36-49AC-A402-C40BD02E2E12}" type="presParOf" srcId="{E00B7B21-C146-445E-864D-359FD2F8ECF2}" destId="{9F8328B1-8513-4341-BDD3-351475602E76}" srcOrd="0" destOrd="0" presId="urn:microsoft.com/office/officeart/2005/8/layout/hierarchy1"/>
    <dgm:cxn modelId="{3C6CBC96-DABF-4CB5-B368-11103CDDB20C}" type="presParOf" srcId="{E00B7B21-C146-445E-864D-359FD2F8ECF2}" destId="{ABB6DB64-973A-4F27-A253-498D01D564A1}" srcOrd="1" destOrd="0" presId="urn:microsoft.com/office/officeart/2005/8/layout/hierarchy1"/>
    <dgm:cxn modelId="{8E35A45B-61A1-4D38-9AC6-600E9825B6DB}" type="presParOf" srcId="{7C5E70D2-5F59-44B3-BB40-D436D4FE6050}" destId="{462D95B9-CED3-4A07-B97D-23C5DCEC254D}" srcOrd="1" destOrd="0" presId="urn:microsoft.com/office/officeart/2005/8/layout/hierarchy1"/>
    <dgm:cxn modelId="{79F1F41C-0754-452B-BC2B-6B5A314EEE1E}" type="presParOf" srcId="{DFEEBAD3-E32C-4841-9ADC-4A7116B2568A}" destId="{2A813306-2374-462D-B4AA-8B46D9C489D9}" srcOrd="10" destOrd="0" presId="urn:microsoft.com/office/officeart/2005/8/layout/hierarchy1"/>
    <dgm:cxn modelId="{C5287052-6714-4CE3-A682-97A79838FCFE}" type="presParOf" srcId="{DFEEBAD3-E32C-4841-9ADC-4A7116B2568A}" destId="{0BBBF2A6-3FCE-4D96-BAF1-364CE6B9C558}" srcOrd="11" destOrd="0" presId="urn:microsoft.com/office/officeart/2005/8/layout/hierarchy1"/>
    <dgm:cxn modelId="{8F02E683-F775-4FE4-993C-A6717CA22670}" type="presParOf" srcId="{0BBBF2A6-3FCE-4D96-BAF1-364CE6B9C558}" destId="{6B426809-1232-4E29-A438-6AC1CBC4455D}" srcOrd="0" destOrd="0" presId="urn:microsoft.com/office/officeart/2005/8/layout/hierarchy1"/>
    <dgm:cxn modelId="{C6F670BD-D874-4F07-99DE-1AAD2C38152C}" type="presParOf" srcId="{6B426809-1232-4E29-A438-6AC1CBC4455D}" destId="{4202A94F-85DF-494F-B3CF-A308AF9EE470}" srcOrd="0" destOrd="0" presId="urn:microsoft.com/office/officeart/2005/8/layout/hierarchy1"/>
    <dgm:cxn modelId="{C4A3FD83-6244-4E7C-A6B6-AE8B0110E22D}" type="presParOf" srcId="{6B426809-1232-4E29-A438-6AC1CBC4455D}" destId="{B9CA9FD3-C52E-4E96-88B9-7A247DCED8EA}" srcOrd="1" destOrd="0" presId="urn:microsoft.com/office/officeart/2005/8/layout/hierarchy1"/>
    <dgm:cxn modelId="{61472C7A-F40E-4A0C-A4F3-F8AF9EF483FD}" type="presParOf" srcId="{0BBBF2A6-3FCE-4D96-BAF1-364CE6B9C558}" destId="{6EBF29C0-26C9-48BA-8803-B783919EB577}" srcOrd="1" destOrd="0" presId="urn:microsoft.com/office/officeart/2005/8/layout/hierarchy1"/>
    <dgm:cxn modelId="{56820958-96F8-4433-B1B3-8F400363F56E}" type="presParOf" srcId="{DFEEBAD3-E32C-4841-9ADC-4A7116B2568A}" destId="{D1702913-7E33-41CD-A9FB-265C96A19D73}" srcOrd="12" destOrd="0" presId="urn:microsoft.com/office/officeart/2005/8/layout/hierarchy1"/>
    <dgm:cxn modelId="{65856FA4-F14D-4078-BB01-44BCAF43D2EA}" type="presParOf" srcId="{DFEEBAD3-E32C-4841-9ADC-4A7116B2568A}" destId="{6078E671-8019-4D02-82A7-72FF3B9E0B5F}" srcOrd="13" destOrd="0" presId="urn:microsoft.com/office/officeart/2005/8/layout/hierarchy1"/>
    <dgm:cxn modelId="{BFC38F51-B1FE-42C8-B669-73B5F564BBAD}" type="presParOf" srcId="{6078E671-8019-4D02-82A7-72FF3B9E0B5F}" destId="{9055E19B-4C5E-49D0-B766-07E749C05C5D}" srcOrd="0" destOrd="0" presId="urn:microsoft.com/office/officeart/2005/8/layout/hierarchy1"/>
    <dgm:cxn modelId="{D3FDF531-9F82-4C71-9FA9-400E190651B5}" type="presParOf" srcId="{9055E19B-4C5E-49D0-B766-07E749C05C5D}" destId="{23387078-0129-47C2-BE80-E81E56FA403E}" srcOrd="0" destOrd="0" presId="urn:microsoft.com/office/officeart/2005/8/layout/hierarchy1"/>
    <dgm:cxn modelId="{6BB5298E-F37D-4457-A16F-5261E9808133}" type="presParOf" srcId="{9055E19B-4C5E-49D0-B766-07E749C05C5D}" destId="{65BD5232-C25A-4FFF-B3E0-88F8C66FF3DC}" srcOrd="1" destOrd="0" presId="urn:microsoft.com/office/officeart/2005/8/layout/hierarchy1"/>
    <dgm:cxn modelId="{898BBC2E-5DC5-438E-A118-7AFB47724324}" type="presParOf" srcId="{6078E671-8019-4D02-82A7-72FF3B9E0B5F}" destId="{6E295732-55D5-4B5B-BB0E-2DDCF795FF83}" srcOrd="1" destOrd="0" presId="urn:microsoft.com/office/officeart/2005/8/layout/hierarchy1"/>
    <dgm:cxn modelId="{47B18DB0-9828-4C74-BDFA-9BD9C49797CC}" type="presParOf" srcId="{6E295732-55D5-4B5B-BB0E-2DDCF795FF83}" destId="{61AC3CB3-E737-4FBE-B46F-16693751FE25}" srcOrd="0" destOrd="0" presId="urn:microsoft.com/office/officeart/2005/8/layout/hierarchy1"/>
    <dgm:cxn modelId="{EA4F1D99-A8BD-4E68-BAFC-2888A99D83FA}" type="presParOf" srcId="{6E295732-55D5-4B5B-BB0E-2DDCF795FF83}" destId="{013CF151-CA78-44C9-BC72-6A511292C59A}" srcOrd="1" destOrd="0" presId="urn:microsoft.com/office/officeart/2005/8/layout/hierarchy1"/>
    <dgm:cxn modelId="{E7C69935-C6F3-444A-97D7-100C0BD1F63A}" type="presParOf" srcId="{013CF151-CA78-44C9-BC72-6A511292C59A}" destId="{2A859E77-5628-45D4-826E-B058907E8923}" srcOrd="0" destOrd="0" presId="urn:microsoft.com/office/officeart/2005/8/layout/hierarchy1"/>
    <dgm:cxn modelId="{35AC4AB4-940B-49D8-A717-157718EEC204}" type="presParOf" srcId="{2A859E77-5628-45D4-826E-B058907E8923}" destId="{0F8F7693-C7DB-44B8-A853-687634FCFD5A}" srcOrd="0" destOrd="0" presId="urn:microsoft.com/office/officeart/2005/8/layout/hierarchy1"/>
    <dgm:cxn modelId="{A40D6D71-9D50-49DA-B812-E0FF5F48CA62}" type="presParOf" srcId="{2A859E77-5628-45D4-826E-B058907E8923}" destId="{CCBB2237-409B-48D1-8CDC-287FDFFE0937}" srcOrd="1" destOrd="0" presId="urn:microsoft.com/office/officeart/2005/8/layout/hierarchy1"/>
    <dgm:cxn modelId="{8A9462EA-BDDF-4803-BAB9-79CE38A561D7}" type="presParOf" srcId="{013CF151-CA78-44C9-BC72-6A511292C59A}" destId="{01E538D1-08E6-41E4-8C2C-77DDDD394BD0}" srcOrd="1" destOrd="0" presId="urn:microsoft.com/office/officeart/2005/8/layout/hierarchy1"/>
    <dgm:cxn modelId="{35AC6053-149C-4C1D-8581-4031E735DDE8}" type="presParOf" srcId="{6E295732-55D5-4B5B-BB0E-2DDCF795FF83}" destId="{50FEA137-9C8C-43FB-B27B-6300639300FA}" srcOrd="2" destOrd="0" presId="urn:microsoft.com/office/officeart/2005/8/layout/hierarchy1"/>
    <dgm:cxn modelId="{1A8AB34E-C220-403D-8D6C-98AAA3237531}" type="presParOf" srcId="{6E295732-55D5-4B5B-BB0E-2DDCF795FF83}" destId="{F5F5BD5D-AAA0-4E25-8190-27E15396873F}" srcOrd="3" destOrd="0" presId="urn:microsoft.com/office/officeart/2005/8/layout/hierarchy1"/>
    <dgm:cxn modelId="{3B0CCD48-1945-4A0F-A28A-19B794C63A44}" type="presParOf" srcId="{F5F5BD5D-AAA0-4E25-8190-27E15396873F}" destId="{F1953A9D-2C5F-4917-9483-46B0F92BEF5E}" srcOrd="0" destOrd="0" presId="urn:microsoft.com/office/officeart/2005/8/layout/hierarchy1"/>
    <dgm:cxn modelId="{FAFC7F08-254F-4139-BE6A-56381065EE84}" type="presParOf" srcId="{F1953A9D-2C5F-4917-9483-46B0F92BEF5E}" destId="{370E275A-2CB4-463A-A7DB-44E3BAE63E3D}" srcOrd="0" destOrd="0" presId="urn:microsoft.com/office/officeart/2005/8/layout/hierarchy1"/>
    <dgm:cxn modelId="{D41A465B-CC27-4B06-B100-616006BFBA90}" type="presParOf" srcId="{F1953A9D-2C5F-4917-9483-46B0F92BEF5E}" destId="{1A42E7F0-1CAA-4306-9E27-93D11F613838}" srcOrd="1" destOrd="0" presId="urn:microsoft.com/office/officeart/2005/8/layout/hierarchy1"/>
    <dgm:cxn modelId="{71590C77-2F98-4009-A139-BC5091084A9D}" type="presParOf" srcId="{F5F5BD5D-AAA0-4E25-8190-27E15396873F}" destId="{30F441B3-561E-424B-91D1-D8C1A11B938A}" srcOrd="1" destOrd="0" presId="urn:microsoft.com/office/officeart/2005/8/layout/hierarchy1"/>
    <dgm:cxn modelId="{78B7BA9A-A100-4558-AAB6-76B69BC393D3}" type="presParOf" srcId="{30F441B3-561E-424B-91D1-D8C1A11B938A}" destId="{43D3E949-A046-4594-944D-DBD895FD95DE}" srcOrd="0" destOrd="0" presId="urn:microsoft.com/office/officeart/2005/8/layout/hierarchy1"/>
    <dgm:cxn modelId="{14C9B306-6AB8-4112-A5D3-0F882995367A}" type="presParOf" srcId="{30F441B3-561E-424B-91D1-D8C1A11B938A}" destId="{8A4A4098-DED9-40E4-BD9E-5DC71ACDB372}" srcOrd="1" destOrd="0" presId="urn:microsoft.com/office/officeart/2005/8/layout/hierarchy1"/>
    <dgm:cxn modelId="{F7929E59-5198-4110-A379-4AD4415D3DD7}" type="presParOf" srcId="{8A4A4098-DED9-40E4-BD9E-5DC71ACDB372}" destId="{52E4F98A-ABFB-4D1E-8ECE-94020D0D113E}" srcOrd="0" destOrd="0" presId="urn:microsoft.com/office/officeart/2005/8/layout/hierarchy1"/>
    <dgm:cxn modelId="{9FADBAB8-11A3-47F1-A60B-19BC0E9B9834}" type="presParOf" srcId="{52E4F98A-ABFB-4D1E-8ECE-94020D0D113E}" destId="{3090C901-023F-4417-90F1-B56FF7EA3E6B}" srcOrd="0" destOrd="0" presId="urn:microsoft.com/office/officeart/2005/8/layout/hierarchy1"/>
    <dgm:cxn modelId="{1F0E705E-F648-445B-8420-CCD1618CD564}" type="presParOf" srcId="{52E4F98A-ABFB-4D1E-8ECE-94020D0D113E}" destId="{A3F02854-FC30-4052-BDB8-F4A479C2DC03}" srcOrd="1" destOrd="0" presId="urn:microsoft.com/office/officeart/2005/8/layout/hierarchy1"/>
    <dgm:cxn modelId="{35CFDA69-7688-4FB9-92CA-725B5E67EFE8}" type="presParOf" srcId="{8A4A4098-DED9-40E4-BD9E-5DC71ACDB372}" destId="{0B0FCD08-EFC3-4E69-B95C-2C2D73B8EDE7}" srcOrd="1" destOrd="0" presId="urn:microsoft.com/office/officeart/2005/8/layout/hierarchy1"/>
    <dgm:cxn modelId="{E74F77D7-DAB6-4850-B2C7-808BBD9910DA}" type="presParOf" srcId="{30F441B3-561E-424B-91D1-D8C1A11B938A}" destId="{0AEE3A99-7DD7-4229-A2C8-0FF225A3905D}" srcOrd="2" destOrd="0" presId="urn:microsoft.com/office/officeart/2005/8/layout/hierarchy1"/>
    <dgm:cxn modelId="{CC75BF2F-E688-4556-AFDE-5B85F20F89B7}" type="presParOf" srcId="{30F441B3-561E-424B-91D1-D8C1A11B938A}" destId="{2C415BE5-5532-4BBB-B9C4-FDA0C2A37AB7}" srcOrd="3" destOrd="0" presId="urn:microsoft.com/office/officeart/2005/8/layout/hierarchy1"/>
    <dgm:cxn modelId="{58EC0E49-A20A-4499-BFE8-A035F80DE3A8}" type="presParOf" srcId="{2C415BE5-5532-4BBB-B9C4-FDA0C2A37AB7}" destId="{2A6F12D1-2ED7-4EB2-B59C-77017A4E991F}" srcOrd="0" destOrd="0" presId="urn:microsoft.com/office/officeart/2005/8/layout/hierarchy1"/>
    <dgm:cxn modelId="{F80ABD82-7588-4826-A3F0-C2BFD075D771}" type="presParOf" srcId="{2A6F12D1-2ED7-4EB2-B59C-77017A4E991F}" destId="{35F8E8A9-5BF1-41FD-B08C-556D2E231D08}" srcOrd="0" destOrd="0" presId="urn:microsoft.com/office/officeart/2005/8/layout/hierarchy1"/>
    <dgm:cxn modelId="{CD56A1C8-AAD6-4871-9343-58B7A31D8E31}" type="presParOf" srcId="{2A6F12D1-2ED7-4EB2-B59C-77017A4E991F}" destId="{D374DA40-B8BD-4165-99DE-13C51E10CCD6}" srcOrd="1" destOrd="0" presId="urn:microsoft.com/office/officeart/2005/8/layout/hierarchy1"/>
    <dgm:cxn modelId="{E4F5DB48-D96D-431E-B0C0-57AFED9B0D71}" type="presParOf" srcId="{2C415BE5-5532-4BBB-B9C4-FDA0C2A37AB7}" destId="{E62BF6FB-AE2A-4730-A3C6-3F5ABED881B9}" srcOrd="1" destOrd="0" presId="urn:microsoft.com/office/officeart/2005/8/layout/hierarchy1"/>
    <dgm:cxn modelId="{1F481BC6-3073-40C0-AA43-2F60A78B9D05}" type="presParOf" srcId="{30F441B3-561E-424B-91D1-D8C1A11B938A}" destId="{ECD30DBC-A40F-4163-B5DD-299F8D724845}" srcOrd="4" destOrd="0" presId="urn:microsoft.com/office/officeart/2005/8/layout/hierarchy1"/>
    <dgm:cxn modelId="{F84486B3-2F59-41F7-8E3B-C5877D0157D4}" type="presParOf" srcId="{30F441B3-561E-424B-91D1-D8C1A11B938A}" destId="{76550858-9F98-4B09-9974-9AA5394ADDFB}" srcOrd="5" destOrd="0" presId="urn:microsoft.com/office/officeart/2005/8/layout/hierarchy1"/>
    <dgm:cxn modelId="{A4C3156D-5A0F-4A9F-82E5-0EA7114640C9}" type="presParOf" srcId="{76550858-9F98-4B09-9974-9AA5394ADDFB}" destId="{96B99036-5F9E-4B05-A93F-0E56712436EB}" srcOrd="0" destOrd="0" presId="urn:microsoft.com/office/officeart/2005/8/layout/hierarchy1"/>
    <dgm:cxn modelId="{BB4B6CC4-DCC7-44AB-B29A-345ED9228F48}" type="presParOf" srcId="{96B99036-5F9E-4B05-A93F-0E56712436EB}" destId="{BE773F12-4441-4AE2-A344-EEC2A5EAF280}" srcOrd="0" destOrd="0" presId="urn:microsoft.com/office/officeart/2005/8/layout/hierarchy1"/>
    <dgm:cxn modelId="{77733D6A-A68F-4B00-AF2D-24803BC15537}" type="presParOf" srcId="{96B99036-5F9E-4B05-A93F-0E56712436EB}" destId="{4BCA90A9-1C89-4A94-B443-0F813FE263C6}" srcOrd="1" destOrd="0" presId="urn:microsoft.com/office/officeart/2005/8/layout/hierarchy1"/>
    <dgm:cxn modelId="{D3C7CEBA-621C-432D-97E2-85773728F1C6}" type="presParOf" srcId="{76550858-9F98-4B09-9974-9AA5394ADDFB}" destId="{7EB7F2EF-516E-48EE-B790-0D7913AD08C5}" srcOrd="1" destOrd="0" presId="urn:microsoft.com/office/officeart/2005/8/layout/hierarchy1"/>
    <dgm:cxn modelId="{F74646CA-6569-4524-BCD0-E74EC57B24BF}" type="presParOf" srcId="{6E295732-55D5-4B5B-BB0E-2DDCF795FF83}" destId="{0DAFEA15-B788-41E5-A4F6-0D0B337BB27D}" srcOrd="4" destOrd="0" presId="urn:microsoft.com/office/officeart/2005/8/layout/hierarchy1"/>
    <dgm:cxn modelId="{8FEED834-62FF-413E-8A1F-96A242B218FD}" type="presParOf" srcId="{6E295732-55D5-4B5B-BB0E-2DDCF795FF83}" destId="{FD8359F6-1101-482C-909F-F11B905C6C0F}" srcOrd="5" destOrd="0" presId="urn:microsoft.com/office/officeart/2005/8/layout/hierarchy1"/>
    <dgm:cxn modelId="{11958EFB-7DBF-46A6-BF67-FE32B59A6684}" type="presParOf" srcId="{FD8359F6-1101-482C-909F-F11B905C6C0F}" destId="{97AB9822-77E9-4A0F-8AD1-B4C5103FB6B9}" srcOrd="0" destOrd="0" presId="urn:microsoft.com/office/officeart/2005/8/layout/hierarchy1"/>
    <dgm:cxn modelId="{BA2B29D2-41E7-4471-BF27-70EDF3457397}" type="presParOf" srcId="{97AB9822-77E9-4A0F-8AD1-B4C5103FB6B9}" destId="{63996E5D-B02E-4EB4-A23B-5FC85FCA14CF}" srcOrd="0" destOrd="0" presId="urn:microsoft.com/office/officeart/2005/8/layout/hierarchy1"/>
    <dgm:cxn modelId="{CC63B192-8825-40FF-AC1E-FF6FAF5FB5A7}" type="presParOf" srcId="{97AB9822-77E9-4A0F-8AD1-B4C5103FB6B9}" destId="{5A56F747-16F9-427D-9FF5-27E3B5961AD3}" srcOrd="1" destOrd="0" presId="urn:microsoft.com/office/officeart/2005/8/layout/hierarchy1"/>
    <dgm:cxn modelId="{53D54417-8091-484B-AD87-4AB06100B240}" type="presParOf" srcId="{FD8359F6-1101-482C-909F-F11B905C6C0F}" destId="{84FD530A-99B8-4009-9705-67AC41CA00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EA15-B788-41E5-A4F6-0D0B337BB27D}">
      <dsp:nvSpPr>
        <dsp:cNvPr id="0" name=""/>
        <dsp:cNvSpPr/>
      </dsp:nvSpPr>
      <dsp:spPr>
        <a:xfrm>
          <a:off x="7320863" y="2803177"/>
          <a:ext cx="1141806" cy="27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4"/>
              </a:lnTo>
              <a:lnTo>
                <a:pt x="1141806" y="185154"/>
              </a:lnTo>
              <a:lnTo>
                <a:pt x="1141806" y="271697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30DBC-A40F-4163-B5DD-299F8D724845}">
      <dsp:nvSpPr>
        <dsp:cNvPr id="0" name=""/>
        <dsp:cNvSpPr/>
      </dsp:nvSpPr>
      <dsp:spPr>
        <a:xfrm>
          <a:off x="7320863" y="3668095"/>
          <a:ext cx="1141806" cy="27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4"/>
              </a:lnTo>
              <a:lnTo>
                <a:pt x="1141806" y="185154"/>
              </a:lnTo>
              <a:lnTo>
                <a:pt x="1141806" y="271697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E3A99-7DD7-4229-A2C8-0FF225A3905D}">
      <dsp:nvSpPr>
        <dsp:cNvPr id="0" name=""/>
        <dsp:cNvSpPr/>
      </dsp:nvSpPr>
      <dsp:spPr>
        <a:xfrm>
          <a:off x="7275143" y="3668095"/>
          <a:ext cx="91440" cy="27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97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3E949-A046-4594-944D-DBD895FD95DE}">
      <dsp:nvSpPr>
        <dsp:cNvPr id="0" name=""/>
        <dsp:cNvSpPr/>
      </dsp:nvSpPr>
      <dsp:spPr>
        <a:xfrm>
          <a:off x="6179057" y="3668095"/>
          <a:ext cx="1141806" cy="271697"/>
        </a:xfrm>
        <a:custGeom>
          <a:avLst/>
          <a:gdLst/>
          <a:ahLst/>
          <a:cxnLst/>
          <a:rect l="0" t="0" r="0" b="0"/>
          <a:pathLst>
            <a:path>
              <a:moveTo>
                <a:pt x="1141806" y="0"/>
              </a:moveTo>
              <a:lnTo>
                <a:pt x="1141806" y="185154"/>
              </a:lnTo>
              <a:lnTo>
                <a:pt x="0" y="185154"/>
              </a:lnTo>
              <a:lnTo>
                <a:pt x="0" y="271697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EA137-9C8C-43FB-B27B-6300639300FA}">
      <dsp:nvSpPr>
        <dsp:cNvPr id="0" name=""/>
        <dsp:cNvSpPr/>
      </dsp:nvSpPr>
      <dsp:spPr>
        <a:xfrm>
          <a:off x="7275143" y="2803177"/>
          <a:ext cx="91440" cy="27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97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C3CB3-E737-4FBE-B46F-16693751FE25}">
      <dsp:nvSpPr>
        <dsp:cNvPr id="0" name=""/>
        <dsp:cNvSpPr/>
      </dsp:nvSpPr>
      <dsp:spPr>
        <a:xfrm>
          <a:off x="6179057" y="2803177"/>
          <a:ext cx="1141806" cy="271697"/>
        </a:xfrm>
        <a:custGeom>
          <a:avLst/>
          <a:gdLst/>
          <a:ahLst/>
          <a:cxnLst/>
          <a:rect l="0" t="0" r="0" b="0"/>
          <a:pathLst>
            <a:path>
              <a:moveTo>
                <a:pt x="1141806" y="0"/>
              </a:moveTo>
              <a:lnTo>
                <a:pt x="1141806" y="185154"/>
              </a:lnTo>
              <a:lnTo>
                <a:pt x="0" y="185154"/>
              </a:lnTo>
              <a:lnTo>
                <a:pt x="0" y="271697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02913-7E33-41CD-A9FB-265C96A19D73}">
      <dsp:nvSpPr>
        <dsp:cNvPr id="0" name=""/>
        <dsp:cNvSpPr/>
      </dsp:nvSpPr>
      <dsp:spPr>
        <a:xfrm>
          <a:off x="3895444" y="1938259"/>
          <a:ext cx="3425418" cy="27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4"/>
              </a:lnTo>
              <a:lnTo>
                <a:pt x="3425418" y="185154"/>
              </a:lnTo>
              <a:lnTo>
                <a:pt x="3425418" y="27169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13306-2374-462D-B4AA-8B46D9C489D9}">
      <dsp:nvSpPr>
        <dsp:cNvPr id="0" name=""/>
        <dsp:cNvSpPr/>
      </dsp:nvSpPr>
      <dsp:spPr>
        <a:xfrm>
          <a:off x="3895444" y="1938259"/>
          <a:ext cx="2283612" cy="27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4"/>
              </a:lnTo>
              <a:lnTo>
                <a:pt x="2283612" y="185154"/>
              </a:lnTo>
              <a:lnTo>
                <a:pt x="2283612" y="27169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E9E69-502E-4750-ADD6-6D6AEB8EF513}">
      <dsp:nvSpPr>
        <dsp:cNvPr id="0" name=""/>
        <dsp:cNvSpPr/>
      </dsp:nvSpPr>
      <dsp:spPr>
        <a:xfrm>
          <a:off x="3895444" y="1938259"/>
          <a:ext cx="1141806" cy="27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4"/>
              </a:lnTo>
              <a:lnTo>
                <a:pt x="1141806" y="185154"/>
              </a:lnTo>
              <a:lnTo>
                <a:pt x="1141806" y="27169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A1D5E-6090-4E48-948C-F2BB17126C25}">
      <dsp:nvSpPr>
        <dsp:cNvPr id="0" name=""/>
        <dsp:cNvSpPr/>
      </dsp:nvSpPr>
      <dsp:spPr>
        <a:xfrm>
          <a:off x="3849724" y="1938259"/>
          <a:ext cx="91440" cy="27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9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0128E-C585-4052-93D1-FF7605D00FCD}">
      <dsp:nvSpPr>
        <dsp:cNvPr id="0" name=""/>
        <dsp:cNvSpPr/>
      </dsp:nvSpPr>
      <dsp:spPr>
        <a:xfrm>
          <a:off x="2753638" y="1938259"/>
          <a:ext cx="1141806" cy="271697"/>
        </a:xfrm>
        <a:custGeom>
          <a:avLst/>
          <a:gdLst/>
          <a:ahLst/>
          <a:cxnLst/>
          <a:rect l="0" t="0" r="0" b="0"/>
          <a:pathLst>
            <a:path>
              <a:moveTo>
                <a:pt x="1141806" y="0"/>
              </a:moveTo>
              <a:lnTo>
                <a:pt x="1141806" y="185154"/>
              </a:lnTo>
              <a:lnTo>
                <a:pt x="0" y="185154"/>
              </a:lnTo>
              <a:lnTo>
                <a:pt x="0" y="27169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768B6-1464-4DBE-B5AE-832FEE149C82}">
      <dsp:nvSpPr>
        <dsp:cNvPr id="0" name=""/>
        <dsp:cNvSpPr/>
      </dsp:nvSpPr>
      <dsp:spPr>
        <a:xfrm>
          <a:off x="1611832" y="1938259"/>
          <a:ext cx="2283612" cy="271697"/>
        </a:xfrm>
        <a:custGeom>
          <a:avLst/>
          <a:gdLst/>
          <a:ahLst/>
          <a:cxnLst/>
          <a:rect l="0" t="0" r="0" b="0"/>
          <a:pathLst>
            <a:path>
              <a:moveTo>
                <a:pt x="2283612" y="0"/>
              </a:moveTo>
              <a:lnTo>
                <a:pt x="2283612" y="185154"/>
              </a:lnTo>
              <a:lnTo>
                <a:pt x="0" y="185154"/>
              </a:lnTo>
              <a:lnTo>
                <a:pt x="0" y="27169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F7C35-D22A-4C70-B12B-747B45311A8D}">
      <dsp:nvSpPr>
        <dsp:cNvPr id="0" name=""/>
        <dsp:cNvSpPr/>
      </dsp:nvSpPr>
      <dsp:spPr>
        <a:xfrm>
          <a:off x="424305" y="2803177"/>
          <a:ext cx="91440" cy="2716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697"/>
              </a:lnTo>
            </a:path>
          </a:pathLst>
        </a:custGeom>
        <a:noFill/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3C557-550B-4112-8665-D0972B2F02EB}">
      <dsp:nvSpPr>
        <dsp:cNvPr id="0" name=""/>
        <dsp:cNvSpPr/>
      </dsp:nvSpPr>
      <dsp:spPr>
        <a:xfrm>
          <a:off x="470025" y="1938259"/>
          <a:ext cx="3425418" cy="271697"/>
        </a:xfrm>
        <a:custGeom>
          <a:avLst/>
          <a:gdLst/>
          <a:ahLst/>
          <a:cxnLst/>
          <a:rect l="0" t="0" r="0" b="0"/>
          <a:pathLst>
            <a:path>
              <a:moveTo>
                <a:pt x="3425418" y="0"/>
              </a:moveTo>
              <a:lnTo>
                <a:pt x="3425418" y="185154"/>
              </a:lnTo>
              <a:lnTo>
                <a:pt x="0" y="185154"/>
              </a:lnTo>
              <a:lnTo>
                <a:pt x="0" y="271697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2D1A5-F790-4B20-B235-05EAA662E867}">
      <dsp:nvSpPr>
        <dsp:cNvPr id="0" name=""/>
        <dsp:cNvSpPr/>
      </dsp:nvSpPr>
      <dsp:spPr>
        <a:xfrm>
          <a:off x="3428342" y="1345039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AA5B3D-2F4F-458D-A889-3416A2FC300E}">
      <dsp:nvSpPr>
        <dsp:cNvPr id="0" name=""/>
        <dsp:cNvSpPr/>
      </dsp:nvSpPr>
      <dsp:spPr>
        <a:xfrm>
          <a:off x="3532142" y="1443649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800" kern="1200" dirty="0" smtClean="0"/>
            <a:t>Vicerrectoría Académica</a:t>
          </a:r>
          <a:endParaRPr lang="es-CL" sz="800" kern="1200" dirty="0"/>
        </a:p>
      </dsp:txBody>
      <dsp:txXfrm>
        <a:off x="3549517" y="1461024"/>
        <a:ext cx="899455" cy="558470"/>
      </dsp:txXfrm>
    </dsp:sp>
    <dsp:sp modelId="{614E04DB-2447-450C-A1F4-EA1BAE4A0C6E}">
      <dsp:nvSpPr>
        <dsp:cNvPr id="0" name=""/>
        <dsp:cNvSpPr/>
      </dsp:nvSpPr>
      <dsp:spPr>
        <a:xfrm>
          <a:off x="2923" y="2209957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4F45A-868B-4F29-B215-B3058BAB1A66}">
      <dsp:nvSpPr>
        <dsp:cNvPr id="0" name=""/>
        <dsp:cNvSpPr/>
      </dsp:nvSpPr>
      <dsp:spPr>
        <a:xfrm>
          <a:off x="106723" y="2308568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800" kern="1200" dirty="0" smtClean="0"/>
            <a:t>Dirección de Investigación y Desarrollo</a:t>
          </a:r>
          <a:endParaRPr lang="es-CL" sz="800" kern="1200" dirty="0"/>
        </a:p>
      </dsp:txBody>
      <dsp:txXfrm>
        <a:off x="124098" y="2325943"/>
        <a:ext cx="899455" cy="558470"/>
      </dsp:txXfrm>
    </dsp:sp>
    <dsp:sp modelId="{4699874F-BC01-4B27-B879-DA776391CC1F}">
      <dsp:nvSpPr>
        <dsp:cNvPr id="0" name=""/>
        <dsp:cNvSpPr/>
      </dsp:nvSpPr>
      <dsp:spPr>
        <a:xfrm>
          <a:off x="2923" y="3074875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9328C2-DF91-4CD0-AD47-B674FC73DF04}">
      <dsp:nvSpPr>
        <dsp:cNvPr id="0" name=""/>
        <dsp:cNvSpPr/>
      </dsp:nvSpPr>
      <dsp:spPr>
        <a:xfrm>
          <a:off x="106723" y="317348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Of.  Gestión de Proyectos Institucionales</a:t>
          </a:r>
          <a:endParaRPr lang="es-CL" sz="800" kern="1200" dirty="0"/>
        </a:p>
      </dsp:txBody>
      <dsp:txXfrm>
        <a:off x="124098" y="3190861"/>
        <a:ext cx="899455" cy="558470"/>
      </dsp:txXfrm>
    </dsp:sp>
    <dsp:sp modelId="{E5A6986E-1782-4A77-86FC-FDE8F2FEDE15}">
      <dsp:nvSpPr>
        <dsp:cNvPr id="0" name=""/>
        <dsp:cNvSpPr/>
      </dsp:nvSpPr>
      <dsp:spPr>
        <a:xfrm>
          <a:off x="1144729" y="2209957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189060-911A-46B3-892A-A86AFF829E21}">
      <dsp:nvSpPr>
        <dsp:cNvPr id="0" name=""/>
        <dsp:cNvSpPr/>
      </dsp:nvSpPr>
      <dsp:spPr>
        <a:xfrm>
          <a:off x="1248530" y="2308568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Dirección de Asuntos Estudiantiles</a:t>
          </a:r>
          <a:endParaRPr lang="es-ES" sz="800" kern="1200" dirty="0">
            <a:latin typeface="Agency FB" pitchFamily="34" charset="0"/>
          </a:endParaRPr>
        </a:p>
      </dsp:txBody>
      <dsp:txXfrm>
        <a:off x="1265905" y="2325943"/>
        <a:ext cx="899455" cy="558470"/>
      </dsp:txXfrm>
    </dsp:sp>
    <dsp:sp modelId="{6F7017E0-0DCD-4AD4-BD96-374CED447134}">
      <dsp:nvSpPr>
        <dsp:cNvPr id="0" name=""/>
        <dsp:cNvSpPr/>
      </dsp:nvSpPr>
      <dsp:spPr>
        <a:xfrm>
          <a:off x="2286535" y="2209957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2C54F2-C718-41E6-86F1-5FC779BFC0C2}">
      <dsp:nvSpPr>
        <dsp:cNvPr id="0" name=""/>
        <dsp:cNvSpPr/>
      </dsp:nvSpPr>
      <dsp:spPr>
        <a:xfrm>
          <a:off x="2390336" y="2308568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Oficina Autoevaluación Institucional</a:t>
          </a:r>
          <a:endParaRPr lang="es-ES" sz="800" kern="1200" dirty="0">
            <a:latin typeface="Agency FB" pitchFamily="34" charset="0"/>
          </a:endParaRPr>
        </a:p>
      </dsp:txBody>
      <dsp:txXfrm>
        <a:off x="2407711" y="2325943"/>
        <a:ext cx="899455" cy="558470"/>
      </dsp:txXfrm>
    </dsp:sp>
    <dsp:sp modelId="{42E2AF5B-420D-449F-92D2-E41FCEC47EF8}">
      <dsp:nvSpPr>
        <dsp:cNvPr id="0" name=""/>
        <dsp:cNvSpPr/>
      </dsp:nvSpPr>
      <dsp:spPr>
        <a:xfrm>
          <a:off x="3428342" y="2209957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ED74DB-FFA5-4245-90A8-93B000B04163}">
      <dsp:nvSpPr>
        <dsp:cNvPr id="0" name=""/>
        <dsp:cNvSpPr/>
      </dsp:nvSpPr>
      <dsp:spPr>
        <a:xfrm>
          <a:off x="3532142" y="2308568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Oficina Movilidad Estudiantil</a:t>
          </a:r>
          <a:endParaRPr lang="es-ES" sz="800" kern="1200" dirty="0">
            <a:latin typeface="Agency FB" pitchFamily="34" charset="0"/>
          </a:endParaRPr>
        </a:p>
      </dsp:txBody>
      <dsp:txXfrm>
        <a:off x="3549517" y="2325943"/>
        <a:ext cx="899455" cy="558470"/>
      </dsp:txXfrm>
    </dsp:sp>
    <dsp:sp modelId="{9F8328B1-8513-4341-BDD3-351475602E76}">
      <dsp:nvSpPr>
        <dsp:cNvPr id="0" name=""/>
        <dsp:cNvSpPr/>
      </dsp:nvSpPr>
      <dsp:spPr>
        <a:xfrm>
          <a:off x="4570148" y="2209957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B6DB64-973A-4F27-A253-498D01D564A1}">
      <dsp:nvSpPr>
        <dsp:cNvPr id="0" name=""/>
        <dsp:cNvSpPr/>
      </dsp:nvSpPr>
      <dsp:spPr>
        <a:xfrm>
          <a:off x="4673948" y="2308568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Dirección de Extensión</a:t>
          </a:r>
          <a:endParaRPr lang="es-ES" sz="800" kern="1200" dirty="0">
            <a:latin typeface="Agency FB" pitchFamily="34" charset="0"/>
          </a:endParaRPr>
        </a:p>
      </dsp:txBody>
      <dsp:txXfrm>
        <a:off x="4691323" y="2325943"/>
        <a:ext cx="899455" cy="558470"/>
      </dsp:txXfrm>
    </dsp:sp>
    <dsp:sp modelId="{4202A94F-85DF-494F-B3CF-A308AF9EE470}">
      <dsp:nvSpPr>
        <dsp:cNvPr id="0" name=""/>
        <dsp:cNvSpPr/>
      </dsp:nvSpPr>
      <dsp:spPr>
        <a:xfrm>
          <a:off x="5711954" y="2209957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CA9FD3-C52E-4E96-88B9-7A247DCED8EA}">
      <dsp:nvSpPr>
        <dsp:cNvPr id="0" name=""/>
        <dsp:cNvSpPr/>
      </dsp:nvSpPr>
      <dsp:spPr>
        <a:xfrm>
          <a:off x="5815755" y="2308568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Dirección de Postgrado</a:t>
          </a:r>
          <a:endParaRPr lang="es-ES" sz="800" kern="1200" dirty="0">
            <a:latin typeface="Agency FB" pitchFamily="34" charset="0"/>
          </a:endParaRPr>
        </a:p>
      </dsp:txBody>
      <dsp:txXfrm>
        <a:off x="5833130" y="2325943"/>
        <a:ext cx="899455" cy="558470"/>
      </dsp:txXfrm>
    </dsp:sp>
    <dsp:sp modelId="{23387078-0129-47C2-BE80-E81E56FA403E}">
      <dsp:nvSpPr>
        <dsp:cNvPr id="0" name=""/>
        <dsp:cNvSpPr/>
      </dsp:nvSpPr>
      <dsp:spPr>
        <a:xfrm>
          <a:off x="6853760" y="2209957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BD5232-C25A-4FFF-B3E0-88F8C66FF3DC}">
      <dsp:nvSpPr>
        <dsp:cNvPr id="0" name=""/>
        <dsp:cNvSpPr/>
      </dsp:nvSpPr>
      <dsp:spPr>
        <a:xfrm>
          <a:off x="6957561" y="2308568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Dirección  de Pregrado</a:t>
          </a:r>
          <a:endParaRPr lang="es-ES" sz="800" kern="1200" dirty="0">
            <a:latin typeface="Agency FB" pitchFamily="34" charset="0"/>
          </a:endParaRPr>
        </a:p>
      </dsp:txBody>
      <dsp:txXfrm>
        <a:off x="6974936" y="2325943"/>
        <a:ext cx="899455" cy="558470"/>
      </dsp:txXfrm>
    </dsp:sp>
    <dsp:sp modelId="{0F8F7693-C7DB-44B8-A853-687634FCFD5A}">
      <dsp:nvSpPr>
        <dsp:cNvPr id="0" name=""/>
        <dsp:cNvSpPr/>
      </dsp:nvSpPr>
      <dsp:spPr>
        <a:xfrm>
          <a:off x="5711954" y="3074875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BB2237-409B-48D1-8CDC-287FDFFE0937}">
      <dsp:nvSpPr>
        <dsp:cNvPr id="0" name=""/>
        <dsp:cNvSpPr/>
      </dsp:nvSpPr>
      <dsp:spPr>
        <a:xfrm>
          <a:off x="5815755" y="317348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Departamento de Admisión y Matrícula</a:t>
          </a:r>
          <a:endParaRPr lang="es-ES" sz="800" kern="1200" dirty="0">
            <a:latin typeface="Agency FB" pitchFamily="34" charset="0"/>
          </a:endParaRPr>
        </a:p>
      </dsp:txBody>
      <dsp:txXfrm>
        <a:off x="5833130" y="3190861"/>
        <a:ext cx="899455" cy="558470"/>
      </dsp:txXfrm>
    </dsp:sp>
    <dsp:sp modelId="{370E275A-2CB4-463A-A7DB-44E3BAE63E3D}">
      <dsp:nvSpPr>
        <dsp:cNvPr id="0" name=""/>
        <dsp:cNvSpPr/>
      </dsp:nvSpPr>
      <dsp:spPr>
        <a:xfrm>
          <a:off x="6853760" y="3074875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42E7F0-1CAA-4306-9E27-93D11F613838}">
      <dsp:nvSpPr>
        <dsp:cNvPr id="0" name=""/>
        <dsp:cNvSpPr/>
      </dsp:nvSpPr>
      <dsp:spPr>
        <a:xfrm>
          <a:off x="6957561" y="317348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Depto. de Aseguramiento de la Calidad de la Docencia e Innovación Curricular</a:t>
          </a:r>
          <a:endParaRPr lang="es-ES" sz="800" kern="1200" dirty="0">
            <a:latin typeface="Agency FB" pitchFamily="34" charset="0"/>
          </a:endParaRPr>
        </a:p>
      </dsp:txBody>
      <dsp:txXfrm>
        <a:off x="6974936" y="3190861"/>
        <a:ext cx="899455" cy="558470"/>
      </dsp:txXfrm>
    </dsp:sp>
    <dsp:sp modelId="{3090C901-023F-4417-90F1-B56FF7EA3E6B}">
      <dsp:nvSpPr>
        <dsp:cNvPr id="0" name=""/>
        <dsp:cNvSpPr/>
      </dsp:nvSpPr>
      <dsp:spPr>
        <a:xfrm>
          <a:off x="5711954" y="3939793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F02854-FC30-4052-BDB8-F4A479C2DC03}">
      <dsp:nvSpPr>
        <dsp:cNvPr id="0" name=""/>
        <dsp:cNvSpPr/>
      </dsp:nvSpPr>
      <dsp:spPr>
        <a:xfrm>
          <a:off x="5815755" y="4038404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Unidad de Programas Complementarios de Pregrado</a:t>
          </a:r>
          <a:endParaRPr lang="es-ES" sz="800" kern="1200" dirty="0">
            <a:latin typeface="Agency FB" pitchFamily="34" charset="0"/>
          </a:endParaRPr>
        </a:p>
      </dsp:txBody>
      <dsp:txXfrm>
        <a:off x="5833130" y="4055779"/>
        <a:ext cx="899455" cy="558470"/>
      </dsp:txXfrm>
    </dsp:sp>
    <dsp:sp modelId="{35F8E8A9-5BF1-41FD-B08C-556D2E231D08}">
      <dsp:nvSpPr>
        <dsp:cNvPr id="0" name=""/>
        <dsp:cNvSpPr/>
      </dsp:nvSpPr>
      <dsp:spPr>
        <a:xfrm>
          <a:off x="6853760" y="3939793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74DA40-B8BD-4165-99DE-13C51E10CCD6}">
      <dsp:nvSpPr>
        <dsp:cNvPr id="0" name=""/>
        <dsp:cNvSpPr/>
      </dsp:nvSpPr>
      <dsp:spPr>
        <a:xfrm>
          <a:off x="6957561" y="4038404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Unidad para la Innovación y la calidad en la Docencia</a:t>
          </a:r>
          <a:endParaRPr lang="es-ES" sz="800" kern="1200" dirty="0">
            <a:latin typeface="Agency FB" pitchFamily="34" charset="0"/>
          </a:endParaRPr>
        </a:p>
      </dsp:txBody>
      <dsp:txXfrm>
        <a:off x="6974936" y="4055779"/>
        <a:ext cx="899455" cy="558470"/>
      </dsp:txXfrm>
    </dsp:sp>
    <dsp:sp modelId="{BE773F12-4441-4AE2-A344-EEC2A5EAF280}">
      <dsp:nvSpPr>
        <dsp:cNvPr id="0" name=""/>
        <dsp:cNvSpPr/>
      </dsp:nvSpPr>
      <dsp:spPr>
        <a:xfrm>
          <a:off x="7995567" y="3939793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BCA90A9-1C89-4A94-B443-0F813FE263C6}">
      <dsp:nvSpPr>
        <dsp:cNvPr id="0" name=""/>
        <dsp:cNvSpPr/>
      </dsp:nvSpPr>
      <dsp:spPr>
        <a:xfrm>
          <a:off x="8099367" y="4038404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Unidad de Apoyo al Aprendizaje de Pregrado</a:t>
          </a:r>
          <a:endParaRPr lang="es-ES" sz="800" kern="1200" dirty="0">
            <a:latin typeface="Agency FB" pitchFamily="34" charset="0"/>
          </a:endParaRPr>
        </a:p>
      </dsp:txBody>
      <dsp:txXfrm>
        <a:off x="8116742" y="4055779"/>
        <a:ext cx="899455" cy="558470"/>
      </dsp:txXfrm>
    </dsp:sp>
    <dsp:sp modelId="{63996E5D-B02E-4EB4-A23B-5FC85FCA14CF}">
      <dsp:nvSpPr>
        <dsp:cNvPr id="0" name=""/>
        <dsp:cNvSpPr/>
      </dsp:nvSpPr>
      <dsp:spPr>
        <a:xfrm>
          <a:off x="7995567" y="3074875"/>
          <a:ext cx="934205" cy="593220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56F747-16F9-427D-9FF5-27E3B5961AD3}">
      <dsp:nvSpPr>
        <dsp:cNvPr id="0" name=""/>
        <dsp:cNvSpPr/>
      </dsp:nvSpPr>
      <dsp:spPr>
        <a:xfrm>
          <a:off x="8099367" y="3173486"/>
          <a:ext cx="934205" cy="593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smtClean="0">
              <a:latin typeface="Agency FB" pitchFamily="34" charset="0"/>
            </a:rPr>
            <a:t>Departamento de Registro Académico Estudiantil</a:t>
          </a:r>
          <a:endParaRPr lang="es-ES" sz="800" kern="1200" dirty="0">
            <a:latin typeface="Agency FB" pitchFamily="34" charset="0"/>
          </a:endParaRPr>
        </a:p>
      </dsp:txBody>
      <dsp:txXfrm>
        <a:off x="8116742" y="3190861"/>
        <a:ext cx="899455" cy="558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435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617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6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697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292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41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179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068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358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77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345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71ED-5B9D-4DC8-BBED-FC8A27DD5E48}" type="datetimeFigureOut">
              <a:rPr lang="es-CL" smtClean="0"/>
              <a:t>05-05-2015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A179-55E1-4718-B778-9387443BB1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45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256084049"/>
              </p:ext>
            </p:extLst>
          </p:nvPr>
        </p:nvGraphicFramePr>
        <p:xfrm>
          <a:off x="35496" y="-99392"/>
          <a:ext cx="9036496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7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78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Napoli</dc:creator>
  <cp:lastModifiedBy>Napoli</cp:lastModifiedBy>
  <cp:revision>4</cp:revision>
  <dcterms:created xsi:type="dcterms:W3CDTF">2015-05-05T18:12:58Z</dcterms:created>
  <dcterms:modified xsi:type="dcterms:W3CDTF">2015-05-05T18:44:14Z</dcterms:modified>
</cp:coreProperties>
</file>