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AAC55-5543-AE50-A5A1-07A2AB772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3B5B0F-1EE8-9CC9-0BE4-E0CDCDEED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E87D82-923A-2652-EC6A-032E17A8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EBC3-A5CA-4CA8-B3B5-7BE1B022F43C}" type="datetimeFigureOut">
              <a:rPr lang="es-MX" smtClean="0"/>
              <a:t>28/07/2023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ECAE0C-E281-38E0-63E4-B3443FD1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26B0F7-0707-4776-C771-E70EF36A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BC01-E2F6-446D-B8AF-BFD65BBCAB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82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255CC-29D7-B7D3-7774-B5455D2A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B17DBE-540A-06AC-1F5B-6481D234E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DB0DBF-4C70-D848-3B6A-C08F70A4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EBC3-A5CA-4CA8-B3B5-7BE1B022F43C}" type="datetimeFigureOut">
              <a:rPr lang="es-MX" smtClean="0"/>
              <a:t>28/07/2023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124BCE-F190-5D6C-4506-655E6134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5492AC-B73A-2028-C6A0-3152D3A8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BC01-E2F6-446D-B8AF-BFD65BBCAB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06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E807E3-735E-0D52-835B-55AEE8D7D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F347D0-295A-F0DF-2934-073523AB5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CC93E5-3AB1-181C-1F00-BB074FBC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EBC3-A5CA-4CA8-B3B5-7BE1B022F43C}" type="datetimeFigureOut">
              <a:rPr lang="es-MX" smtClean="0"/>
              <a:t>28/07/2023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8FACBD-FCC0-8F0E-8A5F-63E2F2F9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11F729-BC5A-4B43-EE30-FD4D3E1C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BC01-E2F6-446D-B8AF-BFD65BBCAB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902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4E8FE-46FA-3FED-ED5C-79172A7F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13943-6D90-F7D0-8621-EA9BB244E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7237BF-EF03-C7B2-56A1-A48F3895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EBC3-A5CA-4CA8-B3B5-7BE1B022F43C}" type="datetimeFigureOut">
              <a:rPr lang="es-MX" smtClean="0"/>
              <a:t>28/07/2023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442E41-1180-1425-2333-7D81F68D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6E1CDA-5AEA-6884-1BDF-A6A8FB20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BC01-E2F6-446D-B8AF-BFD65BBCAB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09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737D4-0076-E0C2-5145-60BBD107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102431-7734-9D03-07BB-832929A3A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92EC9F-FDB8-496B-1401-B8F9613E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EBC3-A5CA-4CA8-B3B5-7BE1B022F43C}" type="datetimeFigureOut">
              <a:rPr lang="es-MX" smtClean="0"/>
              <a:t>28/07/2023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22E4BE-25ED-0791-CDFE-6DD8818B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4C9745-45B5-EBC9-F83E-DAA6C429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BC01-E2F6-446D-B8AF-BFD65BBCAB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208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FEC70-AB12-74AB-9CAA-3462CD42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37E18-B51B-5139-E6F4-18D144B02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9F42F2-072A-9845-51BE-CC15246B5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67F45B-55F7-A19E-293B-00E78551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EBC3-A5CA-4CA8-B3B5-7BE1B022F43C}" type="datetimeFigureOut">
              <a:rPr lang="es-MX" smtClean="0"/>
              <a:t>28/07/2023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66EA45-86CC-4172-E8E2-8CBA0A98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2CE501-413C-52B2-24B7-FE9F9C2D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BC01-E2F6-446D-B8AF-BFD65BBCAB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558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C477A-458E-7234-53EE-709EDB2A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4E2C84-838A-75C5-36C6-4D833863A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D65B9F-8C4E-827A-E31B-58CDAA194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A6EC3F-A8EB-2B40-1613-35AFEAC8E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4791FA-C27F-72D6-7EEF-3D2B1B3B0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32EFA5-DF85-0C73-940C-3858CC32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EBC3-A5CA-4CA8-B3B5-7BE1B022F43C}" type="datetimeFigureOut">
              <a:rPr lang="es-MX" smtClean="0"/>
              <a:t>28/07/2023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7D5844-9F9A-212F-8C98-45410EDE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C1DFC7-E2E7-7D95-6C69-084C547B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BC01-E2F6-446D-B8AF-BFD65BBCAB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577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AE13B-B283-B322-1B69-B44C6C41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CBC19E-58E1-E870-3A63-F9C4C8C8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EBC3-A5CA-4CA8-B3B5-7BE1B022F43C}" type="datetimeFigureOut">
              <a:rPr lang="es-MX" smtClean="0"/>
              <a:t>28/07/2023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C7A8A4-1D15-8C31-8B7B-B32868B5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FC453B-082D-7B97-3ACD-9E996E43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BC01-E2F6-446D-B8AF-BFD65BBCAB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069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6952A0-72C9-CE7A-5C6B-CC9DA493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EBC3-A5CA-4CA8-B3B5-7BE1B022F43C}" type="datetimeFigureOut">
              <a:rPr lang="es-MX" smtClean="0"/>
              <a:t>28/07/2023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0722B7-EE08-08F1-0CDB-72B53140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BE0F8F-3BF9-5488-E205-5D1AC34D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BC01-E2F6-446D-B8AF-BFD65BBCAB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986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DED11-91F5-0924-FE63-5395CC761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CDE757-CC52-62AD-940B-CF8B9FE16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81F881-01A9-60F1-3007-9DBC6F70A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96D373-076B-C12C-7BB1-D9613E41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EBC3-A5CA-4CA8-B3B5-7BE1B022F43C}" type="datetimeFigureOut">
              <a:rPr lang="es-MX" smtClean="0"/>
              <a:t>28/07/2023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535030-2892-AB3B-509E-FC1031DD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B504B3-7F1E-929E-E37D-45C665B6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BC01-E2F6-446D-B8AF-BFD65BBCAB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8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FC3A1-3AC8-5DB3-C5B4-5E0C011F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D6EA9F-6664-1EC3-62E8-1FE4557A2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E3DCEC-EECC-80E0-5ECB-168F1CB1F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0F78A7-6EEA-5EB5-8289-EB7EC586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EBC3-A5CA-4CA8-B3B5-7BE1B022F43C}" type="datetimeFigureOut">
              <a:rPr lang="es-MX" smtClean="0"/>
              <a:t>28/07/2023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B34B90-B220-29B5-B0D6-F9ACE839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3FB6B7-4CA2-9137-C0F4-86B79305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BC01-E2F6-446D-B8AF-BFD65BBCAB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160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EC5626-DECC-2A60-A783-1B7A0AB2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F85BBD-BE60-2B2E-95CC-21FA74C7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C7DBE1-3B4F-FF55-8D13-BED32290D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EBC3-A5CA-4CA8-B3B5-7BE1B022F43C}" type="datetimeFigureOut">
              <a:rPr lang="es-MX" smtClean="0"/>
              <a:t>28/07/2023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95C72D-8F1A-F263-89AE-A564EE226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F00C50-D3CC-7678-2285-F65CA1FD5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BC01-E2F6-446D-B8AF-BFD65BBCAB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002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A1021A93-54CC-3DD2-BC45-DD56EC94A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31" y="1112299"/>
            <a:ext cx="8704138" cy="46334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BE49D4C-28A5-8398-5FD6-ACCA2FEAC96A}"/>
              </a:ext>
            </a:extLst>
          </p:cNvPr>
          <p:cNvSpPr/>
          <p:nvPr/>
        </p:nvSpPr>
        <p:spPr>
          <a:xfrm>
            <a:off x="658905" y="1062318"/>
            <a:ext cx="8135471" cy="2649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wing" pitchFamily="2" charset="0"/>
              </a:rPr>
              <a:t>ZOGGOS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E81776-9107-20A5-FE5A-1A6FCB0E6641}"/>
              </a:ext>
            </a:extLst>
          </p:cNvPr>
          <p:cNvSpPr/>
          <p:nvPr/>
        </p:nvSpPr>
        <p:spPr>
          <a:xfrm>
            <a:off x="5029200" y="3711388"/>
            <a:ext cx="6503895" cy="2084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wing" pitchFamily="2" charset="0"/>
              </a:rPr>
              <a:t>STORE</a:t>
            </a:r>
            <a:endParaRPr lang="es-MX" sz="18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w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30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Arwing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Paco Paco</dc:creator>
  <cp:lastModifiedBy>Paco Paco</cp:lastModifiedBy>
  <cp:revision>1</cp:revision>
  <dcterms:created xsi:type="dcterms:W3CDTF">2023-07-29T04:22:33Z</dcterms:created>
  <dcterms:modified xsi:type="dcterms:W3CDTF">2023-07-29T04:28:02Z</dcterms:modified>
</cp:coreProperties>
</file>