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onnées clés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07" name="Texte niveau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eur et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de diapositiv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ous-titre de diapositiv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re de diapositiv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ous-titre de diapositiv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3" name="Texte niveau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l’agenda</a:t>
            </a:r>
          </a:p>
        </p:txBody>
      </p:sp>
      <p:sp>
        <p:nvSpPr>
          <p:cNvPr id="89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Rubriques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ous-titre de l’agenda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Sous-titre de l’agenda</a:t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t d’approfondissement des connaissances en groupe…"/>
          <p:cNvSpPr txBox="1"/>
          <p:nvPr>
            <p:ph type="body" idx="13"/>
          </p:nvPr>
        </p:nvSpPr>
        <p:spPr>
          <a:xfrm>
            <a:off x="5267599" y="9835078"/>
            <a:ext cx="21945599" cy="23824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pc="-29" sz="3000"/>
            </a:pPr>
            <a:r>
              <a:t>Projet d’approfondissement des connaissances en groupe</a:t>
            </a:r>
          </a:p>
          <a:p>
            <a:pPr defTabSz="825500">
              <a:defRPr spc="-29" sz="3000"/>
            </a:pPr>
          </a:p>
          <a:p>
            <a:pPr defTabSz="825500">
              <a:defRPr spc="-29" sz="3000"/>
            </a:pPr>
            <a:r>
              <a:t>Formation DWWM, AFPA Rodez, promo 2024-2025</a:t>
            </a:r>
          </a:p>
        </p:txBody>
      </p:sp>
      <p:sp>
        <p:nvSpPr>
          <p:cNvPr id="152" name="TODO List"/>
          <p:cNvSpPr txBox="1"/>
          <p:nvPr>
            <p:ph type="ctrTitle"/>
          </p:nvPr>
        </p:nvSpPr>
        <p:spPr>
          <a:xfrm>
            <a:off x="5267599" y="852167"/>
            <a:ext cx="21945601" cy="4267201"/>
          </a:xfrm>
          <a:prstGeom prst="rect">
            <a:avLst/>
          </a:prstGeom>
        </p:spPr>
        <p:txBody>
          <a:bodyPr/>
          <a:lstStyle/>
          <a:p>
            <a:pPr/>
            <a:r>
              <a:t>TODO List</a:t>
            </a:r>
          </a:p>
        </p:txBody>
      </p:sp>
      <p:sp>
        <p:nvSpPr>
          <p:cNvPr id="153" name="React/Express/MongoDB"/>
          <p:cNvSpPr txBox="1"/>
          <p:nvPr>
            <p:ph type="subTitle" sz="quarter" idx="1"/>
          </p:nvPr>
        </p:nvSpPr>
        <p:spPr>
          <a:xfrm>
            <a:off x="5267599" y="4876446"/>
            <a:ext cx="21945601" cy="2250594"/>
          </a:xfrm>
          <a:prstGeom prst="rect">
            <a:avLst/>
          </a:prstGeom>
        </p:spPr>
        <p:txBody>
          <a:bodyPr/>
          <a:lstStyle/>
          <a:p>
            <a:pPr/>
            <a:r>
              <a:t>React/Express/MongoDB</a:t>
            </a:r>
          </a:p>
        </p:txBody>
      </p:sp>
      <p:sp>
        <p:nvSpPr>
          <p:cNvPr id="154" name="Léo, Sofian, Deborah"/>
          <p:cNvSpPr txBox="1"/>
          <p:nvPr/>
        </p:nvSpPr>
        <p:spPr>
          <a:xfrm>
            <a:off x="5267600" y="6904304"/>
            <a:ext cx="21945599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lnSpc>
                <a:spcPct val="100000"/>
              </a:lnSpc>
              <a:spcBef>
                <a:spcPts val="0"/>
              </a:spcBef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Léo, Sofian, Deborah</a:t>
            </a:r>
          </a:p>
        </p:txBody>
      </p:sp>
      <p:pic>
        <p:nvPicPr>
          <p:cNvPr id="155" name="Capture d’écran 2024-11-12 à 10.20.31.png" descr="Capture d’écran 2024-11-12 à 10.2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9998" y="2907798"/>
            <a:ext cx="5056572" cy="8973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163-1631775_iphone-x-dark-copy-6-ios-app-design.png.png" descr="163-1631775_iphone-x-dark-copy-6-ios-app-design.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3439" y="349199"/>
            <a:ext cx="7589883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lements de sécurit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Elements de sécurité</a:t>
            </a:r>
          </a:p>
        </p:txBody>
      </p:sp>
      <p:sp>
        <p:nvSpPr>
          <p:cNvPr id="196" name="Texte de puce de diapositiv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ous-titre de diapositiv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a logique des tâches quotidienne/long terme (dimension todo/proje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344">
              <a:defRPr spc="-55" sz="5544"/>
            </a:lvl1pPr>
          </a:lstStyle>
          <a:p>
            <a:pPr/>
            <a:r>
              <a:t>La logique des tâches quotidienne/long terme (dimension todo/projet)</a:t>
            </a:r>
          </a:p>
        </p:txBody>
      </p:sp>
      <p:sp>
        <p:nvSpPr>
          <p:cNvPr id="200" name="Tâches quotidien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Tâches quotidiennes</a:t>
            </a:r>
          </a:p>
          <a:p>
            <a:pPr/>
            <a:r>
              <a:t>Tâches liées à un projet</a:t>
            </a:r>
          </a:p>
        </p:txBody>
      </p:sp>
      <p:sp>
        <p:nvSpPr>
          <p:cNvPr id="201" name="Réalisation : Sofia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Réalisation : Sofian</a:t>
            </a:r>
          </a:p>
        </p:txBody>
      </p:sp>
      <p:pic>
        <p:nvPicPr>
          <p:cNvPr id="202" name="Capture d’écran 2024-11-08 à 10.54.31.png" descr="Capture d’écran 2024-11-08 à 10.54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5366" y="7476004"/>
            <a:ext cx="11582401" cy="209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es habits trackers : dimension développement personn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75104">
              <a:defRPr spc="-68" sz="6804"/>
            </a:lvl1pPr>
          </a:lstStyle>
          <a:p>
            <a:pPr/>
            <a:r>
              <a:t>Les habits trackers : dimension développement personnel</a:t>
            </a:r>
          </a:p>
        </p:txBody>
      </p:sp>
      <p:sp>
        <p:nvSpPr>
          <p:cNvPr id="205" name="Habits sur la journé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Habits sur la journée</a:t>
            </a:r>
          </a:p>
          <a:p>
            <a:pPr/>
            <a:r>
              <a:t>Habits sur la semaine </a:t>
            </a:r>
          </a:p>
          <a:p>
            <a:pPr/>
            <a:r>
              <a:t>La logique de progression</a:t>
            </a:r>
          </a:p>
        </p:txBody>
      </p:sp>
      <p:sp>
        <p:nvSpPr>
          <p:cNvPr id="206" name="Réalisation : Déborah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Réalisation : Déborah</a:t>
            </a:r>
          </a:p>
        </p:txBody>
      </p:sp>
      <p:pic>
        <p:nvPicPr>
          <p:cNvPr id="207" name="Capture d’écran 2024-11-08 à 10.54.31.png" descr="Capture d’écran 2024-11-08 à 10.54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5017" y="8341847"/>
            <a:ext cx="11582401" cy="209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éo Logique de jeu/challenge (XP, Niveaux, Badges) dimension 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91">
              <a:defRPr spc="-52" sz="5292"/>
            </a:lvl1pPr>
          </a:lstStyle>
          <a:p>
            <a:pPr/>
            <a:r>
              <a:t>Léo Logique de jeu/challenge (XP, Niveaux, Badges) dimension motivation</a:t>
            </a:r>
          </a:p>
        </p:txBody>
      </p:sp>
      <p:sp>
        <p:nvSpPr>
          <p:cNvPr id="210" name="Profil utilisateur avec XP, Niveaux, Bad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Profil utilisateur avec XP, Niveaux, Badges</a:t>
            </a:r>
          </a:p>
          <a:p>
            <a:pPr/>
            <a:r>
              <a:t>Logique de progression (comment ? Liées à quel types de tâches et pourquoi ?)</a:t>
            </a:r>
          </a:p>
          <a:p>
            <a:pPr/>
            <a:r>
              <a:t>Mise en place du code</a:t>
            </a:r>
          </a:p>
          <a:p>
            <a:pPr/>
            <a:r>
              <a:t>Ce que tu as pas fait mais les idées.</a:t>
            </a:r>
          </a:p>
        </p:txBody>
      </p:sp>
      <p:sp>
        <p:nvSpPr>
          <p:cNvPr id="211" name="Réalisation : Léo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Réalisation : Léo</a:t>
            </a:r>
          </a:p>
        </p:txBody>
      </p:sp>
      <p:pic>
        <p:nvPicPr>
          <p:cNvPr id="212" name="Capture d’écran 2024-11-08 à 10.54.31.png" descr="Capture d’écran 2024-11-08 à 10.54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8215" y="9348096"/>
            <a:ext cx="11582401" cy="209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15" name="Ce que nous avons aim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 que nous avons aimé </a:t>
            </a:r>
          </a:p>
          <a:p>
            <a:pPr/>
            <a:r>
              <a:t>Ce qui nous a posé problème</a:t>
            </a:r>
          </a:p>
          <a:p>
            <a:pPr/>
            <a:r>
              <a:t>Ce qu’il reste à faire</a:t>
            </a:r>
          </a:p>
          <a:p>
            <a:pPr/>
            <a:r>
              <a:t>Idées pour aller plus loin (agenda multiples avec catégories : perso, famille, travail + possibilité de jouer à plusieurs et de se défier entre amis via la logique de jeu xp, niveaux, badges) =&gt; Une todo qui permet vraiment de se dépasser, d’accomplir des choses et d’aller plus loin que la simple réalisation de tâches quotidiennes : un vrai outil de développement personnel.</a:t>
            </a:r>
          </a:p>
        </p:txBody>
      </p:sp>
      <p:sp>
        <p:nvSpPr>
          <p:cNvPr id="216" name="Un projet évolutif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 projet évolutif </a:t>
            </a:r>
          </a:p>
        </p:txBody>
      </p:sp>
      <p:pic>
        <p:nvPicPr>
          <p:cNvPr id="217" name="Capture d’écran 2024-11-08 à 10.55.04.png" descr="Capture d’écran 2024-11-08 à 10.55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9421" y="2985174"/>
            <a:ext cx="7054290" cy="2777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ommai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Sommaire</a:t>
            </a:r>
          </a:p>
        </p:txBody>
      </p:sp>
      <p:sp>
        <p:nvSpPr>
          <p:cNvPr id="159" name="Présentation du projet…"/>
          <p:cNvSpPr txBox="1"/>
          <p:nvPr>
            <p:ph type="body" idx="1"/>
          </p:nvPr>
        </p:nvSpPr>
        <p:spPr>
          <a:xfrm>
            <a:off x="1219199" y="2810797"/>
            <a:ext cx="21948578" cy="9686003"/>
          </a:xfrm>
          <a:prstGeom prst="rect">
            <a:avLst/>
          </a:prstGeom>
        </p:spPr>
        <p:txBody>
          <a:bodyPr/>
          <a:lstStyle/>
          <a:p>
            <a:pPr marL="387730" indent="-387730" defTabSz="1731220">
              <a:spcBef>
                <a:spcPts val="1700"/>
              </a:spcBef>
              <a:defRPr sz="3124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Présentation du projet</a:t>
            </a:r>
          </a:p>
          <a:p>
            <a:pPr marL="387730" indent="-387730" defTabSz="1731220">
              <a:spcBef>
                <a:spcPts val="1700"/>
              </a:spcBef>
              <a:defRPr sz="3124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Choix des outils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React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Express/Mongo DB</a:t>
            </a:r>
          </a:p>
          <a:p>
            <a:pPr marL="387730" indent="-387730" defTabSz="1731220">
              <a:spcBef>
                <a:spcPts val="1700"/>
              </a:spcBef>
              <a:defRPr sz="3124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Réalisation du projet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Le front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Le back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Eléments de sécurité</a:t>
            </a:r>
          </a:p>
          <a:p>
            <a:pPr marL="387730" indent="-387730" defTabSz="1731220">
              <a:spcBef>
                <a:spcPts val="1700"/>
              </a:spcBef>
              <a:defRPr sz="3124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Jeux de fonctionnalités représentatives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Sofian : tâches quotidiennes/long terme : aspect Todo classique et dimension de projet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Deborah : habits trackers et aspect développement personnel</a:t>
            </a:r>
          </a:p>
          <a:p>
            <a:pPr lvl="1" marL="775461" indent="-387730" defTabSz="1731220">
              <a:spcBef>
                <a:spcPts val="1700"/>
              </a:spcBef>
              <a:defRPr sz="3124"/>
            </a:pPr>
            <a:r>
              <a:t>Léo : logique de jeu/challenge (XP, Niveaux, Badges) dimension motivation</a:t>
            </a:r>
          </a:p>
          <a:p>
            <a:pPr marL="387730" indent="-387730" defTabSz="1731220">
              <a:spcBef>
                <a:spcPts val="1700"/>
              </a:spcBef>
              <a:defRPr sz="3124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Conclusion</a:t>
            </a:r>
          </a:p>
        </p:txBody>
      </p:sp>
      <p:pic>
        <p:nvPicPr>
          <p:cNvPr id="160" name="Capture d’écran 2024-11-12 à 10.32.59.png" descr="Capture d’écran 2024-11-12 à 10.32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1891" y="2867737"/>
            <a:ext cx="2815500" cy="5030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163-1631775_iphone-x-dark-copy-6-ios-app-design.png.png" descr="163-1631775_iphone-x-dark-copy-6-ios-app-design.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30590" y="1205188"/>
            <a:ext cx="5147539" cy="9302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e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projet</a:t>
            </a:r>
          </a:p>
        </p:txBody>
      </p:sp>
      <p:sp>
        <p:nvSpPr>
          <p:cNvPr id="164" name="Une base TODO quotidienne avec une touche de développement personn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Une base TODO quotidienne avec une touche de développement personnel</a:t>
            </a:r>
          </a:p>
          <a:p>
            <a:pPr/>
            <a:r>
              <a:t>La dimension de projet </a:t>
            </a:r>
          </a:p>
          <a:p>
            <a:pPr/>
            <a:r>
              <a:t>La dimension trackers d’habitudes</a:t>
            </a:r>
          </a:p>
          <a:p>
            <a:pPr/>
            <a:r>
              <a:t>La dimension « challenge »</a:t>
            </a:r>
          </a:p>
          <a:p>
            <a:pPr/>
          </a:p>
        </p:txBody>
      </p:sp>
      <p:sp>
        <p:nvSpPr>
          <p:cNvPr id="165" name="Une Todo list qui va plus loi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Une Todo list qui va plus loin</a:t>
            </a:r>
          </a:p>
        </p:txBody>
      </p:sp>
      <p:pic>
        <p:nvPicPr>
          <p:cNvPr id="166" name="Capture d’écran 2024-11-08 à 10.52.52.png" descr="Capture d’écran 2024-11-08 à 10.5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552" y="9052384"/>
            <a:ext cx="98679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2024-GOALS-20-1024x683.webp" descr="2024-GOALS-20-1024x683.web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9941" y="7065854"/>
            <a:ext cx="8571945" cy="5717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hoix des outils"/>
          <p:cNvSpPr txBox="1"/>
          <p:nvPr>
            <p:ph type="title"/>
          </p:nvPr>
        </p:nvSpPr>
        <p:spPr>
          <a:xfrm>
            <a:off x="1219199" y="-595519"/>
            <a:ext cx="21945601" cy="6604001"/>
          </a:xfrm>
          <a:prstGeom prst="rect">
            <a:avLst/>
          </a:prstGeom>
        </p:spPr>
        <p:txBody>
          <a:bodyPr/>
          <a:lstStyle/>
          <a:p>
            <a:pPr/>
            <a:r>
              <a:t>Choix des outils</a:t>
            </a:r>
          </a:p>
        </p:txBody>
      </p:sp>
      <p:pic>
        <p:nvPicPr>
          <p:cNvPr id="170" name="1*FVtCyRdJ6KOr4YswTtwMeA.jpg" descr="1*FVtCyRdJ6KOr4YswTtwMe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1286" y="5036418"/>
            <a:ext cx="13181428" cy="75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173" name="Une librairie Front-end populaire dans le monde du travail = une bonne expéri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Une librairie Front-end populaire dans le monde du travail = une bonne expérience</a:t>
            </a:r>
          </a:p>
          <a:p>
            <a:pPr/>
            <a:r>
              <a:t>Créer des interfaces utilisateurs de qualité et compatibles tous navigateurs avec un outil rapide et modulaire : une Todo doit être extrêmement axée sur l’UX car participe à la productivité ou pas</a:t>
            </a:r>
          </a:p>
          <a:p>
            <a:pPr/>
            <a:r>
              <a:t>Application construite à l’aide de composants réutilisables et créés sur mesure qui regroupent à la fois le html, le css et le JS</a:t>
            </a:r>
          </a:p>
          <a:p>
            <a:pPr/>
            <a:r>
              <a:t>Plus flexible qu’un framework puisqu’on peut combiner d’autres outils pour construire son projet de A à Z et selon ses besoins</a:t>
            </a:r>
          </a:p>
        </p:txBody>
      </p:sp>
      <p:sp>
        <p:nvSpPr>
          <p:cNvPr id="174" name="Le choix de la librairie pour le Front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 choix de la librairie pour le Front</a:t>
            </a:r>
          </a:p>
        </p:txBody>
      </p:sp>
      <p:pic>
        <p:nvPicPr>
          <p:cNvPr id="175" name="react-js-1024x1024.jpg" descr="react-js-1024x10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0011" y="667100"/>
            <a:ext cx="3076631" cy="3076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press/MongoD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Express/MongoDB</a:t>
            </a:r>
          </a:p>
        </p:txBody>
      </p:sp>
      <p:sp>
        <p:nvSpPr>
          <p:cNvPr id="178" name="Besoin de stocker les tâches (pas possible d’utiliser uniquement mémoire navigateur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Besoin de stocker les tâches (pas possible d’utiliser uniquement mémoire navigateur)</a:t>
            </a:r>
          </a:p>
        </p:txBody>
      </p:sp>
      <p:sp>
        <p:nvSpPr>
          <p:cNvPr id="179" name="Choix d’une BDD non relationnelle pour le Back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Choix d’une BDD non relationnelle pour le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a réalisation du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réalisation du projet</a:t>
            </a:r>
          </a:p>
        </p:txBody>
      </p:sp>
      <p:sp>
        <p:nvSpPr>
          <p:cNvPr id="182" name="Maquettes (Figma), inspirations (Googl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6880" indent="-436880" defTabSz="1950671">
              <a:spcBef>
                <a:spcPts val="1900"/>
              </a:spcBef>
              <a:defRPr sz="3520"/>
            </a:pPr>
            <a:r>
              <a:t>Maquettes (Figma), inspirations (Google) 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Mise en place de l’environnement de travail (JS…) et conteneurisation sous Docker 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Créer le Front (Réact JS)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Créer le Back (Express/MongoDB Compass ?)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Lier les deux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Axios ? Pour faire des requetes http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Postman ? Test de requetes sql 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PWA avec Versel (tests, rendus)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Repartition taches grace au readme sur GIt 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Et utilisation de Git pour le versionning lors du travail de groupe</a:t>
            </a:r>
          </a:p>
        </p:txBody>
      </p:sp>
      <p:sp>
        <p:nvSpPr>
          <p:cNvPr id="183" name="Les différentes étapes et outils utilisé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Les différentes étapes et outils utilisés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re de diaposi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Texte de puce de diapositiv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ous-titre de diapositiv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8" name="Capture d’écran 2024-11-08 à 10.53.18.png" descr="Capture d’écran 2024-11-08 à 10.53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9610" y="5780938"/>
            <a:ext cx="10528301" cy="294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re de diaposi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Texte de puce de diapositiv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ous-titre de diapositiv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Capture d’écran 2024-11-08 à 10.53.38.png" descr="Capture d’écran 2024-11-08 à 10.5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103" y="5878001"/>
            <a:ext cx="13004801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