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3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D3D39B1-B13B-4438-ADEE-8EE58C15D557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0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9FBB4-C833-422A-B848-C01D41AF8430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025F6-100F-4291-B431-7FF6D56B0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72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C8B8-2286-4A2A-9FB0-FBCCD49B868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946A-B3B4-4B13-879E-CD73D0BE3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7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C8B8-2286-4A2A-9FB0-FBCCD49B868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946A-B3B4-4B13-879E-CD73D0BE3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0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C8B8-2286-4A2A-9FB0-FBCCD49B868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946A-B3B4-4B13-879E-CD73D0BE3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9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C8B8-2286-4A2A-9FB0-FBCCD49B868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946A-B3B4-4B13-879E-CD73D0BE3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C8B8-2286-4A2A-9FB0-FBCCD49B868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946A-B3B4-4B13-879E-CD73D0BE3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2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C8B8-2286-4A2A-9FB0-FBCCD49B868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946A-B3B4-4B13-879E-CD73D0BE3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6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C8B8-2286-4A2A-9FB0-FBCCD49B868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946A-B3B4-4B13-879E-CD73D0BE3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4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C8B8-2286-4A2A-9FB0-FBCCD49B868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946A-B3B4-4B13-879E-CD73D0BE3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3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C8B8-2286-4A2A-9FB0-FBCCD49B868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946A-B3B4-4B13-879E-CD73D0BE3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3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C8B8-2286-4A2A-9FB0-FBCCD49B868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946A-B3B4-4B13-879E-CD73D0BE3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2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C8B8-2286-4A2A-9FB0-FBCCD49B868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946A-B3B4-4B13-879E-CD73D0BE3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7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BC8B8-2286-4A2A-9FB0-FBCCD49B868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9946A-B3B4-4B13-879E-CD73D0BE3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3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6809" y="190343"/>
            <a:ext cx="865743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u="sng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81613" y="1089625"/>
            <a:ext cx="705286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2178" indent="-232178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hosting the application)</a:t>
            </a:r>
          </a:p>
          <a:p>
            <a:pPr marL="232178" indent="-232178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Languages: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PHP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backend development)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client-side scripting)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easier implementation of AJAX)</a:t>
            </a:r>
          </a:p>
          <a:p>
            <a:pPr marL="232178" indent="-232178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storing user data, Students inventory, attendance history, etc..)</a:t>
            </a:r>
          </a:p>
          <a:p>
            <a:pPr marL="232178" indent="-232178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Framework: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responsive and user-friendly web design)</a:t>
            </a:r>
          </a:p>
          <a:p>
            <a:pPr marL="232178" indent="-232178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(Supports web server and database setup)</a:t>
            </a:r>
          </a:p>
          <a:p>
            <a:pPr marL="232178" indent="-232178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Browser: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Chrome, Microsoft Edge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accessing the web application)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0559" y="586124"/>
            <a:ext cx="68103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00" b="1" u="sng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u="sng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660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051107"/>
            <a:ext cx="7429500" cy="3714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6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ADMIN-DASHBOARD</a:t>
            </a:r>
            <a:endParaRPr lang="en-US" sz="26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749299" y="5091558"/>
            <a:ext cx="8856435" cy="995777"/>
          </a:xfrm>
        </p:spPr>
        <p:txBody>
          <a:bodyPr/>
          <a:lstStyle/>
          <a:p>
            <a:pPr marL="278613" indent="-278613"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Class Teachers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allows administrators to assign teachers to specific classes.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058" y="2117023"/>
            <a:ext cx="5165271" cy="12084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E24FE7-A61A-3F80-BED5-731CA4DCE9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25"/>
          <a:stretch/>
        </p:blipFill>
        <p:spPr>
          <a:xfrm>
            <a:off x="5568011" y="1633812"/>
            <a:ext cx="4141931" cy="24037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351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9564" y="682023"/>
            <a:ext cx="7429500" cy="1140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6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ADMIN-DASHBOARD</a:t>
            </a:r>
            <a:endParaRPr lang="en-US" sz="2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96257" y="4746854"/>
            <a:ext cx="8431893" cy="1219271"/>
          </a:xfrm>
        </p:spPr>
        <p:txBody>
          <a:bodyPr>
            <a:normAutofit fontScale="92500" lnSpcReduction="20000"/>
          </a:bodyPr>
          <a:lstStyle/>
          <a:p>
            <a:pPr marL="278613" indent="-278613"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Students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allows administrators to add student details to the system.</a:t>
            </a:r>
          </a:p>
          <a:p>
            <a:pPr marL="278613" indent="-278613"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academic details like 3-rd semester marks and future aspirations for better tracking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8862" y="1190318"/>
            <a:ext cx="5248275" cy="3162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893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9486" y="176248"/>
            <a:ext cx="6777355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75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sz="2600" b="1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125" y="618677"/>
            <a:ext cx="9286875" cy="6179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8" indent="-23217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MySQL is a very popular and widely used open-source relational database management system.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32178" indent="-23217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organizes data into tables with rows and columns.</a:t>
            </a:r>
          </a:p>
          <a:p>
            <a:pPr>
              <a:lnSpc>
                <a:spcPct val="150000"/>
              </a:lnSpc>
            </a:pPr>
            <a:endParaRPr lang="en-US" sz="1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2178" indent="-23217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between different tables can be defined, which helps in structuring data efficiently.</a:t>
            </a:r>
          </a:p>
          <a:p>
            <a:pPr>
              <a:lnSpc>
                <a:spcPct val="150000"/>
              </a:lnSpc>
            </a:pPr>
            <a:endParaRPr lang="en-US" sz="1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2178" indent="-23217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provides tools for storing, retrieving, modifying, and deleting data.</a:t>
            </a:r>
          </a:p>
          <a:p>
            <a:pPr>
              <a:lnSpc>
                <a:spcPct val="150000"/>
              </a:lnSpc>
            </a:pPr>
            <a:endParaRPr lang="en-US" sz="1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2178" indent="-23217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MySQL uses SQL, which is a standard language for interacting with databases.</a:t>
            </a:r>
          </a:p>
          <a:p>
            <a:pPr>
              <a:lnSpc>
                <a:spcPct val="150000"/>
              </a:lnSpc>
            </a:pPr>
            <a:endParaRPr lang="en-US" sz="1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2178" indent="-23217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Open-Source this means that the source code is freely available, and anyone can use, modify, and distribute it.</a:t>
            </a:r>
          </a:p>
        </p:txBody>
      </p:sp>
    </p:spTree>
    <p:extLst>
      <p:ext uri="{BB962C8B-B14F-4D97-AF65-F5344CB8AC3E}">
        <p14:creationId xmlns:p14="http://schemas.microsoft.com/office/powerpoint/2010/main" val="128745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2410" y="523042"/>
            <a:ext cx="89360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u="sng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600" b="1" u="sng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en-US" sz="2600" b="1" u="sng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5397844" y="1823240"/>
            <a:ext cx="4092734" cy="4784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295" tIns="37148" rIns="74295" bIns="37148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tbladmin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Admin users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tblattendance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Student attendance records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tblclass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Class details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tblclassarms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Class sections or arms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tblclassteacher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Teachers assigned to classes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tblsessionterm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Academic sessions/terms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tblstudents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Student details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tblterm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Terms within the academic year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FCFA6E-D477-F3E3-0C6D-291243CF3586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184" y="2097881"/>
            <a:ext cx="3614817" cy="38734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66223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7531" y="90506"/>
            <a:ext cx="87709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u="sng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code</a:t>
            </a:r>
            <a:endParaRPr lang="en-US" sz="2600" b="1" u="sng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6246" y="582949"/>
            <a:ext cx="8750299" cy="6275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6" indent="-139306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widely-used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server-side scripting language primarily designed for web development. </a:t>
            </a:r>
          </a:p>
          <a:p>
            <a:pPr marL="139306" indent="-139306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306" indent="-139306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embedded into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is used to create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and interactive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pages. </a:t>
            </a:r>
          </a:p>
          <a:p>
            <a:pPr marL="139306" indent="-139306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306" indent="-139306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code is executed on the server, and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sent to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client’s browser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This makes PHP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powerful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 for creating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websites and applications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9306" indent="-139306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306" indent="-139306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is free to use and widely supported by a large community of developers.</a:t>
            </a:r>
          </a:p>
          <a:p>
            <a:pPr marL="139306" indent="-139306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306" indent="-139306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can run on various operating systems such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Windows, Linux,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9306" indent="-139306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306" indent="-139306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code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typically written in files with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.php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extension.</a:t>
            </a:r>
          </a:p>
        </p:txBody>
      </p:sp>
    </p:spTree>
    <p:extLst>
      <p:ext uri="{BB962C8B-B14F-4D97-AF65-F5344CB8AC3E}">
        <p14:creationId xmlns:p14="http://schemas.microsoft.com/office/powerpoint/2010/main" val="295159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81037" y="230476"/>
            <a:ext cx="8543925" cy="559792"/>
          </a:xfrm>
        </p:spPr>
        <p:txBody>
          <a:bodyPr>
            <a:normAutofit/>
          </a:bodyPr>
          <a:lstStyle/>
          <a:p>
            <a:pPr algn="ctr"/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15FE99-1EE1-3BB6-9E18-9EB53F30C9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183" y="945643"/>
            <a:ext cx="4211630" cy="23307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Content Placeholder 17"/>
          <p:cNvSpPr>
            <a:spLocks noGrp="1"/>
          </p:cNvSpPr>
          <p:nvPr>
            <p:ph sz="quarter" idx="4"/>
          </p:nvPr>
        </p:nvSpPr>
        <p:spPr>
          <a:xfrm>
            <a:off x="2319337" y="3431726"/>
            <a:ext cx="7777163" cy="225873"/>
          </a:xfrm>
        </p:spPr>
        <p:txBody>
          <a:bodyPr>
            <a:noAutofit/>
          </a:bodyPr>
          <a:lstStyle/>
          <a:p>
            <a:pPr marL="139306" indent="-139306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Code is used to retrieve the data in the database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dbladmin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9306" indent="-139306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306" indent="-139306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retrieve information about Student information.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306" indent="-139306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retrieve information about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available in Address and 3</a:t>
            </a:r>
            <a:r>
              <a:rPr lang="en-US" sz="15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-sem mark.</a:t>
            </a:r>
          </a:p>
          <a:p>
            <a:pPr marL="139306" indent="-139306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306" indent="-139306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retrieve information about Requests for Admin from Teacher.</a:t>
            </a:r>
          </a:p>
          <a:p>
            <a:pPr marL="139306" indent="-139306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306" indent="-139306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retrieve information about Holds contact information for the Admin.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81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226" y="90506"/>
            <a:ext cx="90495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u="sng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3089" y="582949"/>
            <a:ext cx="7439819" cy="6275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306" indent="-139306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XAMPP creates a local server environment on your own computer.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306" indent="-139306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websites and web applications without needing a live, internet-connected server.</a:t>
            </a:r>
          </a:p>
          <a:p>
            <a:pPr marL="139306" indent="-139306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306" indent="-139306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XAMPP is a tool for beginners who are learning web development. It provides a safe and easy way to experiment with different technologies.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306" indent="-139306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XAMPP is a free and open-source cross-platform web server solution stack.</a:t>
            </a:r>
          </a:p>
          <a:p>
            <a:pPr marL="139306" indent="-139306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306" indent="-139306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Cross-platform: XAMPP can run on various operating systems such as Windows, Linux, and macOS.</a:t>
            </a:r>
          </a:p>
          <a:p>
            <a:pPr marL="139306" indent="-139306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306" indent="-139306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XAMPP lets you turn your computer into a mini web server, so you can build and test websites</a:t>
            </a:r>
          </a:p>
        </p:txBody>
      </p:sp>
    </p:spTree>
    <p:extLst>
      <p:ext uri="{BB962C8B-B14F-4D97-AF65-F5344CB8AC3E}">
        <p14:creationId xmlns:p14="http://schemas.microsoft.com/office/powerpoint/2010/main" val="340450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2114" y="69446"/>
            <a:ext cx="90185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u="sng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36700" y="3068444"/>
            <a:ext cx="94107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8" indent="-232178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: The web server that processes PHP files and serves web pages.</a:t>
            </a:r>
          </a:p>
          <a:p>
            <a:pPr marL="232178" indent="-232178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2178" indent="-232178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: The database management system for storing and managing data.</a:t>
            </a:r>
          </a:p>
          <a:p>
            <a:pPr marL="232178" indent="-232178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2178" indent="-232178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: Starts the selected module (e.g., Apache, MySQL).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2178" indent="-232178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Admin: Opens the module's admin page (e.g.,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phpMyAdmin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MySQL).</a:t>
            </a:r>
          </a:p>
          <a:p>
            <a:pPr marL="232178" indent="-232178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2178" indent="-232178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Allows you to edit settings for each module.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2178" indent="-232178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next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open http://Localhost 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phpmyadmin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232178" indent="-232178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2178" indent="-232178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Create/import your database for the student management system.</a:t>
            </a:r>
          </a:p>
          <a:p>
            <a:pPr marL="232178" indent="-232178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71" y="648779"/>
            <a:ext cx="4432273" cy="2332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745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897405"/>
            <a:ext cx="7429500" cy="786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6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ADMIN-DASHBOARD</a:t>
            </a:r>
            <a:endParaRPr lang="en-US" sz="2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71158" y="4668116"/>
            <a:ext cx="9009743" cy="910998"/>
          </a:xfrm>
        </p:spPr>
        <p:txBody>
          <a:bodyPr>
            <a:normAutofit fontScale="85000" lnSpcReduction="20000"/>
          </a:bodyPr>
          <a:lstStyle/>
          <a:p>
            <a:pPr marL="278613" indent="-278613"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shows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 Dashboard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Attendance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78613" indent="-278613"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access to student, teacher, class, and attendance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2F59E-9410-B5F7-C07C-70AAFAEFB424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397089"/>
            <a:ext cx="7537742" cy="28500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7695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107" y="880267"/>
            <a:ext cx="7429500" cy="5288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6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ADMIN-DASHBOARD</a:t>
            </a:r>
            <a:endParaRPr lang="en-US" sz="2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61611" y="4528280"/>
            <a:ext cx="8956676" cy="1300163"/>
          </a:xfrm>
        </p:spPr>
        <p:txBody>
          <a:bodyPr>
            <a:noAutofit/>
          </a:bodyPr>
          <a:lstStyle/>
          <a:p>
            <a:pPr marL="278613" indent="-278613" algn="l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Class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section in your student management system allows administrators to add new department year.</a:t>
            </a:r>
          </a:p>
          <a:p>
            <a:pPr marL="278613" indent="-278613" algn="l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text field where the admin enters the Department year.</a:t>
            </a:r>
          </a:p>
          <a:p>
            <a:pPr marL="278613" indent="-278613" algn="l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the new class entry into the database.</a:t>
            </a:r>
          </a:p>
          <a:p>
            <a:pPr marL="278613" indent="-278613" algn="l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all available classes in a table.</a:t>
            </a: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041C9-88D8-993F-991F-B4CBF24800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141" y="1176426"/>
            <a:ext cx="4545431" cy="30248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512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285</TotalTime>
  <Words>701</Words>
  <Application>Microsoft Office PowerPoint</Application>
  <PresentationFormat>A4 Paper (210x297 mm)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PHP CODE</vt:lpstr>
      <vt:lpstr>PowerPoint Presentation</vt:lpstr>
      <vt:lpstr>PowerPoint Presentation</vt:lpstr>
      <vt:lpstr>ADMIN-DASHBOARD</vt:lpstr>
      <vt:lpstr>ADMIN-DASHBOARD</vt:lpstr>
      <vt:lpstr>ADMIN-DASHBOARD</vt:lpstr>
      <vt:lpstr>ADMIN-DASHBOARD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Language</dc:title>
  <dc:creator>CSE</dc:creator>
  <cp:lastModifiedBy>CSE</cp:lastModifiedBy>
  <cp:revision>39</cp:revision>
  <dcterms:created xsi:type="dcterms:W3CDTF">2025-03-07T10:26:09Z</dcterms:created>
  <dcterms:modified xsi:type="dcterms:W3CDTF">2025-04-02T04:53:07Z</dcterms:modified>
</cp:coreProperties>
</file>