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5" r:id="rId9"/>
    <p:sldId id="263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64" autoAdjust="0"/>
  </p:normalViewPr>
  <p:slideViewPr>
    <p:cSldViewPr snapToGrid="0">
      <p:cViewPr>
        <p:scale>
          <a:sx n="75" d="100"/>
          <a:sy n="75" d="100"/>
        </p:scale>
        <p:origin x="10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REG NO:24509768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CD04C-F985-461C-9993-2FFEF8FAD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7790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REG NO:24509768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38849-2F60-49EB-A188-6FE40713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78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1154-D0D8-42F5-A7CF-C5196231D843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30FC-E77A-4A36-84AE-31F78EE68CC5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5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815E-39FE-4440-B6CF-A71F3F947850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94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7361-5D80-46EA-BCA7-8106037AEBC8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3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A6BC-914E-49D9-BDF0-7F871D9AF5F5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E367-F054-41E5-9951-71791B6032B7}" type="datetime1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0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F34E-EAA0-4653-9472-CEFEC0A8BEF1}" type="datetime1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4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EACC-0E64-41D1-A598-0748492D29AC}" type="datetime1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8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DDB0-D906-4C19-8A78-1514F60C753B}" type="datetime1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86-BF0F-4333-96A8-C9BDB46BA384}" type="datetime1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6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9877-FD54-4201-8B1C-C7076E2454A0}" type="datetime1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7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ECFD-8E75-43BC-980C-0D7B209AF221}" type="datetime1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B1D7-7237-49D6-B050-6C9D76C74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9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B84D34-1FF1-816D-14C8-78ECB4766F17}"/>
              </a:ext>
            </a:extLst>
          </p:cNvPr>
          <p:cNvSpPr txBox="1"/>
          <p:nvPr/>
        </p:nvSpPr>
        <p:spPr>
          <a:xfrm>
            <a:off x="447272" y="427288"/>
            <a:ext cx="9235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en-IN" sz="146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12E73C-0DE8-3EDB-1081-697BB304F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147" y="1027792"/>
            <a:ext cx="5013294" cy="353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97EC38-F7E0-8FA7-841F-A8F5A1F077DC}"/>
              </a:ext>
            </a:extLst>
          </p:cNvPr>
          <p:cNvSpPr txBox="1"/>
          <p:nvPr/>
        </p:nvSpPr>
        <p:spPr>
          <a:xfrm>
            <a:off x="811306" y="4671315"/>
            <a:ext cx="90946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Students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Name,Rollno,Registerno,Address,Thirdsem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mark,Futureplan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 operation is used to store the data of the students.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inserted data is used to display the user as a Student on the webpage and for requesting for the student attendance another user, as well as user authentication.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E12876-4663-58FE-33F2-3F07B278A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53" y="816019"/>
            <a:ext cx="5250893" cy="353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E2D358-4417-E33F-7AFD-CA16E7572889}"/>
              </a:ext>
            </a:extLst>
          </p:cNvPr>
          <p:cNvSpPr txBox="1"/>
          <p:nvPr/>
        </p:nvSpPr>
        <p:spPr>
          <a:xfrm>
            <a:off x="167763" y="216465"/>
            <a:ext cx="95704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IN" sz="146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726DC5-5DEF-E528-5B8E-528B8875EF6C}"/>
              </a:ext>
            </a:extLst>
          </p:cNvPr>
          <p:cNvSpPr txBox="1"/>
          <p:nvPr/>
        </p:nvSpPr>
        <p:spPr>
          <a:xfrm>
            <a:off x="497541" y="4351481"/>
            <a:ext cx="94084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profile is used to update (change) the user's data that is already available in the database.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 operation is used to modify the user's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user's name,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Address,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Thirdsemmark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Futureplan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modify operation is used to correct any incorrectly entered details.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5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9CC2B0-BFAB-DCBA-610B-86FCD6938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82" y="733489"/>
            <a:ext cx="3751543" cy="353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69F2A8-975F-2DA4-2F56-94D39A19E750}"/>
              </a:ext>
            </a:extLst>
          </p:cNvPr>
          <p:cNvSpPr txBox="1"/>
          <p:nvPr/>
        </p:nvSpPr>
        <p:spPr>
          <a:xfrm>
            <a:off x="412205" y="241046"/>
            <a:ext cx="90815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B570C2-906F-368D-5AFF-8099D21CBECF}"/>
              </a:ext>
            </a:extLst>
          </p:cNvPr>
          <p:cNvSpPr txBox="1"/>
          <p:nvPr/>
        </p:nvSpPr>
        <p:spPr>
          <a:xfrm>
            <a:off x="2081665" y="4611231"/>
            <a:ext cx="8549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delete operation is used to remove the user's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admin can delete the entire user's details.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delete operation is used to remove any unwanted users.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9106-218D-5C53-9642-1BC408EC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644672"/>
            <a:ext cx="8543925" cy="398353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TEACHER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E9785-E03E-E019-3B19-B0DDCC557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1433979"/>
            <a:ext cx="8543925" cy="3482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0F6D20-A33B-766C-4F05-20ABEF584A75}"/>
              </a:ext>
            </a:extLst>
          </p:cNvPr>
          <p:cNvSpPr txBox="1"/>
          <p:nvPr/>
        </p:nvSpPr>
        <p:spPr>
          <a:xfrm>
            <a:off x="2568831" y="5299587"/>
            <a:ext cx="892507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Teacher in  Admin panel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Class Teacher on the Admin Panel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5CE5-E892-D04E-E4BE-4D51AA24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598434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STUDENTS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EDDAF-7F58-536A-2E29-6FF49312E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9" y="1092340"/>
            <a:ext cx="8543925" cy="4028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D70E7-2995-9769-F7E6-4C834AA6318C}"/>
              </a:ext>
            </a:extLst>
          </p:cNvPr>
          <p:cNvSpPr txBox="1"/>
          <p:nvPr/>
        </p:nvSpPr>
        <p:spPr>
          <a:xfrm>
            <a:off x="2497393" y="5407741"/>
            <a:ext cx="828106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Students Information Display on the Table.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Insert,Update,Delete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8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CECA-FB49-746D-A541-0201F453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17" y="336122"/>
            <a:ext cx="8543925" cy="478241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ATTENDANCE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F33F0-EEC9-3189-7DBA-3887F6F9E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46" y="814363"/>
            <a:ext cx="7044507" cy="353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900184-3107-E3A8-3E9E-65AEDB0C80A5}"/>
              </a:ext>
            </a:extLst>
          </p:cNvPr>
          <p:cNvSpPr txBox="1"/>
          <p:nvPr/>
        </p:nvSpPr>
        <p:spPr>
          <a:xfrm>
            <a:off x="1288026" y="4638221"/>
            <a:ext cx="8298426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checkbox-based digital attendance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image allows a teacher to mark students present or absent by selecting the checkboxes.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likely connected to a database where attendance records are stored for future reference.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7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BB2A-C9B9-B316-4B6E-37E3CCBA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90675"/>
            <a:ext cx="8543925" cy="454274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CLASS ATTENDANCE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BF362-7274-1570-B58B-F94B83CD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82" y="843763"/>
            <a:ext cx="6215633" cy="353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8FE55A-F7FB-B188-B706-1D52140DBCE6}"/>
              </a:ext>
            </a:extLst>
          </p:cNvPr>
          <p:cNvSpPr txBox="1"/>
          <p:nvPr/>
        </p:nvSpPr>
        <p:spPr>
          <a:xfrm>
            <a:off x="1445343" y="4591665"/>
            <a:ext cx="8543925" cy="188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shows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Attendance Viewing 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student attendance management system.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student details, including roll number, session, and class.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Check if a student was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specific date.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0199-3B51-75BF-A537-0B4DE2C0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999" y="107467"/>
            <a:ext cx="8543925" cy="578770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STUDENT ATTENDANCE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98FF6-C539-908D-F8C2-86B355CBD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44" y="803071"/>
            <a:ext cx="7593323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3098F-BC22-E851-24DE-CE0EB8FCA2C4}"/>
              </a:ext>
            </a:extLst>
          </p:cNvPr>
          <p:cNvSpPr txBox="1"/>
          <p:nvPr/>
        </p:nvSpPr>
        <p:spPr>
          <a:xfrm>
            <a:off x="1720646" y="5388077"/>
            <a:ext cx="9065342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Student Attendance on the Class teacher Panel.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Student Select on the View Student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Attendnace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Teacher.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4767-62A0-68AD-E4AD-67168E6F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549273"/>
          </a:xfrm>
        </p:spPr>
        <p:txBody>
          <a:bodyPr>
            <a:norm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IN (EXCEL FORMAT)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5117E-193B-0B75-77C0-98BC97F52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07" y="999716"/>
            <a:ext cx="682087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DDDE2-F449-CD10-EE37-1B5A73286208}"/>
              </a:ext>
            </a:extLst>
          </p:cNvPr>
          <p:cNvSpPr txBox="1"/>
          <p:nvPr/>
        </p:nvSpPr>
        <p:spPr>
          <a:xfrm>
            <a:off x="1140542" y="5628909"/>
            <a:ext cx="854392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Completed The Attendance into convert the Repot to Excel Format.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Student Attendance.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9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</TotalTime>
  <Words>299</Words>
  <Application>Microsoft Office PowerPoint</Application>
  <PresentationFormat>A4 Paper (210x297 mm)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CLASS TEACHER</vt:lpstr>
      <vt:lpstr>ALL STUDENTS</vt:lpstr>
      <vt:lpstr>TAKE ATTENDANCE</vt:lpstr>
      <vt:lpstr>VIEW CLASS ATTENDANCE</vt:lpstr>
      <vt:lpstr>VIEW STUDENT ATTENDANCE</vt:lpstr>
      <vt:lpstr>REPORT IN (EXCEL FORMAT)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Dharun Pradeep</dc:creator>
  <cp:lastModifiedBy>CSE</cp:lastModifiedBy>
  <cp:revision>11</cp:revision>
  <dcterms:created xsi:type="dcterms:W3CDTF">2025-04-01T10:18:34Z</dcterms:created>
  <dcterms:modified xsi:type="dcterms:W3CDTF">2025-04-02T04:52:18Z</dcterms:modified>
</cp:coreProperties>
</file>