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1"/>
  </p:sldMasterIdLst>
  <p:notesMasterIdLst>
    <p:notesMasterId r:id="rId10"/>
  </p:notesMasterIdLst>
  <p:handoutMasterIdLst>
    <p:handoutMasterId r:id="rId11"/>
  </p:handoutMasterIdLst>
  <p:sldIdLst>
    <p:sldId id="382" r:id="rId2"/>
    <p:sldId id="386" r:id="rId3"/>
    <p:sldId id="387" r:id="rId4"/>
    <p:sldId id="385" r:id="rId5"/>
    <p:sldId id="388" r:id="rId6"/>
    <p:sldId id="389" r:id="rId7"/>
    <p:sldId id="390" r:id="rId8"/>
    <p:sldId id="307" r:id="rId9"/>
  </p:sldIdLst>
  <p:sldSz cx="24382413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2191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4382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6573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8764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6095619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7314743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8533867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9752990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3" pos="7679">
          <p15:clr>
            <a:srgbClr val="A4A3A4"/>
          </p15:clr>
        </p15:guide>
        <p15:guide id="4" orient="horz" pos="4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5616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pos="2160">
          <p15:clr>
            <a:srgbClr val="A4A3A4"/>
          </p15:clr>
        </p15:guide>
        <p15:guide id="5" pos="144">
          <p15:clr>
            <a:srgbClr val="A4A3A4"/>
          </p15:clr>
        </p15:guide>
        <p15:guide id="6" pos="417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Paparella Hardy" initials="RPH" lastIdx="2" clrIdx="0">
    <p:extLst/>
  </p:cmAuthor>
  <p:cmAuthor id="2" name="Microsoft Office User" initials="Office [2]" lastIdx="1" clrIdx="1"/>
  <p:cmAuthor id="3" name="Microsoft Office User" initials="Office [6]" lastIdx="1" clrIdx="2"/>
  <p:cmAuthor id="4" name="Microsoft Office User" initials="Office [5]" lastIdx="1" clrIdx="3"/>
  <p:cmAuthor id="5" name="Microsoft Office User" initials="Office [3]" lastIdx="1" clrIdx="4"/>
  <p:cmAuthor id="6" name="Microsoft Office User" initials="Office [7]" lastIdx="1" clrIdx="5"/>
  <p:cmAuthor id="7" name="Microsoft Office User" initials="Office [9]" lastIdx="1" clrIdx="6"/>
  <p:cmAuthor id="8" name="Microsoft Office User" initials="Office [8]" lastIdx="1" clrIdx="7"/>
  <p:cmAuthor id="9" name="Microsoft Office User" initials="Office [10]" lastIdx="1" clrIdx="8"/>
  <p:cmAuthor id="10" name="Microsoft Office User" initials="Office [11]" lastIdx="1" clrIdx="9"/>
  <p:cmAuthor id="11" name="Microsoft Office User" initials="Office [12]" lastIdx="1" clrIdx="10"/>
  <p:cmAuthor id="12" name="Microsoft Office User" initials="Office [13]" lastIdx="1" clrIdx="11"/>
  <p:cmAuthor id="13" name="Microsoft Office User" initials="Office" lastIdx="1" clrIdx="12"/>
  <p:cmAuthor id="14" name="Microsoft Office User" initials="Office [14]" lastIdx="1" clrIdx="13"/>
  <p:cmAuthor id="15" name="Microsoft Office User" initials="Office [15]" lastIdx="1" clrIdx="14"/>
  <p:cmAuthor id="16" name="Microsoft Office User" initials="Office [16]" lastIdx="1" clrIdx="15"/>
  <p:cmAuthor id="17" name="Microsoft Office User" initials="Office [17]" lastIdx="1" clrIdx="16"/>
  <p:cmAuthor id="18" name="Microsoft Office User" initials="Office [18]" lastIdx="1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7F5"/>
    <a:srgbClr val="7F8596"/>
    <a:srgbClr val="111B58"/>
    <a:srgbClr val="2C3684"/>
    <a:srgbClr val="2C3683"/>
    <a:srgbClr val="101E8E"/>
    <a:srgbClr val="1A3B8E"/>
    <a:srgbClr val="253D98"/>
    <a:srgbClr val="2526A9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7" autoAdjust="0"/>
    <p:restoredTop sz="87696"/>
  </p:normalViewPr>
  <p:slideViewPr>
    <p:cSldViewPr snapToGrid="0">
      <p:cViewPr varScale="1">
        <p:scale>
          <a:sx n="34" d="100"/>
          <a:sy n="34" d="100"/>
        </p:scale>
        <p:origin x="1194" y="66"/>
      </p:cViewPr>
      <p:guideLst>
        <p:guide pos="7679"/>
        <p:guide orient="horz" pos="447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840" y="216"/>
      </p:cViewPr>
      <p:guideLst>
        <p:guide orient="horz" pos="2880"/>
        <p:guide orient="horz" pos="5616"/>
        <p:guide orient="horz" pos="144"/>
        <p:guide pos="2160"/>
        <p:guide pos="144"/>
        <p:guide pos="4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8105F31-8DBB-4A4F-BF35-081ADBC57037}" type="datetimeFigureOut">
              <a:rPr lang="en-US"/>
              <a:pPr>
                <a:defRPr/>
              </a:pPr>
              <a:t>6/3/2019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3B4DE4-998A-434D-B877-2F3333CC725C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253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8412" y="222250"/>
            <a:ext cx="910726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349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3A931-4458-B040-A694-7C2C2AC6C44C}" type="datetimeFigureOut">
              <a:rPr lang="en-US"/>
              <a:pPr>
                <a:defRPr/>
              </a:pPr>
              <a:t>6/3/2019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Click to edit Master text styles</a:t>
            </a:r>
          </a:p>
          <a:p>
            <a:pPr marL="1800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marL="3600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marL="5400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6467022-1A2E-7141-8B66-5520D8C1752F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151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8412" y="222250"/>
            <a:ext cx="910726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1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8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36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54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876495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6095619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4743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3867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2990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79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4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uk-UA" smtClean="0"/>
              <a:pPr>
                <a:defRPr/>
              </a:pPr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805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resenter Info, Date and Plac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4" cy="137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2364644"/>
            <a:ext cx="6056199" cy="115304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157164" y="4768960"/>
            <a:ext cx="13092236" cy="2226740"/>
          </a:xfrm>
        </p:spPr>
        <p:txBody>
          <a:bodyPr anchor="b"/>
          <a:lstStyle>
            <a:lvl1pPr algn="l">
              <a:defRPr sz="7000" b="1" i="0" cap="none" baseline="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/>
              <a:t>Header of the presentation to go here on two lines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7164" y="7440665"/>
            <a:ext cx="10583732" cy="942250"/>
          </a:xfrm>
        </p:spPr>
        <p:txBody>
          <a:bodyPr>
            <a:normAutofit/>
          </a:bodyPr>
          <a:lstStyle>
            <a:lvl1pPr marL="0" indent="0">
              <a:buNone/>
              <a:defRPr sz="4000" b="0" baseline="0">
                <a:solidFill>
                  <a:schemeClr val="accent3"/>
                </a:solidFill>
                <a:latin typeface="Arial" charset="0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of presentation to go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57164" y="12036256"/>
            <a:ext cx="13092236" cy="942250"/>
          </a:xfrm>
        </p:spPr>
        <p:txBody>
          <a:bodyPr>
            <a:normAutofit/>
          </a:bodyPr>
          <a:lstStyle>
            <a:lvl1pPr marL="0" indent="0">
              <a:buNone/>
              <a:defRPr sz="4000" b="0" baseline="0">
                <a:solidFill>
                  <a:schemeClr val="accent5"/>
                </a:solidFill>
                <a:latin typeface="Arial" charset="0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  |  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3251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5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48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246188" y="2825553"/>
            <a:ext cx="21889662" cy="9504560"/>
          </a:xfrm>
        </p:spPr>
        <p:txBody>
          <a:bodyPr anchor="t"/>
          <a:lstStyle>
            <a:lvl1pPr marL="118526" indent="0" algn="ctr">
              <a:buNone/>
              <a:defRPr baseline="0"/>
            </a:lvl1pPr>
          </a:lstStyle>
          <a:p>
            <a:r>
              <a:rPr lang="en-US" dirty="0"/>
              <a:t>Click on the icon to insert your video</a:t>
            </a:r>
          </a:p>
        </p:txBody>
      </p:sp>
    </p:spTree>
    <p:extLst>
      <p:ext uri="{BB962C8B-B14F-4D97-AF65-F5344CB8AC3E}">
        <p14:creationId xmlns:p14="http://schemas.microsoft.com/office/powerpoint/2010/main" val="204056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-Full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699" y="0"/>
            <a:ext cx="24395114" cy="137350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24382413" cy="13716000"/>
          </a:xfrm>
        </p:spPr>
        <p:txBody>
          <a:bodyPr anchor="t"/>
          <a:lstStyle>
            <a:lvl1pPr marL="118526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the icon to insert your video</a:t>
            </a:r>
          </a:p>
        </p:txBody>
      </p:sp>
    </p:spTree>
    <p:extLst>
      <p:ext uri="{BB962C8B-B14F-4D97-AF65-F5344CB8AC3E}">
        <p14:creationId xmlns:p14="http://schemas.microsoft.com/office/powerpoint/2010/main" val="289814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547600" y="2862263"/>
            <a:ext cx="10588625" cy="946785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266" baseline="0"/>
            </a:lvl1pPr>
            <a:lvl2pPr marL="1219124" indent="0">
              <a:buNone/>
              <a:defRPr sz="7466"/>
            </a:lvl2pPr>
            <a:lvl3pPr marL="2438248" indent="0">
              <a:buNone/>
              <a:defRPr sz="6400"/>
            </a:lvl3pPr>
            <a:lvl4pPr marL="3657371" indent="0">
              <a:buNone/>
              <a:defRPr sz="5333"/>
            </a:lvl4pPr>
            <a:lvl5pPr marL="4876495" indent="0">
              <a:buNone/>
              <a:defRPr sz="5333"/>
            </a:lvl5pPr>
            <a:lvl6pPr marL="6095619" indent="0">
              <a:buNone/>
              <a:defRPr sz="5333"/>
            </a:lvl6pPr>
            <a:lvl7pPr marL="7314743" indent="0">
              <a:buNone/>
              <a:defRPr sz="5333"/>
            </a:lvl7pPr>
            <a:lvl8pPr marL="8533867" indent="0">
              <a:buNone/>
              <a:defRPr sz="5333"/>
            </a:lvl8pPr>
            <a:lvl9pPr marL="9752990" indent="0">
              <a:buNone/>
              <a:defRPr sz="5333"/>
            </a:lvl9pPr>
          </a:lstStyle>
          <a:p>
            <a:pPr lvl="0"/>
            <a:r>
              <a:rPr lang="en-US" noProof="0" dirty="0"/>
              <a:t>Drag picture into this placeholder or click icon to add</a:t>
            </a:r>
            <a:endParaRPr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115568" y="2862263"/>
            <a:ext cx="10717843" cy="9467851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2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6922" y="4495800"/>
            <a:ext cx="17474063" cy="168249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1777999"/>
            <a:ext cx="4936180" cy="93980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013852" y="12903200"/>
            <a:ext cx="289476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2289536"/>
            <a:ext cx="24382413" cy="142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Bullet level 1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41274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o First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30300" y="2862264"/>
            <a:ext cx="22006123" cy="9467850"/>
          </a:xfrm>
        </p:spPr>
        <p:txBody>
          <a:bodyPr/>
          <a:lstStyle>
            <a:lvl1pPr marL="0" indent="0">
              <a:buNone/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1129903" y="347632"/>
            <a:ext cx="2174066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2"/>
          <a:stretch/>
        </p:blipFill>
        <p:spPr>
          <a:xfrm>
            <a:off x="0" y="0"/>
            <a:ext cx="24384004" cy="12750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3" y="3412425"/>
            <a:ext cx="15049317" cy="2597149"/>
          </a:xfrm>
        </p:spPr>
        <p:txBody>
          <a:bodyPr anchor="b"/>
          <a:lstStyle>
            <a:lvl1pPr algn="l">
              <a:defRPr sz="8000" b="1" i="0" cap="none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Section title here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6923" y="6434170"/>
            <a:ext cx="15049319" cy="1955800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accent3"/>
                </a:solidFill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 here</a:t>
            </a:r>
          </a:p>
        </p:txBody>
      </p:sp>
      <p:sp>
        <p:nvSpPr>
          <p:cNvPr id="13" name="TextBox 10"/>
          <p:cNvSpPr txBox="1">
            <a:spLocks noChangeArrowheads="1"/>
          </p:cNvSpPr>
          <p:nvPr userDrawn="1"/>
        </p:nvSpPr>
        <p:spPr bwMode="auto">
          <a:xfrm>
            <a:off x="17801127" y="13075912"/>
            <a:ext cx="4906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OpenText Confidential. ©2018 All Rights Reserved.</a:t>
            </a:r>
            <a:endParaRPr lang="en-US" sz="15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568875" y="1307527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B674739-22A0-499D-AC78-99CE08FC6183}" type="slidenum">
              <a:rPr lang="en-US" sz="150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8" y="13018353"/>
            <a:ext cx="2494150" cy="4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71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9" y="347632"/>
            <a:ext cx="22020656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15569" y="2862263"/>
            <a:ext cx="22033091" cy="9467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 baseline="0"/>
            </a:lvl2pPr>
          </a:lstStyle>
          <a:p>
            <a:pPr lvl="0"/>
            <a:r>
              <a:rPr lang="en-US" dirty="0"/>
              <a:t>Topic 1</a:t>
            </a:r>
          </a:p>
          <a:p>
            <a:pPr lvl="0"/>
            <a:r>
              <a:rPr lang="en-US" dirty="0"/>
              <a:t>Topic 2</a:t>
            </a:r>
          </a:p>
          <a:p>
            <a:pPr lvl="1"/>
            <a:r>
              <a:rPr lang="en-US" dirty="0"/>
              <a:t>Sub Topic 2a</a:t>
            </a:r>
          </a:p>
          <a:p>
            <a:pPr lvl="1"/>
            <a:r>
              <a:rPr lang="en-US" dirty="0"/>
              <a:t>Sub Topic 2b</a:t>
            </a:r>
          </a:p>
        </p:txBody>
      </p:sp>
    </p:spTree>
    <p:extLst>
      <p:ext uri="{BB962C8B-B14F-4D97-AF65-F5344CB8AC3E}">
        <p14:creationId xmlns:p14="http://schemas.microsoft.com/office/powerpoint/2010/main" val="33330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334222" y="3200400"/>
            <a:ext cx="19829070" cy="48768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7200" i="1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A customer testimonial can go in this space. Quotes should be concise and to the point. Don’t forget to include a quote source below.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334222" y="8370168"/>
            <a:ext cx="19829070" cy="2133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—John Smith, Chief Financial Officer, XYZ Company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22" y="3113584"/>
            <a:ext cx="1261113" cy="11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1111624" y="2862264"/>
            <a:ext cx="1069318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12627529" y="2862264"/>
            <a:ext cx="1054256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1623" y="347632"/>
            <a:ext cx="22024601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25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full he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1111624" y="2862264"/>
            <a:ext cx="1069318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12627529" y="341313"/>
            <a:ext cx="10542561" cy="11988801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11624" y="347632"/>
            <a:ext cx="11078790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8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5569" y="2862264"/>
            <a:ext cx="22047724" cy="9467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30" name="TextBox 10"/>
          <p:cNvSpPr txBox="1">
            <a:spLocks noChangeArrowheads="1"/>
          </p:cNvSpPr>
          <p:nvPr/>
        </p:nvSpPr>
        <p:spPr bwMode="auto">
          <a:xfrm>
            <a:off x="17801127" y="13075912"/>
            <a:ext cx="4906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OpenText Confidential. ©2018 All Rights Reserved.</a:t>
            </a:r>
            <a:endParaRPr lang="en-US" sz="15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68875" y="1307527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B674739-22A0-499D-AC78-99CE08FC6183}" type="slidenum">
              <a:rPr lang="en-US" sz="150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8" y="13018353"/>
            <a:ext cx="2494150" cy="47486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0" y="12750799"/>
            <a:ext cx="243824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  <p:sldLayoutId id="2147483698" r:id="rId3"/>
    <p:sldLayoutId id="2147483699" r:id="rId4"/>
    <p:sldLayoutId id="2147483713" r:id="rId5"/>
    <p:sldLayoutId id="2147483700" r:id="rId6"/>
    <p:sldLayoutId id="2147483701" r:id="rId7"/>
    <p:sldLayoutId id="2147483702" r:id="rId8"/>
    <p:sldLayoutId id="2147483715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hdr="0" ftr="0" dt="0"/>
  <p:txStyles>
    <p:titleStyle>
      <a:lvl1pPr algn="l" rtl="0" eaLnBrk="1" fontAlgn="base" hangingPunct="1">
        <a:lnSpc>
          <a:spcPts val="8000"/>
        </a:lnSpc>
        <a:spcBef>
          <a:spcPct val="0"/>
        </a:spcBef>
        <a:spcAft>
          <a:spcPct val="0"/>
        </a:spcAft>
        <a:defRPr sz="7000" kern="1200" baseline="0">
          <a:solidFill>
            <a:schemeClr val="accent2"/>
          </a:solidFill>
          <a:latin typeface="+mj-lt"/>
          <a:ea typeface="ＭＳ Ｐゴシック" charset="0"/>
          <a:cs typeface="AllerMod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5pPr>
      <a:lvl6pPr marL="1219124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6pPr>
      <a:lvl7pPr marL="2438248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7pPr>
      <a:lvl8pPr marL="3657371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8pPr>
      <a:lvl9pPr marL="4876495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9pPr>
    </p:titleStyle>
    <p:bodyStyle>
      <a:lvl1pPr marL="540000" indent="-540000" algn="l" rtl="0" eaLnBrk="1" fontAlgn="base" hangingPunct="1">
        <a:spcBef>
          <a:spcPts val="3200"/>
        </a:spcBef>
        <a:spcAft>
          <a:spcPct val="0"/>
        </a:spcAft>
        <a:buClr>
          <a:schemeClr val="accent2"/>
        </a:buClr>
        <a:buFont typeface="Arial" charset="0"/>
        <a:buChar char="•"/>
        <a:defRPr sz="5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1pPr>
      <a:lvl2pPr marL="1080000" indent="-504000" algn="l" rtl="0" eaLnBrk="1" fontAlgn="base" hangingPunct="1">
        <a:spcBef>
          <a:spcPts val="1067"/>
        </a:spcBef>
        <a:spcAft>
          <a:spcPct val="0"/>
        </a:spcAft>
        <a:buClr>
          <a:schemeClr val="accent2"/>
        </a:buClr>
        <a:buFont typeface="Arial" charset="0"/>
        <a:buChar char="•"/>
        <a:defRPr sz="4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2pPr>
      <a:lvl3pPr marL="1620000" indent="-468000" algn="l" rtl="0" eaLnBrk="1" fontAlgn="base" hangingPunct="1">
        <a:spcBef>
          <a:spcPts val="1067"/>
        </a:spcBef>
        <a:spcAft>
          <a:spcPct val="0"/>
        </a:spcAft>
        <a:buClr>
          <a:schemeClr val="accent2"/>
        </a:buClr>
        <a:buFont typeface="Arial" charset="0"/>
        <a:buChar char="•"/>
        <a:defRPr sz="32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3pPr>
      <a:lvl4pPr marL="2160000" indent="-432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34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4pPr>
      <a:lvl5pPr marL="2700000" indent="-396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5pPr>
      <a:lvl6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266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24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248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371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495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619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4743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3867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299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017" userDrawn="1">
          <p15:clr>
            <a:srgbClr val="F26B43"/>
          </p15:clr>
        </p15:guide>
        <p15:guide id="2" pos="7679" userDrawn="1">
          <p15:clr>
            <a:srgbClr val="F26B43"/>
          </p15:clr>
        </p15:guide>
        <p15:guide id="3" orient="horz" pos="1803" userDrawn="1">
          <p15:clr>
            <a:srgbClr val="F26B43"/>
          </p15:clr>
        </p15:guide>
        <p15:guide id="4" pos="785" userDrawn="1">
          <p15:clr>
            <a:srgbClr val="F26B43"/>
          </p15:clr>
        </p15:guide>
        <p15:guide id="5" pos="14574" userDrawn="1">
          <p15:clr>
            <a:srgbClr val="F26B43"/>
          </p15:clr>
        </p15:guide>
        <p15:guide id="6" orient="horz" pos="215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77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June 9th , 2019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pPr font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Description</a:t>
            </a:r>
          </a:p>
          <a:p>
            <a:pPr font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Functional Design Overview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Application Architecture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Technical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5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Depression causes severe health problems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People suffering from depression rarely take any assistance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2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Identifies depression among active Instagram uses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Proposed android application detects depression accurately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Prediction of depression level using Naïve Bayes classification and NLTK Sentimental Analyzer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Sends notifications to close friends using Android Push Notification library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Recommends motivational posts and videos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2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Functional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8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70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User Interface – Android SDK</a:t>
            </a:r>
          </a:p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Backend Service – </a:t>
            </a:r>
          </a:p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– Python,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Notebook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51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56923" y="11533490"/>
            <a:ext cx="22141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accent2"/>
                </a:solidFill>
                <a:latin typeface="+mj-lt"/>
                <a:ea typeface="Lato" charset="0"/>
                <a:cs typeface="Lato" charset="0"/>
              </a:rPr>
              <a:t>opentext.com</a:t>
            </a:r>
            <a:endParaRPr lang="en-US" sz="6000" b="1" dirty="0">
              <a:solidFill>
                <a:schemeClr val="accent2"/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2070" y="6933952"/>
            <a:ext cx="8256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+mj-lt"/>
                <a:ea typeface="Lato Light" charset="0"/>
                <a:cs typeface="Lato Light" charset="0"/>
              </a:rPr>
              <a:t>twitter.com/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Lato Light" charset="0"/>
                <a:cs typeface="Lato Light" charset="0"/>
              </a:rPr>
              <a:t>opentext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+mj-lt"/>
              <a:ea typeface="Lato Light" charset="0"/>
              <a:cs typeface="Lato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2070" y="8397494"/>
            <a:ext cx="1207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+mj-lt"/>
                <a:ea typeface="Lato Light" charset="0"/>
                <a:cs typeface="Lato Light" charset="0"/>
              </a:rPr>
              <a:t>linkedin.com/company/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Lato Light" charset="0"/>
                <a:cs typeface="Lato Light" charset="0"/>
              </a:rPr>
              <a:t>opentext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+mj-lt"/>
              <a:ea typeface="Lato Light" charset="0"/>
              <a:cs typeface="Lato Light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604490" y="7005960"/>
            <a:ext cx="865636" cy="639789"/>
          </a:xfrm>
          <a:custGeom>
            <a:avLst/>
            <a:gdLst>
              <a:gd name="T0" fmla="*/ 523 w 583"/>
              <a:gd name="T1" fmla="*/ 118 h 473"/>
              <a:gd name="T2" fmla="*/ 523 w 583"/>
              <a:gd name="T3" fmla="*/ 133 h 473"/>
              <a:gd name="T4" fmla="*/ 184 w 583"/>
              <a:gd name="T5" fmla="*/ 473 h 473"/>
              <a:gd name="T6" fmla="*/ 0 w 583"/>
              <a:gd name="T7" fmla="*/ 419 h 473"/>
              <a:gd name="T8" fmla="*/ 29 w 583"/>
              <a:gd name="T9" fmla="*/ 421 h 473"/>
              <a:gd name="T10" fmla="*/ 177 w 583"/>
              <a:gd name="T11" fmla="*/ 370 h 473"/>
              <a:gd name="T12" fmla="*/ 66 w 583"/>
              <a:gd name="T13" fmla="*/ 287 h 473"/>
              <a:gd name="T14" fmla="*/ 88 w 583"/>
              <a:gd name="T15" fmla="*/ 289 h 473"/>
              <a:gd name="T16" fmla="*/ 120 w 583"/>
              <a:gd name="T17" fmla="*/ 285 h 473"/>
              <a:gd name="T18" fmla="*/ 24 w 583"/>
              <a:gd name="T19" fmla="*/ 168 h 473"/>
              <a:gd name="T20" fmla="*/ 24 w 583"/>
              <a:gd name="T21" fmla="*/ 166 h 473"/>
              <a:gd name="T22" fmla="*/ 78 w 583"/>
              <a:gd name="T23" fmla="*/ 181 h 473"/>
              <a:gd name="T24" fmla="*/ 25 w 583"/>
              <a:gd name="T25" fmla="*/ 82 h 473"/>
              <a:gd name="T26" fmla="*/ 41 w 583"/>
              <a:gd name="T27" fmla="*/ 22 h 473"/>
              <a:gd name="T28" fmla="*/ 287 w 583"/>
              <a:gd name="T29" fmla="*/ 146 h 473"/>
              <a:gd name="T30" fmla="*/ 284 w 583"/>
              <a:gd name="T31" fmla="*/ 119 h 473"/>
              <a:gd name="T32" fmla="*/ 404 w 583"/>
              <a:gd name="T33" fmla="*/ 0 h 473"/>
              <a:gd name="T34" fmla="*/ 491 w 583"/>
              <a:gd name="T35" fmla="*/ 38 h 473"/>
              <a:gd name="T36" fmla="*/ 567 w 583"/>
              <a:gd name="T37" fmla="*/ 9 h 473"/>
              <a:gd name="T38" fmla="*/ 514 w 583"/>
              <a:gd name="T39" fmla="*/ 75 h 473"/>
              <a:gd name="T40" fmla="*/ 583 w 583"/>
              <a:gd name="T41" fmla="*/ 56 h 473"/>
              <a:gd name="T42" fmla="*/ 523 w 583"/>
              <a:gd name="T43" fmla="*/ 118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3" h="473">
                <a:moveTo>
                  <a:pt x="523" y="118"/>
                </a:moveTo>
                <a:cubicBezTo>
                  <a:pt x="523" y="123"/>
                  <a:pt x="523" y="128"/>
                  <a:pt x="523" y="133"/>
                </a:cubicBezTo>
                <a:cubicBezTo>
                  <a:pt x="523" y="291"/>
                  <a:pt x="403" y="473"/>
                  <a:pt x="184" y="473"/>
                </a:cubicBezTo>
                <a:cubicBezTo>
                  <a:pt x="116" y="473"/>
                  <a:pt x="53" y="453"/>
                  <a:pt x="0" y="419"/>
                </a:cubicBezTo>
                <a:cubicBezTo>
                  <a:pt x="10" y="420"/>
                  <a:pt x="19" y="421"/>
                  <a:pt x="29" y="421"/>
                </a:cubicBezTo>
                <a:cubicBezTo>
                  <a:pt x="85" y="421"/>
                  <a:pt x="136" y="402"/>
                  <a:pt x="177" y="370"/>
                </a:cubicBezTo>
                <a:cubicBezTo>
                  <a:pt x="125" y="369"/>
                  <a:pt x="81" y="334"/>
                  <a:pt x="66" y="287"/>
                </a:cubicBezTo>
                <a:cubicBezTo>
                  <a:pt x="73" y="288"/>
                  <a:pt x="80" y="289"/>
                  <a:pt x="88" y="289"/>
                </a:cubicBezTo>
                <a:cubicBezTo>
                  <a:pt x="99" y="289"/>
                  <a:pt x="110" y="288"/>
                  <a:pt x="120" y="285"/>
                </a:cubicBezTo>
                <a:cubicBezTo>
                  <a:pt x="65" y="274"/>
                  <a:pt x="24" y="226"/>
                  <a:pt x="24" y="168"/>
                </a:cubicBezTo>
                <a:cubicBezTo>
                  <a:pt x="24" y="167"/>
                  <a:pt x="24" y="167"/>
                  <a:pt x="24" y="166"/>
                </a:cubicBezTo>
                <a:cubicBezTo>
                  <a:pt x="40" y="175"/>
                  <a:pt x="58" y="181"/>
                  <a:pt x="78" y="181"/>
                </a:cubicBezTo>
                <a:cubicBezTo>
                  <a:pt x="46" y="160"/>
                  <a:pt x="25" y="123"/>
                  <a:pt x="25" y="82"/>
                </a:cubicBezTo>
                <a:cubicBezTo>
                  <a:pt x="25" y="60"/>
                  <a:pt x="31" y="39"/>
                  <a:pt x="41" y="22"/>
                </a:cubicBezTo>
                <a:cubicBezTo>
                  <a:pt x="100" y="94"/>
                  <a:pt x="188" y="141"/>
                  <a:pt x="287" y="146"/>
                </a:cubicBezTo>
                <a:cubicBezTo>
                  <a:pt x="285" y="138"/>
                  <a:pt x="284" y="129"/>
                  <a:pt x="284" y="119"/>
                </a:cubicBezTo>
                <a:cubicBezTo>
                  <a:pt x="284" y="53"/>
                  <a:pt x="338" y="0"/>
                  <a:pt x="404" y="0"/>
                </a:cubicBezTo>
                <a:cubicBezTo>
                  <a:pt x="438" y="0"/>
                  <a:pt x="469" y="14"/>
                  <a:pt x="491" y="38"/>
                </a:cubicBezTo>
                <a:cubicBezTo>
                  <a:pt x="518" y="32"/>
                  <a:pt x="543" y="22"/>
                  <a:pt x="567" y="9"/>
                </a:cubicBezTo>
                <a:cubicBezTo>
                  <a:pt x="558" y="36"/>
                  <a:pt x="539" y="60"/>
                  <a:pt x="514" y="75"/>
                </a:cubicBezTo>
                <a:cubicBezTo>
                  <a:pt x="538" y="72"/>
                  <a:pt x="561" y="65"/>
                  <a:pt x="583" y="56"/>
                </a:cubicBezTo>
                <a:cubicBezTo>
                  <a:pt x="567" y="80"/>
                  <a:pt x="546" y="101"/>
                  <a:pt x="523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51886" y="8325486"/>
            <a:ext cx="818240" cy="743858"/>
            <a:chOff x="5014913" y="3144838"/>
            <a:chExt cx="382587" cy="382588"/>
          </a:xfrm>
          <a:solidFill>
            <a:schemeClr val="accent2"/>
          </a:solidFill>
        </p:grpSpPr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014913" y="3144838"/>
              <a:ext cx="84138" cy="382588"/>
            </a:xfrm>
            <a:custGeom>
              <a:avLst/>
              <a:gdLst>
                <a:gd name="T0" fmla="*/ 127 w 127"/>
                <a:gd name="T1" fmla="*/ 64 h 570"/>
                <a:gd name="T2" fmla="*/ 63 w 127"/>
                <a:gd name="T3" fmla="*/ 126 h 570"/>
                <a:gd name="T4" fmla="*/ 0 w 127"/>
                <a:gd name="T5" fmla="*/ 65 h 570"/>
                <a:gd name="T6" fmla="*/ 63 w 127"/>
                <a:gd name="T7" fmla="*/ 0 h 570"/>
                <a:gd name="T8" fmla="*/ 127 w 127"/>
                <a:gd name="T9" fmla="*/ 64 h 570"/>
                <a:gd name="T10" fmla="*/ 0 w 127"/>
                <a:gd name="T11" fmla="*/ 570 h 570"/>
                <a:gd name="T12" fmla="*/ 0 w 127"/>
                <a:gd name="T13" fmla="*/ 158 h 570"/>
                <a:gd name="T14" fmla="*/ 127 w 127"/>
                <a:gd name="T15" fmla="*/ 158 h 570"/>
                <a:gd name="T16" fmla="*/ 127 w 127"/>
                <a:gd name="T17" fmla="*/ 570 h 570"/>
                <a:gd name="T18" fmla="*/ 0 w 127"/>
                <a:gd name="T19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570">
                  <a:moveTo>
                    <a:pt x="127" y="64"/>
                  </a:moveTo>
                  <a:cubicBezTo>
                    <a:pt x="127" y="97"/>
                    <a:pt x="104" y="126"/>
                    <a:pt x="63" y="126"/>
                  </a:cubicBezTo>
                  <a:cubicBezTo>
                    <a:pt x="25" y="126"/>
                    <a:pt x="0" y="99"/>
                    <a:pt x="0" y="65"/>
                  </a:cubicBezTo>
                  <a:cubicBezTo>
                    <a:pt x="0" y="31"/>
                    <a:pt x="24" y="0"/>
                    <a:pt x="63" y="0"/>
                  </a:cubicBezTo>
                  <a:cubicBezTo>
                    <a:pt x="103" y="0"/>
                    <a:pt x="126" y="29"/>
                    <a:pt x="127" y="64"/>
                  </a:cubicBezTo>
                  <a:close/>
                  <a:moveTo>
                    <a:pt x="0" y="570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127" y="158"/>
                    <a:pt x="127" y="158"/>
                    <a:pt x="127" y="158"/>
                  </a:cubicBezTo>
                  <a:cubicBezTo>
                    <a:pt x="127" y="570"/>
                    <a:pt x="127" y="570"/>
                    <a:pt x="127" y="570"/>
                  </a:cubicBezTo>
                  <a:lnTo>
                    <a:pt x="0" y="5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140325" y="3255963"/>
              <a:ext cx="257175" cy="271463"/>
            </a:xfrm>
            <a:custGeom>
              <a:avLst/>
              <a:gdLst>
                <a:gd name="T0" fmla="*/ 3 w 383"/>
                <a:gd name="T1" fmla="*/ 134 h 405"/>
                <a:gd name="T2" fmla="*/ 0 w 383"/>
                <a:gd name="T3" fmla="*/ 9 h 405"/>
                <a:gd name="T4" fmla="*/ 113 w 383"/>
                <a:gd name="T5" fmla="*/ 9 h 405"/>
                <a:gd name="T6" fmla="*/ 119 w 383"/>
                <a:gd name="T7" fmla="*/ 64 h 405"/>
                <a:gd name="T8" fmla="*/ 121 w 383"/>
                <a:gd name="T9" fmla="*/ 64 h 405"/>
                <a:gd name="T10" fmla="*/ 242 w 383"/>
                <a:gd name="T11" fmla="*/ 0 h 405"/>
                <a:gd name="T12" fmla="*/ 383 w 383"/>
                <a:gd name="T13" fmla="*/ 169 h 405"/>
                <a:gd name="T14" fmla="*/ 383 w 383"/>
                <a:gd name="T15" fmla="*/ 405 h 405"/>
                <a:gd name="T16" fmla="*/ 256 w 383"/>
                <a:gd name="T17" fmla="*/ 405 h 405"/>
                <a:gd name="T18" fmla="*/ 256 w 383"/>
                <a:gd name="T19" fmla="*/ 188 h 405"/>
                <a:gd name="T20" fmla="*/ 193 w 383"/>
                <a:gd name="T21" fmla="*/ 99 h 405"/>
                <a:gd name="T22" fmla="*/ 133 w 383"/>
                <a:gd name="T23" fmla="*/ 148 h 405"/>
                <a:gd name="T24" fmla="*/ 129 w 383"/>
                <a:gd name="T25" fmla="*/ 179 h 405"/>
                <a:gd name="T26" fmla="*/ 129 w 383"/>
                <a:gd name="T27" fmla="*/ 405 h 405"/>
                <a:gd name="T28" fmla="*/ 3 w 383"/>
                <a:gd name="T29" fmla="*/ 405 h 405"/>
                <a:gd name="T30" fmla="*/ 3 w 383"/>
                <a:gd name="T31" fmla="*/ 13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3" h="405">
                  <a:moveTo>
                    <a:pt x="3" y="134"/>
                  </a:moveTo>
                  <a:cubicBezTo>
                    <a:pt x="3" y="85"/>
                    <a:pt x="1" y="44"/>
                    <a:pt x="0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37" y="38"/>
                    <a:pt x="177" y="0"/>
                    <a:pt x="242" y="0"/>
                  </a:cubicBezTo>
                  <a:cubicBezTo>
                    <a:pt x="323" y="0"/>
                    <a:pt x="383" y="54"/>
                    <a:pt x="383" y="169"/>
                  </a:cubicBezTo>
                  <a:cubicBezTo>
                    <a:pt x="383" y="405"/>
                    <a:pt x="383" y="405"/>
                    <a:pt x="383" y="405"/>
                  </a:cubicBezTo>
                  <a:cubicBezTo>
                    <a:pt x="256" y="405"/>
                    <a:pt x="256" y="405"/>
                    <a:pt x="256" y="405"/>
                  </a:cubicBezTo>
                  <a:cubicBezTo>
                    <a:pt x="256" y="188"/>
                    <a:pt x="256" y="188"/>
                    <a:pt x="256" y="188"/>
                  </a:cubicBezTo>
                  <a:cubicBezTo>
                    <a:pt x="256" y="137"/>
                    <a:pt x="237" y="99"/>
                    <a:pt x="193" y="99"/>
                  </a:cubicBezTo>
                  <a:cubicBezTo>
                    <a:pt x="159" y="99"/>
                    <a:pt x="142" y="126"/>
                    <a:pt x="133" y="148"/>
                  </a:cubicBezTo>
                  <a:cubicBezTo>
                    <a:pt x="130" y="156"/>
                    <a:pt x="129" y="168"/>
                    <a:pt x="129" y="179"/>
                  </a:cubicBezTo>
                  <a:cubicBezTo>
                    <a:pt x="129" y="405"/>
                    <a:pt x="129" y="405"/>
                    <a:pt x="129" y="405"/>
                  </a:cubicBezTo>
                  <a:cubicBezTo>
                    <a:pt x="3" y="405"/>
                    <a:pt x="3" y="405"/>
                    <a:pt x="3" y="405"/>
                  </a:cubicBezTo>
                  <a:lnTo>
                    <a:pt x="3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4022637"/>
      </p:ext>
    </p:extLst>
  </p:cSld>
  <p:clrMapOvr>
    <a:masterClrMapping/>
  </p:clrMapOvr>
</p:sld>
</file>

<file path=ppt/theme/theme1.xml><?xml version="1.0" encoding="utf-8"?>
<a:theme xmlns:a="http://schemas.openxmlformats.org/drawingml/2006/main" name="OpenText template-2016-16-9">
  <a:themeElements>
    <a:clrScheme name="opentext-new-palette">
      <a:dk1>
        <a:srgbClr val="000000"/>
      </a:dk1>
      <a:lt1>
        <a:srgbClr val="FFFFFF"/>
      </a:lt1>
      <a:dk2>
        <a:srgbClr val="111B58"/>
      </a:dk2>
      <a:lt2>
        <a:srgbClr val="FFFFFF"/>
      </a:lt2>
      <a:accent1>
        <a:srgbClr val="4F3690"/>
      </a:accent1>
      <a:accent2>
        <a:srgbClr val="2E3C98"/>
      </a:accent2>
      <a:accent3>
        <a:srgbClr val="09BCEF"/>
      </a:accent3>
      <a:accent4>
        <a:srgbClr val="00B8BA"/>
      </a:accent4>
      <a:accent5>
        <a:srgbClr val="7E929F"/>
      </a:accent5>
      <a:accent6>
        <a:srgbClr val="E1E8F6"/>
      </a:accent6>
      <a:hlink>
        <a:srgbClr val="09BCEF"/>
      </a:hlink>
      <a:folHlink>
        <a:srgbClr val="09BCEF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/>
        </a:defPPr>
      </a:lstStyle>
    </a:txDef>
  </a:objectDefaults>
  <a:extraClrSchemeLst/>
  <a:custClrLst>
    <a:custClr name="OT Blue">
      <a:srgbClr val="0072AA"/>
    </a:custClr>
    <a:custClr name="OT Mid Blue">
      <a:srgbClr val="2DA3E0"/>
    </a:custClr>
    <a:custClr name="OT Gray">
      <a:srgbClr val="9F9FA2"/>
    </a:custClr>
    <a:custClr name="ECM">
      <a:srgbClr val="2DA3E0"/>
    </a:custClr>
    <a:custClr name="BPM">
      <a:srgbClr val="00A389"/>
    </a:custClr>
    <a:custClr name="CEM">
      <a:srgbClr val="9370B1"/>
    </a:custClr>
    <a:custClr name="Discovery">
      <a:srgbClr val="EEB111"/>
    </a:custClr>
    <a:custClr name="iX">
      <a:srgbClr val="8DC63F"/>
    </a:custClr>
  </a:custClrLst>
</a:theme>
</file>

<file path=ppt/theme/theme2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ppt/theme/theme3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24478</TotalTime>
  <Words>118</Words>
  <Application>Microsoft Office PowerPoint</Application>
  <PresentationFormat>Custom</PresentationFormat>
  <Paragraphs>34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AllerMod</vt:lpstr>
      <vt:lpstr>AllerMod Regular</vt:lpstr>
      <vt:lpstr>Arial</vt:lpstr>
      <vt:lpstr>Calibri</vt:lpstr>
      <vt:lpstr>HelveticaNeueLT Std</vt:lpstr>
      <vt:lpstr>Lato</vt:lpstr>
      <vt:lpstr>Lato Light</vt:lpstr>
      <vt:lpstr>Wingdings</vt:lpstr>
      <vt:lpstr>OpenText template-2016-16-9</vt:lpstr>
      <vt:lpstr>D</vt:lpstr>
      <vt:lpstr>Contexts</vt:lpstr>
      <vt:lpstr>Problem Description</vt:lpstr>
      <vt:lpstr>Proposed Solution</vt:lpstr>
      <vt:lpstr>Functional Design Overview</vt:lpstr>
      <vt:lpstr>Application Architecture</vt:lpstr>
      <vt:lpstr>Technical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Instructions</dc:title>
  <dc:creator>OpenText</dc:creator>
  <cp:lastModifiedBy>Ela Singh</cp:lastModifiedBy>
  <cp:revision>382</cp:revision>
  <cp:lastPrinted>2017-10-25T12:41:19Z</cp:lastPrinted>
  <dcterms:created xsi:type="dcterms:W3CDTF">2012-07-04T16:49:58Z</dcterms:created>
  <dcterms:modified xsi:type="dcterms:W3CDTF">2019-06-03T14:55:57Z</dcterms:modified>
</cp:coreProperties>
</file>