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45D"/>
    <a:srgbClr val="F68F8A"/>
    <a:srgbClr val="ED1D13"/>
    <a:srgbClr val="A8150D"/>
    <a:srgbClr val="041C33"/>
    <a:srgbClr val="1E6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3" autoAdjust="0"/>
  </p:normalViewPr>
  <p:slideViewPr>
    <p:cSldViewPr snapToGrid="0">
      <p:cViewPr varScale="1">
        <p:scale>
          <a:sx n="125" d="100"/>
          <a:sy n="125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1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2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21354"/>
            <a:ext cx="65722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C6BA-43A6-4503-9382-D6FC32730D92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6138-5F18-4507-B2FB-BD4F6306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FC235A-9DB7-2A9E-28CD-2749EBB449DC}"/>
              </a:ext>
            </a:extLst>
          </p:cNvPr>
          <p:cNvGrpSpPr/>
          <p:nvPr/>
        </p:nvGrpSpPr>
        <p:grpSpPr>
          <a:xfrm>
            <a:off x="680451" y="3820994"/>
            <a:ext cx="6259098" cy="934760"/>
            <a:chOff x="680451" y="2334280"/>
            <a:chExt cx="6259098" cy="9347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90BB1-ECBC-DA1E-4E69-A3549D9D502C}"/>
                </a:ext>
              </a:extLst>
            </p:cNvPr>
            <p:cNvSpPr txBox="1"/>
            <p:nvPr/>
          </p:nvSpPr>
          <p:spPr>
            <a:xfrm>
              <a:off x="680451" y="2745820"/>
              <a:ext cx="6259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bg1">
                      <a:alpha val="10000"/>
                    </a:schemeClr>
                  </a:solidFill>
                  <a:latin typeface="Press Start 2P" panose="00000500000000000000" pitchFamily="2" charset="0"/>
                  <a:cs typeface="Rubik Glitch" pitchFamily="2" charset="-79"/>
                </a:rPr>
                <a:t>ELABORATECODE.COM</a:t>
              </a:r>
              <a:endParaRPr lang="en-US" sz="2800" dirty="0">
                <a:solidFill>
                  <a:schemeClr val="bg1">
                    <a:alpha val="10000"/>
                  </a:schemeClr>
                </a:solidFill>
                <a:latin typeface="Press Start 2P" panose="00000500000000000000" pitchFamily="2" charset="0"/>
                <a:cs typeface="Rubik Glitch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18C97-6374-789C-1BD5-F68F72286383}"/>
                </a:ext>
              </a:extLst>
            </p:cNvPr>
            <p:cNvSpPr txBox="1"/>
            <p:nvPr/>
          </p:nvSpPr>
          <p:spPr>
            <a:xfrm>
              <a:off x="680451" y="2540050"/>
              <a:ext cx="6259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bg1">
                      <a:alpha val="20000"/>
                    </a:schemeClr>
                  </a:solidFill>
                  <a:latin typeface="Press Start 2P" panose="00000500000000000000" pitchFamily="2" charset="0"/>
                  <a:cs typeface="Rubik Glitch" pitchFamily="2" charset="-79"/>
                </a:rPr>
                <a:t>ELABORATECODE.COM</a:t>
              </a:r>
              <a:endParaRPr lang="en-US" sz="2800" dirty="0">
                <a:solidFill>
                  <a:schemeClr val="bg1">
                    <a:alpha val="20000"/>
                  </a:schemeClr>
                </a:solidFill>
                <a:latin typeface="Press Start 2P" panose="00000500000000000000" pitchFamily="2" charset="0"/>
                <a:cs typeface="Rubik Glitch" pitchFamily="2" charset="-79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B44BB6-4A52-5650-C85C-7489ABC29C5A}"/>
                </a:ext>
              </a:extLst>
            </p:cNvPr>
            <p:cNvSpPr txBox="1"/>
            <p:nvPr/>
          </p:nvSpPr>
          <p:spPr>
            <a:xfrm>
              <a:off x="680451" y="2334280"/>
              <a:ext cx="6259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bg1">
                      <a:alpha val="60000"/>
                    </a:schemeClr>
                  </a:solidFill>
                  <a:latin typeface="Press Start 2P" panose="00000500000000000000" pitchFamily="2" charset="0"/>
                  <a:cs typeface="Rubik Glitch" pitchFamily="2" charset="-79"/>
                </a:rPr>
                <a:t>ELABORATECODE.COM</a:t>
              </a:r>
              <a:endParaRPr lang="en-US" sz="2800" dirty="0">
                <a:solidFill>
                  <a:schemeClr val="bg1">
                    <a:alpha val="60000"/>
                  </a:schemeClr>
                </a:solidFill>
                <a:latin typeface="Press Start 2P" panose="00000500000000000000" pitchFamily="2" charset="0"/>
                <a:cs typeface="Rubik Glitch" pitchFamily="2" charset="-79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DA7070-5B52-B850-B6DE-B5B8501A1DB7}"/>
              </a:ext>
            </a:extLst>
          </p:cNvPr>
          <p:cNvGrpSpPr/>
          <p:nvPr/>
        </p:nvGrpSpPr>
        <p:grpSpPr>
          <a:xfrm>
            <a:off x="0" y="5407223"/>
            <a:ext cx="2219236" cy="307777"/>
            <a:chOff x="61531" y="5407223"/>
            <a:chExt cx="2219236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692AB0-3902-C5CE-DBE8-6463C953663E}"/>
                </a:ext>
              </a:extLst>
            </p:cNvPr>
            <p:cNvSpPr txBox="1"/>
            <p:nvPr/>
          </p:nvSpPr>
          <p:spPr>
            <a:xfrm>
              <a:off x="61531" y="5407223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ubik Glitch" pitchFamily="2" charset="-79"/>
                  <a:cs typeface="Rubik Glitch" pitchFamily="2" charset="-79"/>
                </a:rPr>
                <a:t>Find me on: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B0384A-F534-CC92-6422-0519FF5B3A96}"/>
                </a:ext>
              </a:extLst>
            </p:cNvPr>
            <p:cNvGrpSpPr/>
            <p:nvPr/>
          </p:nvGrpSpPr>
          <p:grpSpPr>
            <a:xfrm>
              <a:off x="1244015" y="5457479"/>
              <a:ext cx="1036752" cy="207264"/>
              <a:chOff x="1388795" y="5455447"/>
              <a:chExt cx="1036752" cy="20726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2431328-376E-2DCC-1BBC-323BB814E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6345" y="5459511"/>
                <a:ext cx="203200" cy="2032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7477E8-0BA2-B491-324B-C2D0E04250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60"/>
              <a:stretch/>
            </p:blipFill>
            <p:spPr>
              <a:xfrm>
                <a:off x="1388795" y="5455447"/>
                <a:ext cx="201168" cy="20116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6A04261-97CC-341A-A7B3-F96225DA5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5927" y="5455447"/>
                <a:ext cx="201168" cy="20116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7946209-5CC9-F6B1-2D4B-F726CD0A4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948"/>
              <a:stretch/>
            </p:blipFill>
            <p:spPr>
              <a:xfrm>
                <a:off x="2253477" y="5455447"/>
                <a:ext cx="172070" cy="201168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63670-560F-16E2-31BE-64D21DDDF886}"/>
              </a:ext>
            </a:extLst>
          </p:cNvPr>
          <p:cNvGrpSpPr/>
          <p:nvPr/>
        </p:nvGrpSpPr>
        <p:grpSpPr>
          <a:xfrm>
            <a:off x="179133" y="4816261"/>
            <a:ext cx="2581801" cy="590550"/>
            <a:chOff x="293370" y="274320"/>
            <a:chExt cx="2581801" cy="5905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CE07E1-52F9-0B7C-7E35-CBB8309BE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4" t="7455" r="7455" b="9454"/>
            <a:stretch/>
          </p:blipFill>
          <p:spPr>
            <a:xfrm>
              <a:off x="293370" y="274320"/>
              <a:ext cx="590550" cy="590550"/>
            </a:xfrm>
            <a:prstGeom prst="ellipse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DD5806-2218-3EC0-1A98-E57F92942139}"/>
                </a:ext>
              </a:extLst>
            </p:cNvPr>
            <p:cNvSpPr txBox="1"/>
            <p:nvPr/>
          </p:nvSpPr>
          <p:spPr>
            <a:xfrm>
              <a:off x="883920" y="274320"/>
              <a:ext cx="1991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3645D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@medilies</a:t>
              </a:r>
            </a:p>
            <a:p>
              <a:r>
                <a:rPr lang="fr-FR" sz="1400" dirty="0">
                  <a:solidFill>
                    <a:srgbClr val="F3645D"/>
                  </a:solidFill>
                  <a:latin typeface="Roboto Mono" panose="00000009000000000000" pitchFamily="49" charset="0"/>
                  <a:ea typeface="Roboto Mono" panose="00000009000000000000" pitchFamily="49" charset="0"/>
                  <a:cs typeface="Roboto" panose="02000000000000000000" pitchFamily="2" charset="0"/>
                </a:rPr>
                <a:t>elaboratecode</a:t>
              </a:r>
              <a:r>
                <a:rPr lang="fr-FR" sz="1400" dirty="0">
                  <a:solidFill>
                    <a:srgbClr val="F3645D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.com</a:t>
              </a:r>
              <a:endParaRPr lang="en-US" sz="1400" dirty="0">
                <a:solidFill>
                  <a:srgbClr val="F3645D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854672-67BB-5C20-D414-5F3E723780A9}"/>
              </a:ext>
            </a:extLst>
          </p:cNvPr>
          <p:cNvCxnSpPr/>
          <p:nvPr/>
        </p:nvCxnSpPr>
        <p:spPr>
          <a:xfrm>
            <a:off x="7162800" y="5457479"/>
            <a:ext cx="297180" cy="0"/>
          </a:xfrm>
          <a:prstGeom prst="straightConnector1">
            <a:avLst/>
          </a:prstGeom>
          <a:ln>
            <a:solidFill>
              <a:srgbClr val="F364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3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Press Start 2P</vt:lpstr>
      <vt:lpstr>Roboto Mono</vt:lpstr>
      <vt:lpstr>Roboto Slab</vt:lpstr>
      <vt:lpstr>Rubik Glitch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Ilies Boudouma</dc:creator>
  <cp:lastModifiedBy>Mohamed Ilies Boudouma</cp:lastModifiedBy>
  <cp:revision>4</cp:revision>
  <dcterms:created xsi:type="dcterms:W3CDTF">2022-05-06T15:57:48Z</dcterms:created>
  <dcterms:modified xsi:type="dcterms:W3CDTF">2022-05-06T17:55:36Z</dcterms:modified>
</cp:coreProperties>
</file>