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3" r:id="rId3"/>
    <p:sldId id="265" r:id="rId4"/>
    <p:sldId id="266" r:id="rId5"/>
    <p:sldId id="267" r:id="rId6"/>
    <p:sldId id="264" r:id="rId7"/>
    <p:sldId id="257" r:id="rId8"/>
    <p:sldId id="258" r:id="rId9"/>
    <p:sldId id="259" r:id="rId10"/>
    <p:sldId id="260" r:id="rId11"/>
    <p:sldId id="261" r:id="rId12"/>
    <p:sldId id="262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41926"/>
    <a:srgbClr val="CE0DFE"/>
    <a:srgbClr val="7540F6"/>
    <a:srgbClr val="2C70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3238" autoAdjust="0"/>
  </p:normalViewPr>
  <p:slideViewPr>
    <p:cSldViewPr snapToGrid="0">
      <p:cViewPr>
        <p:scale>
          <a:sx n="100" d="100"/>
          <a:sy n="100" d="100"/>
        </p:scale>
        <p:origin x="1050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E3DE58-7949-431E-AFE6-8C7B740DABF9}" type="datetimeFigureOut">
              <a:rPr lang="ru-RU" smtClean="0"/>
              <a:t>19.06.2024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0EA49D-2859-4C7F-B9F3-6B6D6902D7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97929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0EA49D-2859-4C7F-B9F3-6B6D6902D71A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15713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0EA49D-2859-4C7F-B9F3-6B6D6902D71A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89951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0EA49D-2859-4C7F-B9F3-6B6D6902D71A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23188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0EA49D-2859-4C7F-B9F3-6B6D6902D71A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59252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0EA49D-2859-4C7F-B9F3-6B6D6902D71A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16652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0EA49D-2859-4C7F-B9F3-6B6D6902D71A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39288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0EA49D-2859-4C7F-B9F3-6B6D6902D71A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00312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0EA49D-2859-4C7F-B9F3-6B6D6902D71A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48658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2154F4-3B71-4212-8696-162FDAF250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258BC5E-EA88-4976-A24F-5E086FA84B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6D8BB8D-3234-4020-8A16-BBD8B5D73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C7E03-A943-4D3C-8ED6-2C082B79584D}" type="datetimeFigureOut">
              <a:rPr lang="ru-RU" smtClean="0"/>
              <a:t>18.06.2024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03FEF90-A3BE-414F-ADED-6778138B0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D8F3226-B0F1-44D9-9B0B-5B419471C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9BE82-8801-4B6B-9C16-0409FB3427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2335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3F53CD-8677-48A4-A0B2-9E6663B69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B719C2A-1D76-472B-BAC1-00F4100041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BE6C179-62DD-4970-8B1B-98697BB72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C7E03-A943-4D3C-8ED6-2C082B79584D}" type="datetimeFigureOut">
              <a:rPr lang="ru-RU" smtClean="0"/>
              <a:t>18.06.2024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1DFF665-2DF6-4D89-9D45-8FD144BB9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F2D9EE1-3FEA-4360-B229-3B3E29184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9BE82-8801-4B6B-9C16-0409FB3427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877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ACC10DD6-A5AA-4EB4-AF1D-08ADFA6E18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4925504-2506-433A-906B-BBD07424D9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38347BD-9526-4E52-A139-A1FF26ABB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C7E03-A943-4D3C-8ED6-2C082B79584D}" type="datetimeFigureOut">
              <a:rPr lang="ru-RU" smtClean="0"/>
              <a:t>18.06.2024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DCE5A47-45BD-4022-8E54-699918717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E6B5E1B-69A0-47C0-9C59-8C5617AD3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9BE82-8801-4B6B-9C16-0409FB3427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1628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16285E-C47D-4804-8002-277A5A077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722A476-5A6A-46AB-9CF4-5A948F7E09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FA5E515-7276-4B5D-8693-E0549371E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C7E03-A943-4D3C-8ED6-2C082B79584D}" type="datetimeFigureOut">
              <a:rPr lang="ru-RU" smtClean="0"/>
              <a:t>18.06.2024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7E631A4-2AC5-4AB1-B9E1-36A9E653D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46DC557-AF77-4C33-83B6-83FEB5221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9BE82-8801-4B6B-9C16-0409FB3427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2908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7E1669-6FB5-40DF-ABBB-4A2C0FE06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998FA64-FA26-479E-8824-57BDF3710A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0B5A97E-AE5E-4C60-9B00-D58E819F6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C7E03-A943-4D3C-8ED6-2C082B79584D}" type="datetimeFigureOut">
              <a:rPr lang="ru-RU" smtClean="0"/>
              <a:t>18.06.2024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8481290-07A4-4093-A159-7C8C4087F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AEE50E1-7430-4143-942C-09E2A39F9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9BE82-8801-4B6B-9C16-0409FB3427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3822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AC3267-7ED5-42F6-BF31-778EB630A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0712E83-0B99-4F92-9E7A-D2C8EECA7F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53F450C-B018-488A-91E6-ECE7E2DDDC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6FC9E8B-D0CC-4282-9BBE-28732653D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C7E03-A943-4D3C-8ED6-2C082B79584D}" type="datetimeFigureOut">
              <a:rPr lang="ru-RU" smtClean="0"/>
              <a:t>18.06.2024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E48AF7B-1307-4012-A6B9-E5FDC6DE0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3E6F309-251F-4488-81BF-CEAD09CB1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9BE82-8801-4B6B-9C16-0409FB3427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4864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3889CA-2C4E-45E3-8432-045EFC338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0926F77-1E17-4866-893B-7F40686F0B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E660A0A-6DDD-4C44-A84A-FDE2A59364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6B3F902-A31A-4C7E-8B97-FA646D62CD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16523D9-61DD-4F22-8EB8-750AAC4537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681C488-F078-4BEF-90A8-58C842D6B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C7E03-A943-4D3C-8ED6-2C082B79584D}" type="datetimeFigureOut">
              <a:rPr lang="ru-RU" smtClean="0"/>
              <a:t>18.06.2024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983EAF0-175E-46C4-A4B8-9802DCD8E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45FDEF0D-6107-44AF-BCED-78FFAAA76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9BE82-8801-4B6B-9C16-0409FB3427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2052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524DE6-0161-47CC-AB83-E82E21A7D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54A4902-6C38-4DFE-A39A-B5551C053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C7E03-A943-4D3C-8ED6-2C082B79584D}" type="datetimeFigureOut">
              <a:rPr lang="ru-RU" smtClean="0"/>
              <a:t>18.06.2024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EEA6D81-A15B-45F4-B816-0BC8F7809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B3C574E-1DE3-4A39-B732-827AE5A34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9BE82-8801-4B6B-9C16-0409FB3427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2048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05012C2-ADEE-4D8E-82AB-8C09EA9C9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C7E03-A943-4D3C-8ED6-2C082B79584D}" type="datetimeFigureOut">
              <a:rPr lang="ru-RU" smtClean="0"/>
              <a:t>18.06.2024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8741F4A-9717-4A5F-8A20-A0BEBD8F1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E9A7DE7-46BB-411B-A7DB-A768F223F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9BE82-8801-4B6B-9C16-0409FB3427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8451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0AACC2-B1D0-4F68-BF45-F2DE0D359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9963D66-72D9-48A1-AEE5-F2FCB4E965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57855E0-8534-45DA-BA3E-24B3E04DAB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3BA65C3-3EE4-4CBD-8A5A-62F53398D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C7E03-A943-4D3C-8ED6-2C082B79584D}" type="datetimeFigureOut">
              <a:rPr lang="ru-RU" smtClean="0"/>
              <a:t>18.06.2024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827DA48-B1FA-49EB-BA8E-3BEDC35AF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04B3518-8F81-45E0-BE9F-58A0E3A05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9BE82-8801-4B6B-9C16-0409FB3427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2903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C3F953-0C79-4207-84A3-6D715B4E8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9340905E-0F04-4AC5-B465-71F2A81874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316E860-6F80-489D-8BF4-CF68182F78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77C3F0F-DA84-43AA-BF95-A03504123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C7E03-A943-4D3C-8ED6-2C082B79584D}" type="datetimeFigureOut">
              <a:rPr lang="ru-RU" smtClean="0"/>
              <a:t>18.06.2024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F1D6B18-E14A-4E61-967C-C3B509FCE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B38EE52-A06C-432E-910E-2D19EC887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9BE82-8801-4B6B-9C16-0409FB3427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4672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C76387-0A85-4B15-8BD9-8EE3B8B5D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74F5019-B6A9-4699-BDA6-7961C69DC1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D6ED8CB-B68E-4F16-A78B-E305991175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BC7E03-A943-4D3C-8ED6-2C082B79584D}" type="datetimeFigureOut">
              <a:rPr lang="ru-RU" smtClean="0"/>
              <a:t>18.06.2024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FED37EB-9A6C-404A-9F35-2BF7F2BADC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5778940-8C3B-47E4-9678-94A99329EE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09BE82-8801-4B6B-9C16-0409FB3427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6946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1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24.png"/><Relationship Id="rId5" Type="http://schemas.openxmlformats.org/officeDocument/2006/relationships/image" Target="../media/image3.png"/><Relationship Id="rId10" Type="http://schemas.openxmlformats.org/officeDocument/2006/relationships/image" Target="../media/image23.png"/><Relationship Id="rId4" Type="http://schemas.openxmlformats.org/officeDocument/2006/relationships/image" Target="../media/image15.png"/><Relationship Id="rId9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1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10" Type="http://schemas.openxmlformats.org/officeDocument/2006/relationships/image" Target="../media/image26.png"/><Relationship Id="rId4" Type="http://schemas.openxmlformats.org/officeDocument/2006/relationships/image" Target="../media/image15.png"/><Relationship Id="rId9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1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29.png"/><Relationship Id="rId5" Type="http://schemas.openxmlformats.org/officeDocument/2006/relationships/image" Target="../media/image3.png"/><Relationship Id="rId10" Type="http://schemas.openxmlformats.org/officeDocument/2006/relationships/image" Target="../media/image28.png"/><Relationship Id="rId4" Type="http://schemas.openxmlformats.org/officeDocument/2006/relationships/image" Target="../media/image15.png"/><Relationship Id="rId9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microsoft.com/office/2007/relationships/hdphoto" Target="../media/hdphoto1.wdp"/><Relationship Id="rId4" Type="http://schemas.openxmlformats.org/officeDocument/2006/relationships/image" Target="../media/image2.png"/><Relationship Id="rId9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microsoft.com/office/2007/relationships/hdphoto" Target="../media/hdphoto1.wdp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microsoft.com/office/2007/relationships/hdphoto" Target="../media/hdphoto1.wdp"/><Relationship Id="rId10" Type="http://schemas.openxmlformats.org/officeDocument/2006/relationships/image" Target="../media/image9.png"/><Relationship Id="rId4" Type="http://schemas.openxmlformats.org/officeDocument/2006/relationships/image" Target="../media/image2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14.pn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2.png"/><Relationship Id="rId5" Type="http://schemas.microsoft.com/office/2007/relationships/hdphoto" Target="../media/hdphoto1.wdp"/><Relationship Id="rId10" Type="http://schemas.openxmlformats.org/officeDocument/2006/relationships/image" Target="../media/image11.png"/><Relationship Id="rId4" Type="http://schemas.openxmlformats.org/officeDocument/2006/relationships/image" Target="../media/image2.png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5.png"/><Relationship Id="rId7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.png"/><Relationship Id="rId7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5.png"/><Relationship Id="rId7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8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11" Type="http://schemas.microsoft.com/office/2007/relationships/hdphoto" Target="../media/hdphoto1.wdp"/><Relationship Id="rId5" Type="http://schemas.openxmlformats.org/officeDocument/2006/relationships/image" Target="../media/image3.png"/><Relationship Id="rId10" Type="http://schemas.openxmlformats.org/officeDocument/2006/relationships/image" Target="../media/image2.png"/><Relationship Id="rId4" Type="http://schemas.openxmlformats.org/officeDocument/2006/relationships/image" Target="../media/image15.png"/><Relationship Id="rId9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ECE600-2992-4871-AB7C-24D6CC81F9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37610" y="2469785"/>
            <a:ext cx="10535444" cy="1889539"/>
          </a:xfrm>
          <a:noFill/>
        </p:spPr>
        <p:txBody>
          <a:bodyPr>
            <a:normAutofit fontScale="90000"/>
          </a:bodyPr>
          <a:lstStyle/>
          <a:p>
            <a:pPr algn="l"/>
            <a:r>
              <a:rPr lang="ru-RU" dirty="0">
                <a:solidFill>
                  <a:schemeClr val="bg1"/>
                </a:solidFill>
                <a:latin typeface="Unbounded ExtraBold" pitchFamily="2" charset="-52"/>
              </a:rPr>
              <a:t>Разработка </a:t>
            </a:r>
            <a:br>
              <a:rPr lang="ru-RU" dirty="0">
                <a:solidFill>
                  <a:schemeClr val="bg1"/>
                </a:solidFill>
                <a:latin typeface="Unbounded ExtraBold" pitchFamily="2" charset="-52"/>
              </a:rPr>
            </a:br>
            <a:r>
              <a:rPr lang="ru-RU" dirty="0">
                <a:solidFill>
                  <a:schemeClr val="bg1"/>
                </a:solidFill>
                <a:latin typeface="Unbounded ExtraBold" pitchFamily="2" charset="-52"/>
              </a:rPr>
              <a:t>веб-приложения </a:t>
            </a:r>
            <a:br>
              <a:rPr lang="en-US" dirty="0">
                <a:solidFill>
                  <a:schemeClr val="bg1"/>
                </a:solidFill>
                <a:latin typeface="Unbounded ExtraBold" pitchFamily="2" charset="-52"/>
              </a:rPr>
            </a:br>
            <a:r>
              <a:rPr lang="ru-RU" dirty="0">
                <a:solidFill>
                  <a:schemeClr val="bg1"/>
                </a:solidFill>
                <a:latin typeface="Unbounded ExtraBold" pitchFamily="2" charset="-52"/>
              </a:rPr>
              <a:t>на </a:t>
            </a:r>
            <a:r>
              <a:rPr lang="en-US" dirty="0">
                <a:solidFill>
                  <a:schemeClr val="bg1"/>
                </a:solidFill>
                <a:latin typeface="Unbounded ExtraBold" pitchFamily="2" charset="-52"/>
              </a:rPr>
              <a:t>Java</a:t>
            </a:r>
            <a:endParaRPr lang="ru-RU" dirty="0">
              <a:solidFill>
                <a:schemeClr val="bg1"/>
              </a:solidFill>
              <a:latin typeface="Unbounded ExtraBold" pitchFamily="2" charset="-52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40616B08-93C3-45B8-9B58-6BD32A78C29B}"/>
              </a:ext>
            </a:extLst>
          </p:cNvPr>
          <p:cNvSpPr/>
          <p:nvPr/>
        </p:nvSpPr>
        <p:spPr>
          <a:xfrm flipH="1">
            <a:off x="1184861" y="2147771"/>
            <a:ext cx="101864" cy="2000249"/>
          </a:xfrm>
          <a:prstGeom prst="rect">
            <a:avLst/>
          </a:prstGeom>
          <a:gradFill>
            <a:gsLst>
              <a:gs pos="59000">
                <a:srgbClr val="CE0DFE"/>
              </a:gs>
              <a:gs pos="34000">
                <a:srgbClr val="7540F6"/>
              </a:gs>
              <a:gs pos="13000">
                <a:srgbClr val="2C70FD"/>
              </a:gs>
            </a:gsLst>
            <a:lin ang="132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2E4FCD9-05D8-494B-A04D-1FB1B34FBA0F}"/>
              </a:ext>
            </a:extLst>
          </p:cNvPr>
          <p:cNvSpPr txBox="1"/>
          <p:nvPr/>
        </p:nvSpPr>
        <p:spPr>
          <a:xfrm>
            <a:off x="4356100" y="4641075"/>
            <a:ext cx="715118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ru-RU" sz="2400" dirty="0">
                <a:solidFill>
                  <a:schemeClr val="bg1"/>
                </a:solidFill>
                <a:latin typeface="Unbounded ExtraBold" pitchFamily="2" charset="-52"/>
              </a:rPr>
              <a:t>Выполнили студенты 245 гр.</a:t>
            </a:r>
            <a:endParaRPr lang="en-US" sz="2400" dirty="0">
              <a:solidFill>
                <a:schemeClr val="bg1"/>
              </a:solidFill>
              <a:latin typeface="Unbounded ExtraBold" pitchFamily="2" charset="-52"/>
            </a:endParaRPr>
          </a:p>
          <a:p>
            <a:pPr algn="r"/>
            <a:r>
              <a:rPr lang="ru-RU" sz="2400" dirty="0">
                <a:solidFill>
                  <a:schemeClr val="bg1"/>
                </a:solidFill>
                <a:latin typeface="Unbounded ExtraBold" pitchFamily="2" charset="-52"/>
              </a:rPr>
              <a:t>Лапин Кирилл</a:t>
            </a:r>
          </a:p>
          <a:p>
            <a:pPr algn="r"/>
            <a:r>
              <a:rPr lang="ru-RU" sz="2400" dirty="0">
                <a:solidFill>
                  <a:schemeClr val="bg1"/>
                </a:solidFill>
                <a:latin typeface="Unbounded ExtraBold" pitchFamily="2" charset="-52"/>
              </a:rPr>
              <a:t>Сокол Илья</a:t>
            </a:r>
          </a:p>
          <a:p>
            <a:pPr algn="r"/>
            <a:r>
              <a:rPr lang="ru-RU" sz="2400" dirty="0">
                <a:solidFill>
                  <a:schemeClr val="bg1"/>
                </a:solidFill>
                <a:latin typeface="Unbounded ExtraBold" pitchFamily="2" charset="-52"/>
              </a:rPr>
              <a:t>Москвитин Дмитрий</a:t>
            </a:r>
            <a:endParaRPr lang="ru-RU" sz="2400" dirty="0"/>
          </a:p>
        </p:txBody>
      </p:sp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86E6881E-6ECF-4F95-814F-E9144335233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0163"/>
                    </a14:imgEffect>
                    <a14:imgEffect>
                      <a14:saturation sat="37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674" y="76948"/>
            <a:ext cx="2123244" cy="2123244"/>
          </a:xfrm>
          <a:prstGeom prst="rect">
            <a:avLst/>
          </a:prstGeom>
        </p:spPr>
      </p:pic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6FFCCE73-8146-49FB-BEB7-624B888B58C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8664" y="702474"/>
            <a:ext cx="782634" cy="627738"/>
          </a:xfrm>
          <a:prstGeom prst="rect">
            <a:avLst/>
          </a:prstGeom>
        </p:spPr>
      </p:pic>
      <p:pic>
        <p:nvPicPr>
          <p:cNvPr id="39" name="Рисунок 38">
            <a:extLst>
              <a:ext uri="{FF2B5EF4-FFF2-40B4-BE49-F238E27FC236}">
                <a16:creationId xmlns:a16="http://schemas.microsoft.com/office/drawing/2014/main" id="{7BF5F48A-523A-4208-87BC-EDBEE201340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1202" y="599788"/>
            <a:ext cx="2217462" cy="823396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885B1AD7-5187-4ED5-8BDA-86D73BE62EF8}"/>
              </a:ext>
            </a:extLst>
          </p:cNvPr>
          <p:cNvSpPr txBox="1"/>
          <p:nvPr/>
        </p:nvSpPr>
        <p:spPr>
          <a:xfrm>
            <a:off x="8763019" y="811431"/>
            <a:ext cx="125382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  <a:latin typeface="Unbounded ExtraLight" pitchFamily="2" charset="-52"/>
              </a:rPr>
              <a:t>Начать</a:t>
            </a:r>
            <a:endParaRPr lang="ru-RU" sz="2000" dirty="0">
              <a:latin typeface="Unbounded ExtraLight" pitchFamily="2" charset="-52"/>
            </a:endParaRPr>
          </a:p>
        </p:txBody>
      </p:sp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4CECAF62-9A36-4BED-A923-8E53186DD10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509" y="4900489"/>
            <a:ext cx="2616101" cy="1569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0807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50A36E6-2228-426F-A25B-B16AAC1796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7300" y="599788"/>
            <a:ext cx="2891364" cy="823396"/>
          </a:xfrm>
          <a:prstGeom prst="rect">
            <a:avLst/>
          </a:prstGeom>
        </p:spPr>
      </p:pic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6FFCCE73-8146-49FB-BEB7-624B888B58C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8664" y="702474"/>
            <a:ext cx="782634" cy="627738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885B1AD7-5187-4ED5-8BDA-86D73BE62EF8}"/>
              </a:ext>
            </a:extLst>
          </p:cNvPr>
          <p:cNvSpPr txBox="1"/>
          <p:nvPr/>
        </p:nvSpPr>
        <p:spPr>
          <a:xfrm>
            <a:off x="8030715" y="811431"/>
            <a:ext cx="232517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  <a:latin typeface="Unbounded ExtraLight" pitchFamily="2" charset="-52"/>
              </a:rPr>
              <a:t>Технологии</a:t>
            </a:r>
            <a:endParaRPr lang="ru-RU" sz="2000" dirty="0">
              <a:latin typeface="Unbounded ExtraLight" pitchFamily="2" charset="-52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AB32002-B6BE-487E-965B-6BA3F997D126}"/>
              </a:ext>
            </a:extLst>
          </p:cNvPr>
          <p:cNvSpPr txBox="1"/>
          <p:nvPr/>
        </p:nvSpPr>
        <p:spPr>
          <a:xfrm>
            <a:off x="883316" y="2097429"/>
            <a:ext cx="381055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  <a:latin typeface="Unbounded ExtraBold" pitchFamily="2" charset="-52"/>
              </a:rPr>
              <a:t>Технологии тестирования</a:t>
            </a:r>
            <a:r>
              <a:rPr lang="en-US" sz="2800" dirty="0">
                <a:solidFill>
                  <a:schemeClr val="bg1"/>
                </a:solidFill>
                <a:latin typeface="Unbounded ExtraBold" pitchFamily="2" charset="-52"/>
              </a:rPr>
              <a:t>:</a:t>
            </a:r>
            <a:endParaRPr lang="ru-RU" sz="2800" dirty="0">
              <a:solidFill>
                <a:schemeClr val="bg1"/>
              </a:solidFill>
              <a:latin typeface="Unbounded SemiBold" pitchFamily="2" charset="-52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6FBB42A-BA95-49DF-9FDF-C8F452626E0D}"/>
              </a:ext>
            </a:extLst>
          </p:cNvPr>
          <p:cNvSpPr txBox="1"/>
          <p:nvPr/>
        </p:nvSpPr>
        <p:spPr>
          <a:xfrm>
            <a:off x="883316" y="3163457"/>
            <a:ext cx="333119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Unbounded ExtraLight" pitchFamily="2" charset="-5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Unbounded ExtraLight" pitchFamily="2" charset="-5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>
              <a:solidFill>
                <a:schemeClr val="bg1"/>
              </a:solidFill>
              <a:latin typeface="Unbounded ExtraLight" pitchFamily="2" charset="-52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7480E3C-705E-4F78-86A6-83AD5B4A4DA9}"/>
              </a:ext>
            </a:extLst>
          </p:cNvPr>
          <p:cNvSpPr txBox="1"/>
          <p:nvPr/>
        </p:nvSpPr>
        <p:spPr>
          <a:xfrm>
            <a:off x="883316" y="3674923"/>
            <a:ext cx="333119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  <a:latin typeface="Unbounded ExtraLight" pitchFamily="2" charset="-52"/>
              </a:rPr>
              <a:t>AssertJ</a:t>
            </a:r>
            <a:endParaRPr lang="en-US" dirty="0">
              <a:solidFill>
                <a:schemeClr val="bg1"/>
              </a:solidFill>
              <a:latin typeface="Unbounded ExtraLight" pitchFamily="2" charset="-5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Unbounded ExtraLight" pitchFamily="2" charset="-52"/>
              </a:rPr>
              <a:t>Junit 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Unbounded ExtraLight" pitchFamily="2" charset="-52"/>
              </a:rPr>
              <a:t>Mockito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Unbounded ExtraLight" pitchFamily="2" charset="-5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>
              <a:solidFill>
                <a:schemeClr val="bg1"/>
              </a:solidFill>
              <a:latin typeface="Unbounded ExtraLight" pitchFamily="2" charset="-52"/>
            </a:endParaRPr>
          </a:p>
        </p:txBody>
      </p:sp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63AA1E9B-9F8A-4623-8393-3B9E01B9897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3873" y="338978"/>
            <a:ext cx="2665304" cy="1599183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5F906B2A-667D-47D6-A184-780EB7D50EBE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colorTemperature colorTemp="10163"/>
                    </a14:imgEffect>
                    <a14:imgEffect>
                      <a14:saturation sat="37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674" y="76948"/>
            <a:ext cx="2123244" cy="2123244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6A04F25A-5498-41F2-A342-E67CCA71A6C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6598" y="4133063"/>
            <a:ext cx="2842639" cy="976891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6F9896B2-F949-4741-BFBB-8146FDCF770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5650" y="2574482"/>
            <a:ext cx="6475933" cy="1906037"/>
          </a:xfrm>
          <a:prstGeom prst="rect">
            <a:avLst/>
          </a:prstGeom>
        </p:spPr>
      </p:pic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8A79AF20-B075-4291-85FA-D6489728831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7792" y="1772869"/>
            <a:ext cx="4987978" cy="4081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02711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50A36E6-2228-426F-A25B-B16AAC1796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7300" y="599788"/>
            <a:ext cx="2891364" cy="823396"/>
          </a:xfrm>
          <a:prstGeom prst="rect">
            <a:avLst/>
          </a:prstGeom>
        </p:spPr>
      </p:pic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6FFCCE73-8146-49FB-BEB7-624B888B58C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8664" y="702474"/>
            <a:ext cx="782634" cy="627738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885B1AD7-5187-4ED5-8BDA-86D73BE62EF8}"/>
              </a:ext>
            </a:extLst>
          </p:cNvPr>
          <p:cNvSpPr txBox="1"/>
          <p:nvPr/>
        </p:nvSpPr>
        <p:spPr>
          <a:xfrm>
            <a:off x="8030715" y="811431"/>
            <a:ext cx="232517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  <a:latin typeface="Unbounded ExtraLight" pitchFamily="2" charset="-52"/>
              </a:rPr>
              <a:t>Технологии</a:t>
            </a:r>
            <a:endParaRPr lang="ru-RU" sz="2000" dirty="0">
              <a:latin typeface="Unbounded ExtraLight" pitchFamily="2" charset="-52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AB32002-B6BE-487E-965B-6BA3F997D126}"/>
              </a:ext>
            </a:extLst>
          </p:cNvPr>
          <p:cNvSpPr txBox="1"/>
          <p:nvPr/>
        </p:nvSpPr>
        <p:spPr>
          <a:xfrm>
            <a:off x="883316" y="2097429"/>
            <a:ext cx="3810557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  <a:latin typeface="Unbounded ExtraBold" pitchFamily="2" charset="-52"/>
              </a:rPr>
              <a:t>Технологии </a:t>
            </a:r>
            <a:r>
              <a:rPr lang="en-US" sz="2800" dirty="0">
                <a:solidFill>
                  <a:schemeClr val="bg1"/>
                </a:solidFill>
                <a:latin typeface="Unbounded ExtraBold" pitchFamily="2" charset="-52"/>
              </a:rPr>
              <a:t>Frontend</a:t>
            </a:r>
            <a:r>
              <a:rPr lang="ru-RU" sz="2800" dirty="0">
                <a:solidFill>
                  <a:schemeClr val="bg1"/>
                </a:solidFill>
                <a:latin typeface="Unbounded ExtraBold" pitchFamily="2" charset="-52"/>
              </a:rPr>
              <a:t> разработки</a:t>
            </a:r>
            <a:r>
              <a:rPr lang="en-US" sz="2800" dirty="0">
                <a:solidFill>
                  <a:schemeClr val="bg1"/>
                </a:solidFill>
                <a:latin typeface="Unbounded ExtraBold" pitchFamily="2" charset="-52"/>
              </a:rPr>
              <a:t>:</a:t>
            </a:r>
            <a:endParaRPr lang="ru-RU" sz="2800" dirty="0">
              <a:solidFill>
                <a:schemeClr val="bg1"/>
              </a:solidFill>
              <a:latin typeface="Unbounded SemiBold" pitchFamily="2" charset="-52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6FBB42A-BA95-49DF-9FDF-C8F452626E0D}"/>
              </a:ext>
            </a:extLst>
          </p:cNvPr>
          <p:cNvSpPr txBox="1"/>
          <p:nvPr/>
        </p:nvSpPr>
        <p:spPr>
          <a:xfrm>
            <a:off x="883316" y="3163457"/>
            <a:ext cx="333119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Unbounded ExtraLight" pitchFamily="2" charset="-5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Unbounded ExtraLight" pitchFamily="2" charset="-5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>
              <a:solidFill>
                <a:schemeClr val="bg1"/>
              </a:solidFill>
              <a:latin typeface="Unbounded ExtraLight" pitchFamily="2" charset="-52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7480E3C-705E-4F78-86A6-83AD5B4A4DA9}"/>
              </a:ext>
            </a:extLst>
          </p:cNvPr>
          <p:cNvSpPr txBox="1"/>
          <p:nvPr/>
        </p:nvSpPr>
        <p:spPr>
          <a:xfrm>
            <a:off x="883316" y="3674923"/>
            <a:ext cx="361248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  <a:latin typeface="Unbounded ExtraLight" pitchFamily="2" charset="-52"/>
              </a:rPr>
              <a:t>Thymeleaf</a:t>
            </a:r>
            <a:endParaRPr lang="en-US" dirty="0">
              <a:solidFill>
                <a:schemeClr val="bg1"/>
              </a:solidFill>
              <a:latin typeface="Unbounded ExtraLight" pitchFamily="2" charset="-5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Unbounded ExtraLight" pitchFamily="2" charset="-52"/>
              </a:rPr>
              <a:t>HTML 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Unbounded ExtraLight" pitchFamily="2" charset="-52"/>
              </a:rPr>
              <a:t>CSS 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Unbounded ExtraLight" pitchFamily="2" charset="-52"/>
              </a:rPr>
              <a:t>JavaScript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Unbounded ExtraLight" pitchFamily="2" charset="-5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>
              <a:solidFill>
                <a:schemeClr val="bg1"/>
              </a:solidFill>
              <a:latin typeface="Unbounded ExtraLight" pitchFamily="2" charset="-52"/>
            </a:endParaRPr>
          </a:p>
        </p:txBody>
      </p:sp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63AA1E9B-9F8A-4623-8393-3B9E01B9897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3873" y="338978"/>
            <a:ext cx="2665304" cy="1599183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5F906B2A-667D-47D6-A184-780EB7D50EBE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colorTemperature colorTemp="10163"/>
                    </a14:imgEffect>
                    <a14:imgEffect>
                      <a14:saturation sat="37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674" y="76948"/>
            <a:ext cx="2123244" cy="2123244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230A3B1-F49A-4CF4-8EB5-5C6ABB0DC35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0215" y="1431467"/>
            <a:ext cx="5325856" cy="3120619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56F9B3C-734C-45D0-A4C8-C3F1BF22BF3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2854" y="1981827"/>
            <a:ext cx="6295835" cy="6295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53921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50A36E6-2228-426F-A25B-B16AAC1796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7300" y="599788"/>
            <a:ext cx="2891364" cy="823396"/>
          </a:xfrm>
          <a:prstGeom prst="rect">
            <a:avLst/>
          </a:prstGeom>
        </p:spPr>
      </p:pic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6FFCCE73-8146-49FB-BEB7-624B888B58C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8664" y="702474"/>
            <a:ext cx="782634" cy="627738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885B1AD7-5187-4ED5-8BDA-86D73BE62EF8}"/>
              </a:ext>
            </a:extLst>
          </p:cNvPr>
          <p:cNvSpPr txBox="1"/>
          <p:nvPr/>
        </p:nvSpPr>
        <p:spPr>
          <a:xfrm>
            <a:off x="8030715" y="811431"/>
            <a:ext cx="232517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  <a:latin typeface="Unbounded ExtraLight" pitchFamily="2" charset="-52"/>
              </a:rPr>
              <a:t>Технологии</a:t>
            </a:r>
            <a:endParaRPr lang="ru-RU" sz="2000" dirty="0">
              <a:latin typeface="Unbounded ExtraLight" pitchFamily="2" charset="-52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AB32002-B6BE-487E-965B-6BA3F997D126}"/>
              </a:ext>
            </a:extLst>
          </p:cNvPr>
          <p:cNvSpPr txBox="1"/>
          <p:nvPr/>
        </p:nvSpPr>
        <p:spPr>
          <a:xfrm>
            <a:off x="883316" y="2097429"/>
            <a:ext cx="3810557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  <a:latin typeface="Unbounded ExtraBold" pitchFamily="2" charset="-52"/>
              </a:rPr>
              <a:t>Технологии </a:t>
            </a:r>
            <a:r>
              <a:rPr lang="en-US" sz="2800" dirty="0">
                <a:solidFill>
                  <a:schemeClr val="bg1"/>
                </a:solidFill>
                <a:latin typeface="Unbounded ExtraBold" pitchFamily="2" charset="-52"/>
              </a:rPr>
              <a:t>Frontend</a:t>
            </a:r>
            <a:r>
              <a:rPr lang="ru-RU" sz="2800" dirty="0">
                <a:solidFill>
                  <a:schemeClr val="bg1"/>
                </a:solidFill>
                <a:latin typeface="Unbounded ExtraBold" pitchFamily="2" charset="-52"/>
              </a:rPr>
              <a:t> разработки</a:t>
            </a:r>
            <a:r>
              <a:rPr lang="en-US" sz="2800" dirty="0">
                <a:solidFill>
                  <a:schemeClr val="bg1"/>
                </a:solidFill>
                <a:latin typeface="Unbounded ExtraBold" pitchFamily="2" charset="-52"/>
              </a:rPr>
              <a:t>:</a:t>
            </a:r>
            <a:endParaRPr lang="ru-RU" sz="2800" dirty="0">
              <a:solidFill>
                <a:schemeClr val="bg1"/>
              </a:solidFill>
              <a:latin typeface="Unbounded SemiBold" pitchFamily="2" charset="-52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6FBB42A-BA95-49DF-9FDF-C8F452626E0D}"/>
              </a:ext>
            </a:extLst>
          </p:cNvPr>
          <p:cNvSpPr txBox="1"/>
          <p:nvPr/>
        </p:nvSpPr>
        <p:spPr>
          <a:xfrm>
            <a:off x="883316" y="3163457"/>
            <a:ext cx="333119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Unbounded ExtraLight" pitchFamily="2" charset="-5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Unbounded ExtraLight" pitchFamily="2" charset="-5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>
              <a:solidFill>
                <a:schemeClr val="bg1"/>
              </a:solidFill>
              <a:latin typeface="Unbounded ExtraLight" pitchFamily="2" charset="-52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7480E3C-705E-4F78-86A6-83AD5B4A4DA9}"/>
              </a:ext>
            </a:extLst>
          </p:cNvPr>
          <p:cNvSpPr txBox="1"/>
          <p:nvPr/>
        </p:nvSpPr>
        <p:spPr>
          <a:xfrm>
            <a:off x="883316" y="4025577"/>
            <a:ext cx="361248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Unbounded ExtraLight" pitchFamily="2" charset="-52"/>
              </a:rPr>
              <a:t>Adobe Photoshop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Unbounded ExtraLight" pitchFamily="2" charset="-52"/>
              </a:rPr>
              <a:t>Figma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  <a:latin typeface="Unbounded ExtraLight" pitchFamily="2" charset="-52"/>
              </a:rPr>
              <a:t>Pixso</a:t>
            </a:r>
            <a:endParaRPr lang="en-US" dirty="0">
              <a:solidFill>
                <a:schemeClr val="bg1"/>
              </a:solidFill>
              <a:latin typeface="Unbounded ExtraLight" pitchFamily="2" charset="-5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Unbounded ExtraLight" pitchFamily="2" charset="-5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>
              <a:solidFill>
                <a:schemeClr val="bg1"/>
              </a:solidFill>
              <a:latin typeface="Unbounded ExtraLight" pitchFamily="2" charset="-52"/>
            </a:endParaRPr>
          </a:p>
        </p:txBody>
      </p:sp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63AA1E9B-9F8A-4623-8393-3B9E01B9897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3873" y="338978"/>
            <a:ext cx="2665304" cy="1599183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5F906B2A-667D-47D6-A184-780EB7D50EBE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colorTemperature colorTemp="10163"/>
                    </a14:imgEffect>
                    <a14:imgEffect>
                      <a14:saturation sat="37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674" y="76948"/>
            <a:ext cx="2123244" cy="2123244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84A9117-A10F-4CA3-A1A4-37775886716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5782" y="2222433"/>
            <a:ext cx="4026254" cy="4026254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1B0DF556-931A-4725-B407-60E62634A26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1903" y="1548188"/>
            <a:ext cx="2583406" cy="2583406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95BB8EFF-D622-41FD-A069-4DF5E49D8F9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8797" y="2923670"/>
            <a:ext cx="3334542" cy="3334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09227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86E6881E-6ECF-4F95-814F-E9144335233C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0163"/>
                    </a14:imgEffect>
                    <a14:imgEffect>
                      <a14:saturation sat="37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674" y="76948"/>
            <a:ext cx="2123244" cy="2123244"/>
          </a:xfrm>
          <a:prstGeom prst="rect">
            <a:avLst/>
          </a:prstGeom>
        </p:spPr>
      </p:pic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D3EDC65F-E1CB-44C5-9DC1-6D83D0A10D2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3873" y="338978"/>
            <a:ext cx="2665304" cy="1599183"/>
          </a:xfrm>
          <a:prstGeom prst="rect">
            <a:avLst/>
          </a:prstGeom>
        </p:spPr>
      </p:pic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6FFCCE73-8146-49FB-BEB7-624B888B58C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8664" y="702474"/>
            <a:ext cx="782634" cy="627738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AA6A83C0-175E-4E00-9F3E-E3973B1DB76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1202" y="599788"/>
            <a:ext cx="2217462" cy="823396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6C496921-DEF2-4B7D-BACE-AAAE355B6F9D}"/>
              </a:ext>
            </a:extLst>
          </p:cNvPr>
          <p:cNvSpPr txBox="1"/>
          <p:nvPr/>
        </p:nvSpPr>
        <p:spPr>
          <a:xfrm>
            <a:off x="8618948" y="811431"/>
            <a:ext cx="154303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  <a:latin typeface="Unbounded ExtraLight" pitchFamily="2" charset="-52"/>
              </a:rPr>
              <a:t>Область</a:t>
            </a:r>
            <a:endParaRPr lang="ru-RU" sz="2000" dirty="0">
              <a:latin typeface="Unbounded ExtraLight" pitchFamily="2" charset="-52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1AADB8-2456-4D6C-A03E-571B3E265836}"/>
              </a:ext>
            </a:extLst>
          </p:cNvPr>
          <p:cNvSpPr txBox="1"/>
          <p:nvPr/>
        </p:nvSpPr>
        <p:spPr>
          <a:xfrm>
            <a:off x="876301" y="1902783"/>
            <a:ext cx="340995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  <a:latin typeface="Unbounded ExtraBold" pitchFamily="2" charset="-52"/>
              </a:rPr>
              <a:t>Предметная область</a:t>
            </a:r>
            <a:r>
              <a:rPr lang="en-US" sz="2800" dirty="0">
                <a:solidFill>
                  <a:schemeClr val="bg1"/>
                </a:solidFill>
                <a:latin typeface="Unbounded SemiBold" pitchFamily="2" charset="-52"/>
              </a:rPr>
              <a:t>:</a:t>
            </a:r>
            <a:endParaRPr lang="ru-RU" sz="2800" dirty="0">
              <a:solidFill>
                <a:schemeClr val="bg1"/>
              </a:solidFill>
              <a:latin typeface="Unbounded ExtraBold" pitchFamily="2" charset="-52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72B426E-816E-4AAB-84BC-C12B3D648C29}"/>
              </a:ext>
            </a:extLst>
          </p:cNvPr>
          <p:cNvSpPr txBox="1"/>
          <p:nvPr/>
        </p:nvSpPr>
        <p:spPr>
          <a:xfrm>
            <a:off x="876301" y="2983263"/>
            <a:ext cx="3686555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bg1"/>
                </a:solidFill>
                <a:latin typeface="Unbounded ExtraLight" pitchFamily="2" charset="-52"/>
              </a:rPr>
              <a:t>Актуальная информация о текущей погоде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>
              <a:solidFill>
                <a:schemeClr val="bg1"/>
              </a:solidFill>
              <a:latin typeface="Unbounded ExtraLight" pitchFamily="2" charset="-5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bg1"/>
                </a:solidFill>
                <a:latin typeface="Unbounded ExtraLight" pitchFamily="2" charset="-52"/>
              </a:rPr>
              <a:t>Актуальная информация о прогнозе погоды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>
              <a:solidFill>
                <a:schemeClr val="bg1"/>
              </a:solidFill>
              <a:latin typeface="Unbounded ExtraLight" pitchFamily="2" charset="-5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bg1"/>
                </a:solidFill>
                <a:latin typeface="Unbounded ExtraLight" pitchFamily="2" charset="-52"/>
              </a:rPr>
              <a:t>Отслеживание погоды в различных городах</a:t>
            </a: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1113194A-DAA2-4FCA-9CBE-528F8D87A9D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3873" y="1900650"/>
            <a:ext cx="6086837" cy="4254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2198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86E6881E-6ECF-4F95-814F-E9144335233C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0163"/>
                    </a14:imgEffect>
                    <a14:imgEffect>
                      <a14:saturation sat="37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674" y="76948"/>
            <a:ext cx="2123244" cy="2123244"/>
          </a:xfrm>
          <a:prstGeom prst="rect">
            <a:avLst/>
          </a:prstGeom>
        </p:spPr>
      </p:pic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D3EDC65F-E1CB-44C5-9DC1-6D83D0A10D2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3873" y="338978"/>
            <a:ext cx="2665304" cy="1599183"/>
          </a:xfrm>
          <a:prstGeom prst="rect">
            <a:avLst/>
          </a:prstGeom>
        </p:spPr>
      </p:pic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6FFCCE73-8146-49FB-BEB7-624B888B58C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8664" y="702474"/>
            <a:ext cx="782634" cy="627738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AA6A83C0-175E-4E00-9F3E-E3973B1DB76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1202" y="599788"/>
            <a:ext cx="2217462" cy="823396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6C496921-DEF2-4B7D-BACE-AAAE355B6F9D}"/>
              </a:ext>
            </a:extLst>
          </p:cNvPr>
          <p:cNvSpPr txBox="1"/>
          <p:nvPr/>
        </p:nvSpPr>
        <p:spPr>
          <a:xfrm>
            <a:off x="8618948" y="811431"/>
            <a:ext cx="154303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  <a:latin typeface="Unbounded ExtraLight" pitchFamily="2" charset="-52"/>
              </a:rPr>
              <a:t>Область</a:t>
            </a:r>
            <a:endParaRPr lang="ru-RU" sz="2000" dirty="0">
              <a:latin typeface="Unbounded ExtraLight" pitchFamily="2" charset="-52"/>
            </a:endParaRPr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8B5BCDBF-C718-4D4C-8B60-AC1662FBF92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588" y="1634827"/>
            <a:ext cx="4384300" cy="4573357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C5BE568E-235C-4356-96E2-4DB4DBEE0F8D}"/>
              </a:ext>
            </a:extLst>
          </p:cNvPr>
          <p:cNvSpPr txBox="1"/>
          <p:nvPr/>
        </p:nvSpPr>
        <p:spPr>
          <a:xfrm>
            <a:off x="876301" y="1717708"/>
            <a:ext cx="4384300" cy="4801314"/>
          </a:xfrm>
          <a:prstGeom prst="rect">
            <a:avLst/>
          </a:prstGeom>
          <a:noFill/>
        </p:spPr>
        <p:txBody>
          <a:bodyPr wrap="square" numCol="1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bg1"/>
                </a:solidFill>
                <a:latin typeface="Unbounded ExtraLight" pitchFamily="2" charset="-52"/>
              </a:rPr>
              <a:t>Получение текущей погоды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>
              <a:solidFill>
                <a:schemeClr val="bg1"/>
              </a:solidFill>
              <a:latin typeface="Unbounded ExtraLight" pitchFamily="2" charset="-5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bg1"/>
                </a:solidFill>
                <a:latin typeface="Unbounded ExtraLight" pitchFamily="2" charset="-52"/>
              </a:rPr>
              <a:t>Почасовой прогноз погоды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>
              <a:solidFill>
                <a:schemeClr val="bg1"/>
              </a:solidFill>
              <a:latin typeface="Unbounded ExtraLight" pitchFamily="2" charset="-5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bg1"/>
                </a:solidFill>
                <a:latin typeface="Unbounded ExtraLight" pitchFamily="2" charset="-52"/>
              </a:rPr>
              <a:t>Прогноз на несколько дней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>
              <a:solidFill>
                <a:schemeClr val="bg1"/>
              </a:solidFill>
              <a:latin typeface="Unbounded ExtraLight" pitchFamily="2" charset="-5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bg1"/>
                </a:solidFill>
                <a:latin typeface="Unbounded ExtraLight" pitchFamily="2" charset="-52"/>
              </a:rPr>
              <a:t>Визуализация метеорологических характеристик при помощи иконок, графиков и карт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>
              <a:solidFill>
                <a:schemeClr val="bg1"/>
              </a:solidFill>
              <a:latin typeface="Unbounded ExtraLight" pitchFamily="2" charset="-5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bg1"/>
                </a:solidFill>
                <a:latin typeface="Unbounded ExtraLight" pitchFamily="2" charset="-52"/>
              </a:rPr>
              <a:t>Отслеживание погоды в нескольких местах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>
              <a:solidFill>
                <a:schemeClr val="bg1"/>
              </a:solidFill>
              <a:latin typeface="Unbounded ExtraLight" pitchFamily="2" charset="-5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bg1"/>
                </a:solidFill>
                <a:latin typeface="Unbounded ExtraLight" pitchFamily="2" charset="-52"/>
              </a:rPr>
              <a:t>Возможность сохранять и удалять из избранные места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>
              <a:solidFill>
                <a:schemeClr val="bg1"/>
              </a:solidFill>
              <a:latin typeface="Unbounded ExtraLight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35712406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86E6881E-6ECF-4F95-814F-E9144335233C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0163"/>
                    </a14:imgEffect>
                    <a14:imgEffect>
                      <a14:saturation sat="37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674" y="76948"/>
            <a:ext cx="2123244" cy="2123244"/>
          </a:xfrm>
          <a:prstGeom prst="rect">
            <a:avLst/>
          </a:prstGeom>
        </p:spPr>
      </p:pic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D3EDC65F-E1CB-44C5-9DC1-6D83D0A10D2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3873" y="338978"/>
            <a:ext cx="2665304" cy="1599183"/>
          </a:xfrm>
          <a:prstGeom prst="rect">
            <a:avLst/>
          </a:prstGeom>
        </p:spPr>
      </p:pic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6FFCCE73-8146-49FB-BEB7-624B888B58C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8664" y="702474"/>
            <a:ext cx="782634" cy="627738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AA6A83C0-175E-4E00-9F3E-E3973B1DB76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1202" y="599788"/>
            <a:ext cx="2217462" cy="823396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6C496921-DEF2-4B7D-BACE-AAAE355B6F9D}"/>
              </a:ext>
            </a:extLst>
          </p:cNvPr>
          <p:cNvSpPr txBox="1"/>
          <p:nvPr/>
        </p:nvSpPr>
        <p:spPr>
          <a:xfrm>
            <a:off x="8618948" y="811431"/>
            <a:ext cx="154303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  <a:latin typeface="Unbounded ExtraLight" pitchFamily="2" charset="-52"/>
              </a:rPr>
              <a:t>Область</a:t>
            </a:r>
            <a:endParaRPr lang="ru-RU" sz="2000" dirty="0">
              <a:latin typeface="Unbounded ExtraLight" pitchFamily="2" charset="-52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6D08456-F36E-461D-8076-A262B353894A}"/>
              </a:ext>
            </a:extLst>
          </p:cNvPr>
          <p:cNvSpPr txBox="1"/>
          <p:nvPr/>
        </p:nvSpPr>
        <p:spPr>
          <a:xfrm>
            <a:off x="876301" y="3061844"/>
            <a:ext cx="4600574" cy="2862322"/>
          </a:xfrm>
          <a:prstGeom prst="rect">
            <a:avLst/>
          </a:prstGeom>
          <a:noFill/>
        </p:spPr>
        <p:txBody>
          <a:bodyPr wrap="square" numCol="1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Unbounded ExtraLight" pitchFamily="2" charset="-52"/>
              </a:rPr>
              <a:t>API </a:t>
            </a:r>
            <a:r>
              <a:rPr lang="ru-RU" dirty="0">
                <a:solidFill>
                  <a:schemeClr val="bg1"/>
                </a:solidFill>
                <a:latin typeface="Unbounded ExtraLight" pitchFamily="2" charset="-52"/>
              </a:rPr>
              <a:t>погодных служб, такие как </a:t>
            </a:r>
            <a:r>
              <a:rPr lang="en-US" dirty="0" err="1">
                <a:solidFill>
                  <a:schemeClr val="bg1"/>
                </a:solidFill>
                <a:latin typeface="Unbounded ExtraLight" pitchFamily="2" charset="-52"/>
              </a:rPr>
              <a:t>WeatherAPI</a:t>
            </a:r>
            <a:r>
              <a:rPr lang="ru-RU" dirty="0">
                <a:solidFill>
                  <a:schemeClr val="bg1"/>
                </a:solidFill>
                <a:latin typeface="Unbounded ExtraLight" pitchFamily="2" charset="-52"/>
              </a:rPr>
              <a:t> или </a:t>
            </a:r>
            <a:r>
              <a:rPr lang="en-US" dirty="0" err="1">
                <a:solidFill>
                  <a:schemeClr val="bg1"/>
                </a:solidFill>
                <a:latin typeface="Unbounded ExtraLight" pitchFamily="2" charset="-52"/>
              </a:rPr>
              <a:t>OpenWeatherMap</a:t>
            </a:r>
            <a:endParaRPr lang="ru-RU" dirty="0">
              <a:solidFill>
                <a:schemeClr val="bg1"/>
              </a:solidFill>
              <a:latin typeface="Unbounded ExtraLight" pitchFamily="2" charset="-5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>
              <a:solidFill>
                <a:schemeClr val="bg1"/>
              </a:solidFill>
              <a:latin typeface="Unbounded ExtraLight" pitchFamily="2" charset="-5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bg1"/>
                </a:solidFill>
                <a:latin typeface="Unbounded ExtraLight" pitchFamily="2" charset="-52"/>
              </a:rPr>
              <a:t>Данные с метеорологических станций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>
              <a:solidFill>
                <a:schemeClr val="bg1"/>
              </a:solidFill>
              <a:latin typeface="Unbounded ExtraLight" pitchFamily="2" charset="-5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bg1"/>
                </a:solidFill>
                <a:latin typeface="Unbounded ExtraLight" pitchFamily="2" charset="-52"/>
              </a:rPr>
              <a:t>Данные с метеорологических спутников</a:t>
            </a:r>
          </a:p>
          <a:p>
            <a:endParaRPr lang="ru-RU" dirty="0">
              <a:solidFill>
                <a:schemeClr val="bg1"/>
              </a:solidFill>
              <a:latin typeface="Unbounded ExtraLight" pitchFamily="2" charset="-52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FCE715C-6589-49EE-9E4C-54C1CC4F8505}"/>
              </a:ext>
            </a:extLst>
          </p:cNvPr>
          <p:cNvSpPr txBox="1"/>
          <p:nvPr/>
        </p:nvSpPr>
        <p:spPr>
          <a:xfrm>
            <a:off x="876301" y="1902783"/>
            <a:ext cx="340995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  <a:latin typeface="Unbounded ExtraBold" pitchFamily="2" charset="-52"/>
              </a:rPr>
              <a:t>Источники данных</a:t>
            </a:r>
            <a:r>
              <a:rPr lang="en-US" sz="2800" dirty="0">
                <a:solidFill>
                  <a:schemeClr val="bg1"/>
                </a:solidFill>
                <a:latin typeface="Unbounded SemiBold" pitchFamily="2" charset="-52"/>
              </a:rPr>
              <a:t>:</a:t>
            </a:r>
            <a:endParaRPr lang="ru-RU" sz="2800" dirty="0">
              <a:solidFill>
                <a:schemeClr val="bg1"/>
              </a:solidFill>
              <a:latin typeface="Unbounded ExtraBold" pitchFamily="2" charset="-52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19A0CF6-8E18-403A-A80F-26F989F0CE8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4585" y="2243068"/>
            <a:ext cx="3612219" cy="1888978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A663C11-94FD-4C85-A235-9668B7B9389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2225" y="3165861"/>
            <a:ext cx="4368398" cy="1864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59770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86E6881E-6ECF-4F95-814F-E9144335233C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0163"/>
                    </a14:imgEffect>
                    <a14:imgEffect>
                      <a14:saturation sat="37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674" y="76948"/>
            <a:ext cx="2123244" cy="2123244"/>
          </a:xfrm>
          <a:prstGeom prst="rect">
            <a:avLst/>
          </a:prstGeom>
        </p:spPr>
      </p:pic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D3EDC65F-E1CB-44C5-9DC1-6D83D0A10D2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3873" y="338978"/>
            <a:ext cx="2665304" cy="1599183"/>
          </a:xfrm>
          <a:prstGeom prst="rect">
            <a:avLst/>
          </a:prstGeom>
        </p:spPr>
      </p:pic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6FFCCE73-8146-49FB-BEB7-624B888B58C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8664" y="702474"/>
            <a:ext cx="782634" cy="627738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AA6A83C0-175E-4E00-9F3E-E3973B1DB76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1202" y="599788"/>
            <a:ext cx="2217462" cy="823396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6C496921-DEF2-4B7D-BACE-AAAE355B6F9D}"/>
              </a:ext>
            </a:extLst>
          </p:cNvPr>
          <p:cNvSpPr txBox="1"/>
          <p:nvPr/>
        </p:nvSpPr>
        <p:spPr>
          <a:xfrm>
            <a:off x="8618948" y="811431"/>
            <a:ext cx="154303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  <a:latin typeface="Unbounded ExtraLight" pitchFamily="2" charset="-52"/>
              </a:rPr>
              <a:t>Область</a:t>
            </a:r>
            <a:endParaRPr lang="ru-RU" sz="2000" dirty="0">
              <a:latin typeface="Unbounded ExtraLight" pitchFamily="2" charset="-52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6D08456-F36E-461D-8076-A262B353894A}"/>
              </a:ext>
            </a:extLst>
          </p:cNvPr>
          <p:cNvSpPr txBox="1"/>
          <p:nvPr/>
        </p:nvSpPr>
        <p:spPr>
          <a:xfrm>
            <a:off x="876301" y="3061844"/>
            <a:ext cx="4600574" cy="2031325"/>
          </a:xfrm>
          <a:prstGeom prst="rect">
            <a:avLst/>
          </a:prstGeom>
          <a:noFill/>
        </p:spPr>
        <p:txBody>
          <a:bodyPr wrap="square" numCol="1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bg1"/>
                </a:solidFill>
                <a:latin typeface="Unbounded ExtraLight" pitchFamily="2" charset="-52"/>
              </a:rPr>
              <a:t>Температура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bg1"/>
                </a:solidFill>
                <a:latin typeface="Unbounded ExtraLight" pitchFamily="2" charset="-52"/>
              </a:rPr>
              <a:t>Осадки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bg1"/>
                </a:solidFill>
                <a:latin typeface="Unbounded ExtraLight" pitchFamily="2" charset="-52"/>
              </a:rPr>
              <a:t>Влажность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bg1"/>
                </a:solidFill>
                <a:latin typeface="Unbounded ExtraLight" pitchFamily="2" charset="-52"/>
              </a:rPr>
              <a:t>Ветер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bg1"/>
                </a:solidFill>
                <a:latin typeface="Unbounded ExtraLight" pitchFamily="2" charset="-52"/>
              </a:rPr>
              <a:t>Атмосферное давление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bg1"/>
                </a:solidFill>
                <a:latin typeface="Unbounded ExtraLight" pitchFamily="2" charset="-52"/>
              </a:rPr>
              <a:t>Облачность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bg1"/>
                </a:solidFill>
                <a:latin typeface="Unbounded ExtraLight" pitchFamily="2" charset="-52"/>
              </a:rPr>
              <a:t>Видимость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FCE715C-6589-49EE-9E4C-54C1CC4F8505}"/>
              </a:ext>
            </a:extLst>
          </p:cNvPr>
          <p:cNvSpPr txBox="1"/>
          <p:nvPr/>
        </p:nvSpPr>
        <p:spPr>
          <a:xfrm>
            <a:off x="876301" y="1902783"/>
            <a:ext cx="503592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  <a:latin typeface="Unbounded ExtraBold" pitchFamily="2" charset="-52"/>
              </a:rPr>
              <a:t>Метеорологические характеристики</a:t>
            </a:r>
            <a:r>
              <a:rPr lang="en-US" sz="2800" dirty="0">
                <a:solidFill>
                  <a:schemeClr val="bg1"/>
                </a:solidFill>
                <a:latin typeface="Unbounded ExtraBold" pitchFamily="2" charset="-52"/>
              </a:rPr>
              <a:t>:</a:t>
            </a:r>
            <a:endParaRPr lang="ru-RU" sz="2800" dirty="0">
              <a:solidFill>
                <a:schemeClr val="bg1"/>
              </a:solidFill>
              <a:latin typeface="Unbounded ExtraBold" pitchFamily="2" charset="-52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534815E-B836-4FEC-A794-E04741CE97E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8291" y="2400300"/>
            <a:ext cx="1505482" cy="1505482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BDB1BAB4-6416-487F-AF65-F23B566E19E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0323" y="1657569"/>
            <a:ext cx="1952681" cy="1261619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23E69E9C-3A4E-4E7F-9B7C-E8682DCD9D0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9839" y="3153573"/>
            <a:ext cx="1231942" cy="1229428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B07F6ACD-5401-4C5B-930B-572413FB99E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8948" y="3648232"/>
            <a:ext cx="2541902" cy="1469537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A6C950E7-ABF7-4A07-8FA8-9C29DE26F64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0499" y="4408264"/>
            <a:ext cx="2352130" cy="1519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33614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881880AD-D002-4D90-91C0-40A8DB9AA9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7300" y="599788"/>
            <a:ext cx="2891364" cy="823396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86E6881E-6ECF-4F95-814F-E9144335233C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0163"/>
                    </a14:imgEffect>
                    <a14:imgEffect>
                      <a14:saturation sat="37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674" y="76948"/>
            <a:ext cx="2123244" cy="2123244"/>
          </a:xfrm>
          <a:prstGeom prst="rect">
            <a:avLst/>
          </a:prstGeom>
        </p:spPr>
      </p:pic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D3EDC65F-E1CB-44C5-9DC1-6D83D0A10D2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3873" y="338978"/>
            <a:ext cx="2665304" cy="1599183"/>
          </a:xfrm>
          <a:prstGeom prst="rect">
            <a:avLst/>
          </a:prstGeom>
        </p:spPr>
      </p:pic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6FFCCE73-8146-49FB-BEB7-624B888B58C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8664" y="702474"/>
            <a:ext cx="782634" cy="627738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6C496921-DEF2-4B7D-BACE-AAAE355B6F9D}"/>
              </a:ext>
            </a:extLst>
          </p:cNvPr>
          <p:cNvSpPr txBox="1"/>
          <p:nvPr/>
        </p:nvSpPr>
        <p:spPr>
          <a:xfrm>
            <a:off x="8105079" y="811431"/>
            <a:ext cx="189580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  <a:latin typeface="Unbounded ExtraLight" pitchFamily="2" charset="-52"/>
              </a:rPr>
              <a:t>СХЕМА БД</a:t>
            </a:r>
            <a:endParaRPr lang="ru-RU" sz="2000" dirty="0">
              <a:latin typeface="Unbounded ExtraLight" pitchFamily="2" charset="-52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1AADB8-2456-4D6C-A03E-571B3E265836}"/>
              </a:ext>
            </a:extLst>
          </p:cNvPr>
          <p:cNvSpPr txBox="1"/>
          <p:nvPr/>
        </p:nvSpPr>
        <p:spPr>
          <a:xfrm>
            <a:off x="876301" y="1902783"/>
            <a:ext cx="340995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  <a:latin typeface="Unbounded ExtraBold" pitchFamily="2" charset="-52"/>
              </a:rPr>
              <a:t>Схема базы данных</a:t>
            </a:r>
            <a:r>
              <a:rPr lang="en-US" sz="2800" dirty="0">
                <a:solidFill>
                  <a:schemeClr val="bg1"/>
                </a:solidFill>
                <a:latin typeface="Unbounded ExtraBold" pitchFamily="2" charset="-52"/>
              </a:rPr>
              <a:t>:</a:t>
            </a:r>
            <a:endParaRPr lang="ru-RU" sz="2800" dirty="0">
              <a:solidFill>
                <a:schemeClr val="bg1"/>
              </a:solidFill>
              <a:latin typeface="Unbounded ExtraBold" pitchFamily="2" charset="-52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72B426E-816E-4AAB-84BC-C12B3D648C29}"/>
              </a:ext>
            </a:extLst>
          </p:cNvPr>
          <p:cNvSpPr txBox="1"/>
          <p:nvPr/>
        </p:nvSpPr>
        <p:spPr>
          <a:xfrm>
            <a:off x="876301" y="3007853"/>
            <a:ext cx="30670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 err="1">
                <a:solidFill>
                  <a:schemeClr val="bg1"/>
                </a:solidFill>
                <a:latin typeface="Unbounded ExtraLight" pitchFamily="2" charset="-52"/>
              </a:rPr>
              <a:t>АВкаа</a:t>
            </a:r>
            <a:endParaRPr lang="ru-RU" dirty="0">
              <a:solidFill>
                <a:schemeClr val="bg1"/>
              </a:solidFill>
              <a:latin typeface="Unbounded ExtraLight" pitchFamily="2" charset="-52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C77DA80-F331-44BE-823D-78950722A314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178"/>
          <a:stretch/>
        </p:blipFill>
        <p:spPr>
          <a:xfrm>
            <a:off x="4649613" y="2149804"/>
            <a:ext cx="6631685" cy="1589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50572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86E6881E-6ECF-4F95-814F-E9144335233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0163"/>
                    </a14:imgEffect>
                    <a14:imgEffect>
                      <a14:saturation sat="37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674" y="76948"/>
            <a:ext cx="2123244" cy="2123244"/>
          </a:xfrm>
          <a:prstGeom prst="rect">
            <a:avLst/>
          </a:prstGeom>
        </p:spPr>
      </p:pic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D3EDC65F-E1CB-44C5-9DC1-6D83D0A10D2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3873" y="338978"/>
            <a:ext cx="2665304" cy="1599183"/>
          </a:xfrm>
          <a:prstGeom prst="rect">
            <a:avLst/>
          </a:prstGeom>
        </p:spPr>
      </p:pic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6FFCCE73-8146-49FB-BEB7-624B888B58C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8664" y="702474"/>
            <a:ext cx="782634" cy="627738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45ECE48F-5446-42A8-91B1-3F6B61C7897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657" y="1767863"/>
            <a:ext cx="11022685" cy="4310926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AA6A83C0-175E-4E00-9F3E-E3973B1DB76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1202" y="599788"/>
            <a:ext cx="2217462" cy="823396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6C496921-DEF2-4B7D-BACE-AAAE355B6F9D}"/>
              </a:ext>
            </a:extLst>
          </p:cNvPr>
          <p:cNvSpPr txBox="1"/>
          <p:nvPr/>
        </p:nvSpPr>
        <p:spPr>
          <a:xfrm>
            <a:off x="8618418" y="811431"/>
            <a:ext cx="154303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  <a:latin typeface="Unbounded ExtraLight" pitchFamily="2" charset="-52"/>
              </a:rPr>
              <a:t>Команда</a:t>
            </a:r>
            <a:endParaRPr lang="ru-RU" sz="2000" dirty="0">
              <a:latin typeface="Unbounded ExtraLight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04376105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50A36E6-2228-426F-A25B-B16AAC1796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7300" y="599788"/>
            <a:ext cx="2891364" cy="823396"/>
          </a:xfrm>
          <a:prstGeom prst="rect">
            <a:avLst/>
          </a:prstGeom>
        </p:spPr>
      </p:pic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6FFCCE73-8146-49FB-BEB7-624B888B58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8664" y="702474"/>
            <a:ext cx="782634" cy="627738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885B1AD7-5187-4ED5-8BDA-86D73BE62EF8}"/>
              </a:ext>
            </a:extLst>
          </p:cNvPr>
          <p:cNvSpPr txBox="1"/>
          <p:nvPr/>
        </p:nvSpPr>
        <p:spPr>
          <a:xfrm>
            <a:off x="7947310" y="811431"/>
            <a:ext cx="232517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  <a:latin typeface="Unbounded ExtraLight" pitchFamily="2" charset="-52"/>
              </a:rPr>
              <a:t>Методология</a:t>
            </a:r>
            <a:endParaRPr lang="ru-RU" sz="2000" dirty="0">
              <a:latin typeface="Unbounded ExtraLight" pitchFamily="2" charset="-52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8BE2337-2A27-41ED-A3EF-17FF28A4F18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3350" y="1257621"/>
            <a:ext cx="8132605" cy="505746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AB32002-B6BE-487E-965B-6BA3F997D126}"/>
              </a:ext>
            </a:extLst>
          </p:cNvPr>
          <p:cNvSpPr txBox="1"/>
          <p:nvPr/>
        </p:nvSpPr>
        <p:spPr>
          <a:xfrm>
            <a:off x="876301" y="1902783"/>
            <a:ext cx="340995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  <a:latin typeface="Unbounded ExtraBold" pitchFamily="2" charset="-52"/>
              </a:rPr>
              <a:t>KANBAN: </a:t>
            </a:r>
            <a:endParaRPr lang="en-US" sz="2800" dirty="0">
              <a:solidFill>
                <a:schemeClr val="bg1"/>
              </a:solidFill>
              <a:latin typeface="Unbounded ExtraBold" pitchFamily="2" charset="-52"/>
            </a:endParaRPr>
          </a:p>
          <a:p>
            <a:r>
              <a:rPr lang="ru-RU" sz="2800" dirty="0">
                <a:solidFill>
                  <a:schemeClr val="bg1"/>
                </a:solidFill>
                <a:latin typeface="Unbounded SemiBold" pitchFamily="2" charset="-52"/>
              </a:rPr>
              <a:t>Методология </a:t>
            </a:r>
            <a:endParaRPr lang="en-US" sz="2800" dirty="0">
              <a:solidFill>
                <a:schemeClr val="bg1"/>
              </a:solidFill>
              <a:latin typeface="Unbounded SemiBold" pitchFamily="2" charset="-52"/>
            </a:endParaRPr>
          </a:p>
          <a:p>
            <a:r>
              <a:rPr lang="ru-RU" sz="2800" dirty="0">
                <a:solidFill>
                  <a:schemeClr val="bg1"/>
                </a:solidFill>
                <a:latin typeface="Unbounded SemiBold" pitchFamily="2" charset="-52"/>
              </a:rPr>
              <a:t>гибкой разработки</a:t>
            </a:r>
          </a:p>
        </p:txBody>
      </p:sp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2A6118B3-1D0E-4FB2-B2DC-ADD75DC2E7FB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10163"/>
                    </a14:imgEffect>
                    <a14:imgEffect>
                      <a14:saturation sat="37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674" y="76948"/>
            <a:ext cx="2123244" cy="2123244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56FBB42A-BA95-49DF-9FDF-C8F452626E0D}"/>
              </a:ext>
            </a:extLst>
          </p:cNvPr>
          <p:cNvSpPr txBox="1"/>
          <p:nvPr/>
        </p:nvSpPr>
        <p:spPr>
          <a:xfrm>
            <a:off x="876301" y="3846053"/>
            <a:ext cx="306704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Unbounded ExtraLight" pitchFamily="2" charset="-52"/>
              </a:rPr>
              <a:t>это гибкий подход к разработке, который фокусируется на визуализации и управлении потоком работы.</a:t>
            </a:r>
          </a:p>
        </p:txBody>
      </p:sp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A69A4B09-CB0E-41C3-AD7A-D036EF8AB0B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3873" y="338978"/>
            <a:ext cx="2665304" cy="1599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36608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50A36E6-2228-426F-A25B-B16AAC1796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7300" y="599788"/>
            <a:ext cx="2891364" cy="823396"/>
          </a:xfrm>
          <a:prstGeom prst="rect">
            <a:avLst/>
          </a:prstGeom>
        </p:spPr>
      </p:pic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6FFCCE73-8146-49FB-BEB7-624B888B58C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8664" y="702474"/>
            <a:ext cx="782634" cy="627738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885B1AD7-5187-4ED5-8BDA-86D73BE62EF8}"/>
              </a:ext>
            </a:extLst>
          </p:cNvPr>
          <p:cNvSpPr txBox="1"/>
          <p:nvPr/>
        </p:nvSpPr>
        <p:spPr>
          <a:xfrm>
            <a:off x="8030715" y="811431"/>
            <a:ext cx="232517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  <a:latin typeface="Unbounded ExtraLight" pitchFamily="2" charset="-52"/>
              </a:rPr>
              <a:t>Технологии</a:t>
            </a:r>
            <a:endParaRPr lang="ru-RU" sz="2000" dirty="0">
              <a:latin typeface="Unbounded ExtraLight" pitchFamily="2" charset="-52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AB32002-B6BE-487E-965B-6BA3F997D126}"/>
              </a:ext>
            </a:extLst>
          </p:cNvPr>
          <p:cNvSpPr txBox="1"/>
          <p:nvPr/>
        </p:nvSpPr>
        <p:spPr>
          <a:xfrm>
            <a:off x="883316" y="1778462"/>
            <a:ext cx="3619617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  <a:latin typeface="Unbounded ExtraBold" pitchFamily="2" charset="-52"/>
              </a:rPr>
              <a:t>Технологии </a:t>
            </a:r>
            <a:r>
              <a:rPr lang="en-US" sz="2800" dirty="0">
                <a:solidFill>
                  <a:schemeClr val="bg1"/>
                </a:solidFill>
                <a:latin typeface="Unbounded ExtraBold" pitchFamily="2" charset="-52"/>
              </a:rPr>
              <a:t>Backend</a:t>
            </a:r>
          </a:p>
          <a:p>
            <a:r>
              <a:rPr lang="ru-RU" sz="2800" dirty="0">
                <a:solidFill>
                  <a:schemeClr val="bg1"/>
                </a:solidFill>
                <a:latin typeface="Unbounded ExtraBold" pitchFamily="2" charset="-52"/>
              </a:rPr>
              <a:t>разработки</a:t>
            </a:r>
            <a:r>
              <a:rPr lang="en-US" sz="2800" dirty="0">
                <a:solidFill>
                  <a:schemeClr val="bg1"/>
                </a:solidFill>
                <a:latin typeface="Unbounded ExtraBold" pitchFamily="2" charset="-52"/>
              </a:rPr>
              <a:t>:</a:t>
            </a:r>
            <a:endParaRPr lang="ru-RU" sz="2800" dirty="0">
              <a:solidFill>
                <a:schemeClr val="bg1"/>
              </a:solidFill>
              <a:latin typeface="Unbounded SemiBold" pitchFamily="2" charset="-52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6FBB42A-BA95-49DF-9FDF-C8F452626E0D}"/>
              </a:ext>
            </a:extLst>
          </p:cNvPr>
          <p:cNvSpPr txBox="1"/>
          <p:nvPr/>
        </p:nvSpPr>
        <p:spPr>
          <a:xfrm>
            <a:off x="883316" y="3163457"/>
            <a:ext cx="3331194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Unbounded ExtraLight" pitchFamily="2" charset="-52"/>
              </a:rPr>
              <a:t>Spring Boot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Unbounded ExtraLight" pitchFamily="2" charset="-52"/>
              </a:rPr>
              <a:t>Spring Boot </a:t>
            </a:r>
            <a:r>
              <a:rPr lang="en-US" dirty="0" err="1">
                <a:solidFill>
                  <a:schemeClr val="bg1"/>
                </a:solidFill>
                <a:latin typeface="Unbounded ExtraLight" pitchFamily="2" charset="-52"/>
              </a:rPr>
              <a:t>DevTools</a:t>
            </a:r>
            <a:endParaRPr lang="en-US" dirty="0">
              <a:solidFill>
                <a:schemeClr val="bg1"/>
              </a:solidFill>
              <a:latin typeface="Unbounded ExtraLight" pitchFamily="2" charset="-5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Unbounded ExtraLight" pitchFamily="2" charset="-52"/>
              </a:rPr>
              <a:t>Spring Web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Unbounded ExtraLight" pitchFamily="2" charset="-52"/>
              </a:rPr>
              <a:t>Spring Security</a:t>
            </a:r>
            <a:endParaRPr lang="ru-RU" dirty="0">
              <a:solidFill>
                <a:schemeClr val="bg1"/>
              </a:solidFill>
              <a:latin typeface="Unbounded ExtraLight" pitchFamily="2" charset="-5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Unbounded ExtraLight" pitchFamily="2" charset="-52"/>
              </a:rPr>
              <a:t>Spring Validation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Unbounded ExtraLight" pitchFamily="2" charset="-52"/>
              </a:rPr>
              <a:t>Spring Data JPA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Unbounded ExtraLight" pitchFamily="2" charset="-52"/>
              </a:rPr>
              <a:t>Project Lombok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Unbounded ExtraLight" pitchFamily="2" charset="-52"/>
              </a:rPr>
              <a:t>H2 Data 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Unbounded ExtraLight" pitchFamily="2" charset="-52"/>
              </a:rPr>
              <a:t>PostgreSQL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Unbounded ExtraLight" pitchFamily="2" charset="-52"/>
              </a:rPr>
              <a:t>Apache Tomcat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  <a:latin typeface="Unbounded ExtraLight" pitchFamily="2" charset="-52"/>
              </a:rPr>
              <a:t>HikariCP</a:t>
            </a:r>
            <a:endParaRPr lang="en-US" dirty="0">
              <a:solidFill>
                <a:schemeClr val="bg1"/>
              </a:solidFill>
              <a:latin typeface="Unbounded ExtraLight" pitchFamily="2" charset="-5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Unbounded ExtraLight" pitchFamily="2" charset="-5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Unbounded ExtraLight" pitchFamily="2" charset="-5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>
              <a:solidFill>
                <a:schemeClr val="bg1"/>
              </a:solidFill>
              <a:latin typeface="Unbounded ExtraLight" pitchFamily="2" charset="-52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B60678D-5B51-4560-976F-49AAD1ACA78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9177" y="3774983"/>
            <a:ext cx="3372670" cy="2422433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F57D92D-D77F-4C84-A831-E837AAA8CD8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2393" y="1516928"/>
            <a:ext cx="7659396" cy="5106264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E197FABF-4D87-4F83-A1E8-75D60A1022D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0181" y="702985"/>
            <a:ext cx="5263216" cy="3970318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7480E3C-705E-4F78-86A6-83AD5B4A4DA9}"/>
              </a:ext>
            </a:extLst>
          </p:cNvPr>
          <p:cNvSpPr txBox="1"/>
          <p:nvPr/>
        </p:nvSpPr>
        <p:spPr>
          <a:xfrm>
            <a:off x="4214510" y="5351553"/>
            <a:ext cx="333119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Unbounded ExtraLight" pitchFamily="2" charset="-52"/>
              </a:rPr>
              <a:t>Log4J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  <a:latin typeface="Unbounded ExtraLight" pitchFamily="2" charset="-52"/>
              </a:rPr>
              <a:t>Logback</a:t>
            </a:r>
            <a:endParaRPr lang="en-US" dirty="0">
              <a:solidFill>
                <a:schemeClr val="bg1"/>
              </a:solidFill>
              <a:latin typeface="Unbounded ExtraLight" pitchFamily="2" charset="-5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Unbounded ExtraLight" pitchFamily="2" charset="-52"/>
              </a:rPr>
              <a:t>Jackson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Unbounded ExtraLight" pitchFamily="2" charset="-5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Unbounded ExtraLight" pitchFamily="2" charset="-5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Unbounded ExtraLight" pitchFamily="2" charset="-5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>
              <a:solidFill>
                <a:schemeClr val="bg1"/>
              </a:solidFill>
              <a:latin typeface="Unbounded ExtraLight" pitchFamily="2" charset="-52"/>
            </a:endParaRPr>
          </a:p>
        </p:txBody>
      </p:sp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63AA1E9B-9F8A-4623-8393-3B9E01B9897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3873" y="338978"/>
            <a:ext cx="2665304" cy="1599183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5F906B2A-667D-47D6-A184-780EB7D50EBE}"/>
              </a:ext>
            </a:extLst>
          </p:cNvPr>
          <p:cNvPicPr>
            <a:picLocks noChangeAspect="1"/>
          </p:cNvPicPr>
          <p:nvPr/>
        </p:nvPicPr>
        <p:blipFill>
          <a:blip r:embed="rId10">
            <a:alphaModFix/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colorTemperature colorTemp="10163"/>
                    </a14:imgEffect>
                    <a14:imgEffect>
                      <a14:saturation sat="37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674" y="76948"/>
            <a:ext cx="2123244" cy="2123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76164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400</TotalTime>
  <Words>199</Words>
  <Application>Microsoft Office PowerPoint</Application>
  <PresentationFormat>Широкоэкранный</PresentationFormat>
  <Paragraphs>97</Paragraphs>
  <Slides>12</Slides>
  <Notes>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Unbounded ExtraBold</vt:lpstr>
      <vt:lpstr>Unbounded ExtraLight</vt:lpstr>
      <vt:lpstr>Unbounded SemiBold</vt:lpstr>
      <vt:lpstr>Тема Office</vt:lpstr>
      <vt:lpstr>Разработка  веб-приложения  на Java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Свёрточные Коды</dc:title>
  <dc:creator>Илья Сокол</dc:creator>
  <cp:lastModifiedBy>Кирюха Палыч</cp:lastModifiedBy>
  <cp:revision>59</cp:revision>
  <dcterms:created xsi:type="dcterms:W3CDTF">2024-05-27T13:23:26Z</dcterms:created>
  <dcterms:modified xsi:type="dcterms:W3CDTF">2024-06-18T23:49:14Z</dcterms:modified>
</cp:coreProperties>
</file>