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6" r:id="rId5"/>
    <p:sldMasterId id="214748370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y="5143500" cx="9144000"/>
  <p:notesSz cx="6858000" cy="9144000"/>
  <p:embeddedFontLst>
    <p:embeddedFont>
      <p:font typeface="Inter"/>
      <p:regular r:id="rId25"/>
      <p:bold r:id="rId26"/>
      <p:italic r:id="rId27"/>
      <p:boldItalic r:id="rId28"/>
    </p:embeddedFont>
    <p:embeddedFont>
      <p:font typeface="Helvetica Neue"/>
      <p:regular r:id="rId29"/>
      <p:bold r:id="rId30"/>
      <p:italic r:id="rId31"/>
      <p:boldItalic r:id="rId32"/>
    </p:embeddedFont>
    <p:embeddedFont>
      <p:font typeface="Inter Medium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66CAEAD-40FC-4346-A82E-58CED2E0922C}">
  <a:tblStyle styleId="{466CAEAD-40FC-4346-A82E-58CED2E092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Inter-bold.fntdata"/><Relationship Id="rId25" Type="http://schemas.openxmlformats.org/officeDocument/2006/relationships/font" Target="fonts/Inter-regular.fntdata"/><Relationship Id="rId28" Type="http://schemas.openxmlformats.org/officeDocument/2006/relationships/font" Target="fonts/Inter-boldItalic.fntdata"/><Relationship Id="rId27" Type="http://schemas.openxmlformats.org/officeDocument/2006/relationships/font" Target="fonts/Inter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HelveticaNeue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HelveticaNeue-italic.fntdata"/><Relationship Id="rId30" Type="http://schemas.openxmlformats.org/officeDocument/2006/relationships/font" Target="fonts/HelveticaNeue-bold.fntdata"/><Relationship Id="rId11" Type="http://schemas.openxmlformats.org/officeDocument/2006/relationships/slide" Target="slides/slide4.xml"/><Relationship Id="rId33" Type="http://schemas.openxmlformats.org/officeDocument/2006/relationships/font" Target="fonts/InterMedium-regular.fntdata"/><Relationship Id="rId10" Type="http://schemas.openxmlformats.org/officeDocument/2006/relationships/slide" Target="slides/slide3.xml"/><Relationship Id="rId32" Type="http://schemas.openxmlformats.org/officeDocument/2006/relationships/font" Target="fonts/HelveticaNeue-boldItalic.fntdata"/><Relationship Id="rId13" Type="http://schemas.openxmlformats.org/officeDocument/2006/relationships/slide" Target="slides/slide6.xml"/><Relationship Id="rId35" Type="http://schemas.openxmlformats.org/officeDocument/2006/relationships/font" Target="fonts/InterMedium-italic.fntdata"/><Relationship Id="rId12" Type="http://schemas.openxmlformats.org/officeDocument/2006/relationships/slide" Target="slides/slide5.xml"/><Relationship Id="rId34" Type="http://schemas.openxmlformats.org/officeDocument/2006/relationships/font" Target="fonts/InterMedium-bold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36" Type="http://schemas.openxmlformats.org/officeDocument/2006/relationships/font" Target="fonts/InterMedium-bold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SLIDES_API26010673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SLIDES_API26010673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SLIDES_API260106732_18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SLIDES_API260106732_18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SLIDES_API260106732_20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SLIDES_API260106732_20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SLIDES_API260106732_2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SLIDES_API260106732_2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SLIDES_API260106732_2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SLIDES_API260106732_2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SLIDES_API260106732_2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SLIDES_API260106732_2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SLIDES_API260106732_29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SLIDES_API260106732_2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SLIDES_API260106732_3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SLIDES_API260106732_3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SLIDES_API260106732_3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SLIDES_API260106732_3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SLIDES_API260106732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SLIDES_API260106732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SLIDES_API260106732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SLIDES_API260106732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SLIDES_API260106732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SLIDES_API260106732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SLIDES_API260106732_8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SLIDES_API260106732_8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SLIDES_API260106732_1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SLIDES_API260106732_1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SLIDES_API260106732_1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SLIDES_API260106732_1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SLIDES_API260106732_1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SLIDES_API260106732_1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371f0d6e6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371f0d6e6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c Sans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570225" y="1545450"/>
            <a:ext cx="5601900" cy="20526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rmAutofit/>
          </a:bodyPr>
          <a:lstStyle>
            <a:lvl1pPr lv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914400" y="4120125"/>
            <a:ext cx="4680900" cy="4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None/>
              <a:defRPr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8" name="Google Shape;58;p14"/>
          <p:cNvSpPr txBox="1"/>
          <p:nvPr>
            <p:ph idx="2" type="subTitle"/>
          </p:nvPr>
        </p:nvSpPr>
        <p:spPr>
          <a:xfrm>
            <a:off x="914400" y="3502125"/>
            <a:ext cx="4680900" cy="4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None/>
              <a:defRPr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graphicFrame>
        <p:nvGraphicFramePr>
          <p:cNvPr id="59" name="Google Shape;59;p14"/>
          <p:cNvGraphicFramePr/>
          <p:nvPr/>
        </p:nvGraphicFramePr>
        <p:xfrm>
          <a:off x="457200" y="51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{466CAEAD-40FC-4346-A82E-58CED2E0922C}</a:tableStyleId>
              </a:tblPr>
              <a:tblGrid>
                <a:gridCol w="2743200"/>
                <a:gridCol w="2743200"/>
                <a:gridCol w="2743200"/>
              </a:tblGrid>
              <a:tr h="1371600">
                <a:tc gridSpan="2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1600">
                <a:tc gridSpan="2" vMerge="1"/>
                <a:tc hMerge="1" vMerge="1"/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</a:tbl>
          </a:graphicData>
        </a:graphic>
      </p:graphicFrame>
    </p:spTree>
  </p:cSld>
  <p:clrMapOvr>
    <a:masterClrMapping/>
  </p:clrMapOvr>
  <p:extLst>
    <p:ext uri="{DCECCB84-F9BA-43D5-87BE-67443E8EF086}">
      <p15:sldGuideLst>
        <p15:guide id="1" pos="576">
          <p15:clr>
            <a:srgbClr val="E46962"/>
          </p15:clr>
        </p15:guide>
        <p15:guide id="2" pos="5184">
          <p15:clr>
            <a:srgbClr val="E46962"/>
          </p15:clr>
        </p15:guide>
        <p15:guide id="3" orient="horz" pos="2880">
          <p15:clr>
            <a:srgbClr val="E46962"/>
          </p15:clr>
        </p15:guide>
        <p15:guide id="4" pos="3888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457200" y="342900"/>
            <a:ext cx="7782900" cy="572700"/>
          </a:xfrm>
          <a:prstGeom prst="rect">
            <a:avLst/>
          </a:prstGeom>
        </p:spPr>
        <p:txBody>
          <a:bodyPr anchorCtr="0" anchor="b" bIns="91425" lIns="91425" spcFirstLastPara="1" rIns="0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457200" y="915600"/>
            <a:ext cx="5709600" cy="36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17500" lvl="1" marL="9144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3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457200" y="342900"/>
            <a:ext cx="7782900" cy="572700"/>
          </a:xfrm>
          <a:prstGeom prst="rect">
            <a:avLst/>
          </a:prstGeom>
        </p:spPr>
        <p:txBody>
          <a:bodyPr anchorCtr="0" anchor="b" bIns="91425" lIns="91425" spcFirstLastPara="1" rIns="0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457200" y="915600"/>
            <a:ext cx="5709600" cy="36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17500" lvl="1" marL="9144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aphicFrame>
        <p:nvGraphicFramePr>
          <p:cNvPr id="71" name="Google Shape;71;p17"/>
          <p:cNvGraphicFramePr/>
          <p:nvPr/>
        </p:nvGraphicFramePr>
        <p:xfrm>
          <a:off x="457200" y="51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{466CAEAD-40FC-4346-A82E-58CED2E0922C}</a:tableStyleId>
              </a:tblPr>
              <a:tblGrid>
                <a:gridCol w="4114975"/>
                <a:gridCol w="4114975"/>
              </a:tblGrid>
              <a:tr h="6858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8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5800">
                <a:tc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5800">
                <a:tc vMerge="1"/>
                <a:tc vMerge="1"/>
              </a:tr>
              <a:tr h="685800">
                <a:tc vMerge="1"/>
                <a:tc vMerge="1"/>
              </a:tr>
              <a:tr h="685800">
                <a:tc vMerge="1"/>
                <a:tc vMerge="1"/>
              </a:tr>
            </a:tbl>
          </a:graphicData>
        </a:graphic>
      </p:graphicFrame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 1">
  <p:cSld name="TITLE_AND_BODY_3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457200" y="342900"/>
            <a:ext cx="7782900" cy="572700"/>
          </a:xfrm>
          <a:prstGeom prst="rect">
            <a:avLst/>
          </a:prstGeom>
        </p:spPr>
        <p:txBody>
          <a:bodyPr anchorCtr="0" anchor="b" bIns="91425" lIns="91425" spcFirstLastPara="1" rIns="0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>
            <a:off x="457200" y="915600"/>
            <a:ext cx="5709600" cy="36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17500" lvl="1" marL="9144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aphicFrame>
        <p:nvGraphicFramePr>
          <p:cNvPr id="76" name="Google Shape;76;p18"/>
          <p:cNvGraphicFramePr/>
          <p:nvPr/>
        </p:nvGraphicFramePr>
        <p:xfrm>
          <a:off x="457200" y="51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{466CAEAD-40FC-4346-A82E-58CED2E0922C}</a:tableStyleId>
              </a:tblPr>
              <a:tblGrid>
                <a:gridCol w="4114975"/>
                <a:gridCol w="4114975"/>
              </a:tblGrid>
              <a:tr h="685800">
                <a:tc row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5800">
                <a:tc vMerge="1"/>
                <a:tc vMerge="1"/>
              </a:tr>
              <a:tr h="685800">
                <a:tc vMerge="1"/>
                <a:tc vMerge="1"/>
              </a:tr>
              <a:tr h="685800">
                <a:tc vMerge="1"/>
                <a:tc vMerge="1"/>
              </a:tr>
              <a:tr h="685800">
                <a:tc vMerge="1"/>
                <a:tc vMerge="1"/>
              </a:tr>
              <a:tr h="685800">
                <a:tc vMerge="1"/>
                <a:tc vMerge="1"/>
              </a:tr>
            </a:tbl>
          </a:graphicData>
        </a:graphic>
      </p:graphicFrame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2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457200" y="356200"/>
            <a:ext cx="5259000" cy="572700"/>
          </a:xfrm>
          <a:prstGeom prst="rect">
            <a:avLst/>
          </a:prstGeom>
        </p:spPr>
        <p:txBody>
          <a:bodyPr anchorCtr="0" anchor="b" bIns="91425" lIns="91425" spcFirstLastPara="1" rIns="0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" type="body"/>
          </p:nvPr>
        </p:nvSpPr>
        <p:spPr>
          <a:xfrm>
            <a:off x="457200" y="928900"/>
            <a:ext cx="5259000" cy="36534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17500" lvl="1" marL="9144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>
              <a:spcBef>
                <a:spcPts val="1500"/>
              </a:spcBef>
              <a:spcAft>
                <a:spcPts val="15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 4">
  <p:cSld name="TITLE_AND_BODY_2_4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457200" y="356200"/>
            <a:ext cx="5259000" cy="572700"/>
          </a:xfrm>
          <a:prstGeom prst="rect">
            <a:avLst/>
          </a:prstGeom>
        </p:spPr>
        <p:txBody>
          <a:bodyPr anchorCtr="0" anchor="b" bIns="91425" lIns="91425" spcFirstLastPara="1" rIns="0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" type="body"/>
          </p:nvPr>
        </p:nvSpPr>
        <p:spPr>
          <a:xfrm>
            <a:off x="457200" y="928900"/>
            <a:ext cx="5259000" cy="36534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17500" lvl="1" marL="9144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>
              <a:spcBef>
                <a:spcPts val="1500"/>
              </a:spcBef>
              <a:spcAft>
                <a:spcPts val="15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aphicFrame>
        <p:nvGraphicFramePr>
          <p:cNvPr id="85" name="Google Shape;85;p20"/>
          <p:cNvGraphicFramePr/>
          <p:nvPr/>
        </p:nvGraphicFramePr>
        <p:xfrm>
          <a:off x="457200" y="51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{466CAEAD-40FC-4346-A82E-58CED2E0922C}</a:tableStyleId>
              </a:tblPr>
              <a:tblGrid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</a:tblGrid>
              <a:tr h="685800">
                <a:tc gridSpan="4" row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6" hMerge="1"/>
                <a:tc rowSpan="6" hMerge="1"/>
                <a:tc rowSpan="6" hMerge="1"/>
                <a:tc gridSpan="8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685800">
                <a:tc gridSpan="4" vMerge="1"/>
                <a:tc hMerge="1" vMerge="1"/>
                <a:tc hMerge="1" vMerge="1"/>
                <a:tc hMerge="1" vMerge="1"/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685800">
                <a:tc gridSpan="4" vMerge="1"/>
                <a:tc hMerge="1" vMerge="1"/>
                <a:tc hMerge="1" vMerge="1"/>
                <a:tc hMerge="1" vMerge="1"/>
                <a:tc gridSpan="4"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 hMerge="1"/>
                <a:tc rowSpan="4" hMerge="1"/>
                <a:tc rowSpan="4" hMerge="1"/>
                <a:tc gridSpan="4"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 hMerge="1"/>
                <a:tc rowSpan="4" hMerge="1"/>
                <a:tc rowSpan="4" hMerge="1"/>
              </a:tr>
              <a:tr h="685800">
                <a:tc gridSpan="4" vMerge="1"/>
                <a:tc hMerge="1" vMerge="1"/>
                <a:tc hMerge="1" vMerge="1"/>
                <a:tc hMerge="1" vMerge="1"/>
                <a:tc gridSpan="4" vMerge="1"/>
                <a:tc hMerge="1" vMerge="1"/>
                <a:tc hMerge="1" vMerge="1"/>
                <a:tc hMerge="1" vMerge="1"/>
                <a:tc gridSpan="4" vMerge="1"/>
                <a:tc hMerge="1" vMerge="1"/>
                <a:tc hMerge="1" vMerge="1"/>
                <a:tc hMerge="1" vMerge="1"/>
              </a:tr>
              <a:tr h="685800">
                <a:tc gridSpan="4" vMerge="1"/>
                <a:tc hMerge="1" vMerge="1"/>
                <a:tc hMerge="1" vMerge="1"/>
                <a:tc hMerge="1" vMerge="1"/>
                <a:tc gridSpan="4" vMerge="1"/>
                <a:tc hMerge="1" vMerge="1"/>
                <a:tc hMerge="1" vMerge="1"/>
                <a:tc hMerge="1" vMerge="1"/>
                <a:tc gridSpan="4" vMerge="1"/>
                <a:tc hMerge="1" vMerge="1"/>
                <a:tc hMerge="1" vMerge="1"/>
                <a:tc hMerge="1" vMerge="1"/>
              </a:tr>
              <a:tr h="685800">
                <a:tc gridSpan="4" vMerge="1"/>
                <a:tc hMerge="1" vMerge="1"/>
                <a:tc hMerge="1" vMerge="1"/>
                <a:tc hMerge="1" vMerge="1"/>
                <a:tc gridSpan="4" vMerge="1"/>
                <a:tc hMerge="1" vMerge="1"/>
                <a:tc hMerge="1" vMerge="1"/>
                <a:tc hMerge="1" vMerge="1"/>
                <a:tc gridSpan="4" vMerge="1"/>
                <a:tc hMerge="1" vMerge="1"/>
                <a:tc hMerge="1" vMerge="1"/>
                <a:tc hMerge="1" vMerge="1"/>
              </a:tr>
            </a:tbl>
          </a:graphicData>
        </a:graphic>
      </p:graphicFrame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 4 2">
  <p:cSld name="TITLE_AND_BODY_2_4_2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Google Shape;87;p21"/>
          <p:cNvGraphicFramePr/>
          <p:nvPr/>
        </p:nvGraphicFramePr>
        <p:xfrm>
          <a:off x="457200" y="51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{466CAEAD-40FC-4346-A82E-58CED2E0922C}</a:tableStyleId>
              </a:tblPr>
              <a:tblGrid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</a:tblGrid>
              <a:tr h="685800">
                <a:tc gridSpan="1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6858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685800">
                <a:tc gridSpan="3"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 hMerge="1"/>
                <a:tc rowSpan="4" hMerge="1"/>
                <a:tc gridSpan="3"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 hMerge="1"/>
                <a:tc rowSpan="4" hMerge="1"/>
                <a:tc gridSpan="3"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 hMerge="1"/>
                <a:tc rowSpan="4" hMerge="1"/>
                <a:tc gridSpan="3"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 hMerge="1"/>
                <a:tc rowSpan="4" hMerge="1"/>
              </a:tr>
              <a:tr h="685800">
                <a:tc gridSpan="3" vMerge="1"/>
                <a:tc hMerge="1" vMerge="1"/>
                <a:tc hMerge="1" vMerge="1"/>
                <a:tc gridSpan="3" vMerge="1"/>
                <a:tc hMerge="1" vMerge="1"/>
                <a:tc hMerge="1" vMerge="1"/>
                <a:tc gridSpan="3" vMerge="1"/>
                <a:tc hMerge="1" vMerge="1"/>
                <a:tc hMerge="1" vMerge="1"/>
                <a:tc gridSpan="3" vMerge="1"/>
                <a:tc hMerge="1" vMerge="1"/>
                <a:tc hMerge="1" vMerge="1"/>
              </a:tr>
              <a:tr h="685800">
                <a:tc gridSpan="3" vMerge="1"/>
                <a:tc hMerge="1" vMerge="1"/>
                <a:tc hMerge="1" vMerge="1"/>
                <a:tc gridSpan="3" vMerge="1"/>
                <a:tc hMerge="1" vMerge="1"/>
                <a:tc hMerge="1" vMerge="1"/>
                <a:tc gridSpan="3" vMerge="1"/>
                <a:tc hMerge="1" vMerge="1"/>
                <a:tc hMerge="1" vMerge="1"/>
                <a:tc gridSpan="3" vMerge="1"/>
                <a:tc hMerge="1" vMerge="1"/>
                <a:tc hMerge="1" vMerge="1"/>
              </a:tr>
              <a:tr h="685800">
                <a:tc gridSpan="3" vMerge="1"/>
                <a:tc hMerge="1" vMerge="1"/>
                <a:tc hMerge="1" vMerge="1"/>
                <a:tc gridSpan="3" vMerge="1"/>
                <a:tc hMerge="1" vMerge="1"/>
                <a:tc hMerge="1" vMerge="1"/>
                <a:tc gridSpan="3" vMerge="1"/>
                <a:tc hMerge="1" vMerge="1"/>
                <a:tc hMerge="1" vMerge="1"/>
                <a:tc gridSpan="3" vMerge="1"/>
                <a:tc hMerge="1" vMerge="1"/>
                <a:tc hMerge="1" vMerge="1"/>
              </a:tr>
            </a:tbl>
          </a:graphicData>
        </a:graphic>
      </p:graphicFrame>
      <p:sp>
        <p:nvSpPr>
          <p:cNvPr id="88" name="Google Shape;88;p21"/>
          <p:cNvSpPr txBox="1"/>
          <p:nvPr>
            <p:ph type="title"/>
          </p:nvPr>
        </p:nvSpPr>
        <p:spPr>
          <a:xfrm>
            <a:off x="457200" y="514350"/>
            <a:ext cx="5486100" cy="6858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1" type="body"/>
          </p:nvPr>
        </p:nvSpPr>
        <p:spPr>
          <a:xfrm>
            <a:off x="457200" y="1885950"/>
            <a:ext cx="2057400" cy="2743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•"/>
              <a:defRPr sz="1200"/>
            </a:lvl1pPr>
            <a:lvl2pPr indent="-304800" lvl="1" marL="914400">
              <a:spcBef>
                <a:spcPts val="1500"/>
              </a:spcBef>
              <a:spcAft>
                <a:spcPts val="0"/>
              </a:spcAft>
              <a:buSzPts val="1200"/>
              <a:buChar char="•"/>
              <a:defRPr sz="1200"/>
            </a:lvl2pPr>
            <a:lvl3pPr indent="-304800" lvl="2" marL="1371600">
              <a:spcBef>
                <a:spcPts val="15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>
              <a:spcBef>
                <a:spcPts val="15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>
              <a:spcBef>
                <a:spcPts val="15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>
              <a:spcBef>
                <a:spcPts val="15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>
              <a:spcBef>
                <a:spcPts val="15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>
              <a:spcBef>
                <a:spcPts val="15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>
              <a:spcBef>
                <a:spcPts val="1500"/>
              </a:spcBef>
              <a:spcAft>
                <a:spcPts val="150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cess">
  <p:cSld name="TITLE_AND_BODY_2_4_2_2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p22"/>
          <p:cNvGraphicFramePr/>
          <p:nvPr/>
        </p:nvGraphicFramePr>
        <p:xfrm>
          <a:off x="457200" y="51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{466CAEAD-40FC-4346-A82E-58CED2E0922C}</a:tableStyleId>
              </a:tblPr>
              <a:tblGrid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</a:tblGrid>
              <a:tr h="685800">
                <a:tc gridSpan="1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6858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685800">
                <a:tc gridSpan="3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gridSpan="3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gridSpan="3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gridSpan="3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</a:tr>
              <a:tr h="685800">
                <a:tc gridSpan="3" vMerge="1"/>
                <a:tc hMerge="1" vMerge="1"/>
                <a:tc hMerge="1" vMerge="1"/>
                <a:tc gridSpan="3" vMerge="1"/>
                <a:tc hMerge="1" vMerge="1"/>
                <a:tc hMerge="1" vMerge="1"/>
                <a:tc gridSpan="3" vMerge="1"/>
                <a:tc hMerge="1" vMerge="1"/>
                <a:tc hMerge="1" vMerge="1"/>
                <a:tc gridSpan="3" vMerge="1"/>
                <a:tc hMerge="1" vMerge="1"/>
                <a:tc hMerge="1" vMerge="1"/>
              </a:tr>
              <a:tr h="685800">
                <a:tc gridSpan="3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gridSpan="3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gridSpan="3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gridSpan="3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</a:tr>
              <a:tr h="685800">
                <a:tc gridSpan="3" vMerge="1"/>
                <a:tc hMerge="1" vMerge="1"/>
                <a:tc hMerge="1" vMerge="1"/>
                <a:tc gridSpan="3" vMerge="1"/>
                <a:tc hMerge="1" vMerge="1"/>
                <a:tc hMerge="1" vMerge="1"/>
                <a:tc gridSpan="3" vMerge="1"/>
                <a:tc hMerge="1" vMerge="1"/>
                <a:tc hMerge="1" vMerge="1"/>
                <a:tc gridSpan="3" vMerge="1"/>
                <a:tc hMerge="1" vMerge="1"/>
                <a:tc hMerge="1" vMerge="1"/>
              </a:tr>
            </a:tbl>
          </a:graphicData>
        </a:graphic>
      </p:graphicFrame>
      <p:sp>
        <p:nvSpPr>
          <p:cNvPr id="93" name="Google Shape;93;p22"/>
          <p:cNvSpPr txBox="1"/>
          <p:nvPr>
            <p:ph type="title"/>
          </p:nvPr>
        </p:nvSpPr>
        <p:spPr>
          <a:xfrm>
            <a:off x="457200" y="514350"/>
            <a:ext cx="5486100" cy="6858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cess 1">
  <p:cSld name="TITLE_AND_BODY_2_4_2_2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p23"/>
          <p:cNvGraphicFramePr/>
          <p:nvPr/>
        </p:nvGraphicFramePr>
        <p:xfrm>
          <a:off x="457200" y="51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{466CAEAD-40FC-4346-A82E-58CED2E0922C}</a:tableStyleId>
              </a:tblPr>
              <a:tblGrid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</a:tblGrid>
              <a:tr h="685800">
                <a:tc gridSpan="1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6858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</a:tr>
              <a:tr h="685800">
                <a:tc gridSpan="3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gridSpan="3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gridSpan="3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gridSpan="3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</a:tr>
              <a:tr h="685800">
                <a:tc gridSpan="3" vMerge="1"/>
                <a:tc hMerge="1" vMerge="1"/>
                <a:tc hMerge="1" vMerge="1"/>
                <a:tc gridSpan="3" vMerge="1"/>
                <a:tc hMerge="1" vMerge="1"/>
                <a:tc hMerge="1" vMerge="1"/>
                <a:tc gridSpan="3" vMerge="1"/>
                <a:tc hMerge="1" vMerge="1"/>
                <a:tc hMerge="1" vMerge="1"/>
                <a:tc gridSpan="3" vMerge="1"/>
                <a:tc hMerge="1" vMerge="1"/>
                <a:tc hMerge="1" vMerge="1"/>
              </a:tr>
              <a:tr h="685800">
                <a:tc gridSpan="3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gridSpan="3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gridSpan="3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gridSpan="3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</a:tr>
              <a:tr h="685800">
                <a:tc gridSpan="3" vMerge="1"/>
                <a:tc hMerge="1" vMerge="1"/>
                <a:tc hMerge="1" vMerge="1"/>
                <a:tc gridSpan="3" vMerge="1"/>
                <a:tc hMerge="1" vMerge="1"/>
                <a:tc hMerge="1" vMerge="1"/>
                <a:tc gridSpan="3" vMerge="1"/>
                <a:tc hMerge="1" vMerge="1"/>
                <a:tc hMerge="1" vMerge="1"/>
                <a:tc gridSpan="3" vMerge="1"/>
                <a:tc hMerge="1" vMerge="1"/>
                <a:tc hMerge="1" vMerge="1"/>
              </a:tr>
            </a:tbl>
          </a:graphicData>
        </a:graphic>
      </p:graphicFrame>
      <p:sp>
        <p:nvSpPr>
          <p:cNvPr id="97" name="Google Shape;97;p23"/>
          <p:cNvSpPr txBox="1"/>
          <p:nvPr>
            <p:ph type="title"/>
          </p:nvPr>
        </p:nvSpPr>
        <p:spPr>
          <a:xfrm>
            <a:off x="457200" y="514350"/>
            <a:ext cx="5486100" cy="6858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 4 2 1">
  <p:cSld name="TITLE_AND_BODY_2_4_2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" name="Google Shape;100;p24"/>
          <p:cNvGraphicFramePr/>
          <p:nvPr/>
        </p:nvGraphicFramePr>
        <p:xfrm>
          <a:off x="457200" y="51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{466CAEAD-40FC-4346-A82E-58CED2E0922C}</a:tableStyleId>
              </a:tblPr>
              <a:tblGrid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</a:tblGrid>
              <a:tr h="685800">
                <a:tc gridSpan="1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685800">
                <a:tc gridSpan="4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rowSpan="2" hMerge="1"/>
                <a:tc rowSpan="2" hMerge="1"/>
                <a:tc rowSpan="2" hMerge="1"/>
                <a:tc gridSpan="4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rowSpan="2" hMerge="1"/>
                <a:tc rowSpan="2" hMerge="1"/>
                <a:tc rowSpan="2" hMerge="1"/>
                <a:tc gridSpan="4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rowSpan="2" hMerge="1"/>
                <a:tc rowSpan="2" hMerge="1"/>
                <a:tc rowSpan="2" hMerge="1"/>
              </a:tr>
              <a:tr h="685800">
                <a:tc gridSpan="4" vMerge="1"/>
                <a:tc hMerge="1" vMerge="1"/>
                <a:tc hMerge="1" vMerge="1"/>
                <a:tc hMerge="1" vMerge="1"/>
                <a:tc gridSpan="4" vMerge="1"/>
                <a:tc hMerge="1" vMerge="1"/>
                <a:tc hMerge="1" vMerge="1"/>
                <a:tc hMerge="1" vMerge="1"/>
                <a:tc gridSpan="4" vMerge="1"/>
                <a:tc hMerge="1" vMerge="1"/>
                <a:tc hMerge="1" vMerge="1"/>
                <a:tc hMerge="1" vMerge="1"/>
              </a:tr>
              <a:tr h="685800">
                <a:tc gridSpan="4"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 hMerge="1"/>
                <a:tc rowSpan="3" hMerge="1"/>
                <a:tc rowSpan="3" hMerge="1"/>
                <a:tc gridSpan="4"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 hMerge="1"/>
                <a:tc rowSpan="3" hMerge="1"/>
                <a:tc rowSpan="3" hMerge="1"/>
                <a:tc gridSpan="4"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 hMerge="1"/>
                <a:tc rowSpan="3" hMerge="1"/>
                <a:tc rowSpan="3" hMerge="1"/>
              </a:tr>
              <a:tr h="685800">
                <a:tc gridSpan="4" vMerge="1"/>
                <a:tc hMerge="1" vMerge="1"/>
                <a:tc hMerge="1" vMerge="1"/>
                <a:tc hMerge="1" vMerge="1"/>
                <a:tc gridSpan="4" vMerge="1"/>
                <a:tc hMerge="1" vMerge="1"/>
                <a:tc hMerge="1" vMerge="1"/>
                <a:tc hMerge="1" vMerge="1"/>
                <a:tc gridSpan="4" vMerge="1"/>
                <a:tc hMerge="1" vMerge="1"/>
                <a:tc hMerge="1" vMerge="1"/>
                <a:tc hMerge="1" vMerge="1"/>
              </a:tr>
              <a:tr h="685800">
                <a:tc gridSpan="4" vMerge="1"/>
                <a:tc hMerge="1" vMerge="1"/>
                <a:tc hMerge="1" vMerge="1"/>
                <a:tc hMerge="1" vMerge="1"/>
                <a:tc gridSpan="4" vMerge="1"/>
                <a:tc hMerge="1" vMerge="1"/>
                <a:tc hMerge="1" vMerge="1"/>
                <a:tc hMerge="1" vMerge="1"/>
                <a:tc gridSpan="4" vMerge="1"/>
                <a:tc hMerge="1" vMerge="1"/>
                <a:tc hMerge="1" vMerge="1"/>
                <a:tc hMerge="1" vMerge="1"/>
              </a:tr>
            </a:tbl>
          </a:graphicData>
        </a:graphic>
      </p:graphicFrame>
      <p:sp>
        <p:nvSpPr>
          <p:cNvPr id="101" name="Google Shape;101;p24"/>
          <p:cNvSpPr txBox="1"/>
          <p:nvPr>
            <p:ph type="title"/>
          </p:nvPr>
        </p:nvSpPr>
        <p:spPr>
          <a:xfrm>
            <a:off x="457200" y="514350"/>
            <a:ext cx="5486100" cy="6858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1" type="body"/>
          </p:nvPr>
        </p:nvSpPr>
        <p:spPr>
          <a:xfrm>
            <a:off x="457200" y="2571750"/>
            <a:ext cx="2743200" cy="20574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•"/>
              <a:defRPr sz="1200"/>
            </a:lvl1pPr>
            <a:lvl2pPr indent="-304800" lvl="1" marL="914400">
              <a:spcBef>
                <a:spcPts val="1500"/>
              </a:spcBef>
              <a:spcAft>
                <a:spcPts val="0"/>
              </a:spcAft>
              <a:buSzPts val="1200"/>
              <a:buChar char="•"/>
              <a:defRPr sz="1200"/>
            </a:lvl2pPr>
            <a:lvl3pPr indent="-304800" lvl="2" marL="1371600">
              <a:spcBef>
                <a:spcPts val="15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>
              <a:spcBef>
                <a:spcPts val="15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>
              <a:spcBef>
                <a:spcPts val="15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>
              <a:spcBef>
                <a:spcPts val="15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>
              <a:spcBef>
                <a:spcPts val="15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>
              <a:spcBef>
                <a:spcPts val="15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>
              <a:spcBef>
                <a:spcPts val="1500"/>
              </a:spcBef>
              <a:spcAft>
                <a:spcPts val="150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103" name="Google Shape;10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 4 1">
  <p:cSld name="TITLE_AND_BODY_2_4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25"/>
          <p:cNvGraphicFramePr/>
          <p:nvPr/>
        </p:nvGraphicFramePr>
        <p:xfrm>
          <a:off x="457200" y="51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{466CAEAD-40FC-4346-A82E-58CED2E0922C}</a:tableStyleId>
              </a:tblPr>
              <a:tblGrid>
                <a:gridCol w="2743200"/>
                <a:gridCol w="2743200"/>
                <a:gridCol w="2743200"/>
              </a:tblGrid>
              <a:tr h="6858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68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5800">
                <a:tc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5800">
                <a:tc vMerge="1"/>
                <a:tc vMerge="1"/>
                <a:tc vMerge="1"/>
              </a:tr>
              <a:tr h="685800">
                <a:tc vMerge="1"/>
                <a:tc vMerge="1"/>
                <a:tc vMerge="1"/>
              </a:tr>
              <a:tr h="685800">
                <a:tc vMerge="1"/>
                <a:tc vMerge="1"/>
                <a:tc vMerge="1"/>
              </a:tr>
            </a:tbl>
          </a:graphicData>
        </a:graphic>
      </p:graphicFrame>
      <p:sp>
        <p:nvSpPr>
          <p:cNvPr id="106" name="Google Shape;106;p25"/>
          <p:cNvSpPr txBox="1"/>
          <p:nvPr>
            <p:ph type="title"/>
          </p:nvPr>
        </p:nvSpPr>
        <p:spPr>
          <a:xfrm>
            <a:off x="457200" y="514350"/>
            <a:ext cx="5486400" cy="6858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1" type="body"/>
          </p:nvPr>
        </p:nvSpPr>
        <p:spPr>
          <a:xfrm>
            <a:off x="457200" y="1885950"/>
            <a:ext cx="2743200" cy="2743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17500" lvl="1" marL="9144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>
              <a:spcBef>
                <a:spcPts val="1500"/>
              </a:spcBef>
              <a:spcAft>
                <a:spcPts val="15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 3">
  <p:cSld name="TITLE_AND_BODY_2_3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oogle Shape;110;p26"/>
          <p:cNvGraphicFramePr/>
          <p:nvPr/>
        </p:nvGraphicFramePr>
        <p:xfrm>
          <a:off x="457200" y="51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{466CAEAD-40FC-4346-A82E-58CED2E0922C}</a:tableStyleId>
              </a:tblPr>
              <a:tblGrid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</a:tblGrid>
              <a:tr h="685800"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85800">
                <a:tc gridSpan="5" row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5" hMerge="1"/>
                <a:tc rowSpan="5" hMerge="1"/>
                <a:tc rowSpan="5" hMerge="1"/>
                <a:tc rowSpan="5" hMerge="1"/>
                <a:tc gridSpan="6" row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5" hMerge="1"/>
                <a:tc rowSpan="5" hMerge="1"/>
                <a:tc rowSpan="5" hMerge="1"/>
                <a:tc rowSpan="5" hMerge="1"/>
                <a:tc rowSpan="5" hMerge="1"/>
                <a:tc row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5800">
                <a:tc gridSpan="5" vMerge="1"/>
                <a:tc hMerge="1" vMerge="1"/>
                <a:tc hMerge="1" vMerge="1"/>
                <a:tc hMerge="1" vMerge="1"/>
                <a:tc hMerge="1" vMerge="1"/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 vMerge="1"/>
              </a:tr>
              <a:tr h="685800">
                <a:tc gridSpan="5" vMerge="1"/>
                <a:tc hMerge="1" vMerge="1"/>
                <a:tc hMerge="1" vMerge="1"/>
                <a:tc hMerge="1" vMerge="1"/>
                <a:tc hMerge="1" vMerge="1"/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 vMerge="1"/>
              </a:tr>
              <a:tr h="685800">
                <a:tc gridSpan="5" vMerge="1"/>
                <a:tc hMerge="1" vMerge="1"/>
                <a:tc hMerge="1" vMerge="1"/>
                <a:tc hMerge="1" vMerge="1"/>
                <a:tc hMerge="1" vMerge="1"/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 vMerge="1"/>
              </a:tr>
              <a:tr h="685800">
                <a:tc gridSpan="5" vMerge="1"/>
                <a:tc hMerge="1" vMerge="1"/>
                <a:tc hMerge="1" vMerge="1"/>
                <a:tc hMerge="1" vMerge="1"/>
                <a:tc hMerge="1" vMerge="1"/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 vMerge="1"/>
              </a:tr>
            </a:tbl>
          </a:graphicData>
        </a:graphic>
      </p:graphicFrame>
      <p:sp>
        <p:nvSpPr>
          <p:cNvPr id="111" name="Google Shape;111;p26"/>
          <p:cNvSpPr txBox="1"/>
          <p:nvPr>
            <p:ph type="title"/>
          </p:nvPr>
        </p:nvSpPr>
        <p:spPr>
          <a:xfrm>
            <a:off x="457200" y="514350"/>
            <a:ext cx="3429000" cy="6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2" name="Google Shape;112;p26"/>
          <p:cNvSpPr txBox="1"/>
          <p:nvPr>
            <p:ph idx="1" type="body"/>
          </p:nvPr>
        </p:nvSpPr>
        <p:spPr>
          <a:xfrm>
            <a:off x="3886200" y="1200150"/>
            <a:ext cx="4114500" cy="34290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17500" lvl="1" marL="9144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>
              <a:spcBef>
                <a:spcPts val="1500"/>
              </a:spcBef>
              <a:spcAft>
                <a:spcPts val="15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1">
  <p:cSld name="TITLE_AND_BODY_2_3_2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>
            <p:ph type="title"/>
          </p:nvPr>
        </p:nvSpPr>
        <p:spPr>
          <a:xfrm>
            <a:off x="457200" y="514350"/>
            <a:ext cx="3429000" cy="6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6" name="Google Shape;116;p27"/>
          <p:cNvSpPr txBox="1"/>
          <p:nvPr>
            <p:ph idx="1" type="body"/>
          </p:nvPr>
        </p:nvSpPr>
        <p:spPr>
          <a:xfrm>
            <a:off x="457200" y="1885950"/>
            <a:ext cx="3429000" cy="2743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17500" lvl="1" marL="9144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>
              <a:spcBef>
                <a:spcPts val="1500"/>
              </a:spcBef>
              <a:spcAft>
                <a:spcPts val="15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17" name="Google Shape;11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aphicFrame>
        <p:nvGraphicFramePr>
          <p:cNvPr id="118" name="Google Shape;118;p27"/>
          <p:cNvGraphicFramePr/>
          <p:nvPr/>
        </p:nvGraphicFramePr>
        <p:xfrm>
          <a:off x="457200" y="51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{466CAEAD-40FC-4346-A82E-58CED2E0922C}</a:tableStyleId>
              </a:tblPr>
              <a:tblGrid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</a:tblGrid>
              <a:tr h="685800">
                <a:tc gridSpan="11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85800"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gridSpan="5" row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5" hMerge="1"/>
                <a:tc rowSpan="5" hMerge="1"/>
                <a:tc rowSpan="5" hMerge="1"/>
                <a:tc rowSpan="5" hMerge="1"/>
                <a:tc row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5800">
                <a:tc gridSpan="6"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 hMerge="1"/>
                <a:tc rowSpan="4" hMerge="1"/>
                <a:tc rowSpan="4" hMerge="1"/>
                <a:tc rowSpan="4" hMerge="1"/>
                <a:tc rowSpan="4" hMerge="1"/>
                <a:tc gridSpan="5" vMerge="1"/>
                <a:tc hMerge="1" vMerge="1"/>
                <a:tc hMerge="1" vMerge="1"/>
                <a:tc hMerge="1" vMerge="1"/>
                <a:tc hMerge="1" vMerge="1"/>
                <a:tc vMerge="1"/>
              </a:tr>
              <a:tr h="685800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 gridSpan="5" vMerge="1"/>
                <a:tc hMerge="1" vMerge="1"/>
                <a:tc hMerge="1" vMerge="1"/>
                <a:tc hMerge="1" vMerge="1"/>
                <a:tc hMerge="1" vMerge="1"/>
                <a:tc vMerge="1"/>
              </a:tr>
              <a:tr h="685800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 gridSpan="5" vMerge="1"/>
                <a:tc hMerge="1" vMerge="1"/>
                <a:tc hMerge="1" vMerge="1"/>
                <a:tc hMerge="1" vMerge="1"/>
                <a:tc hMerge="1" vMerge="1"/>
                <a:tc vMerge="1"/>
              </a:tr>
              <a:tr h="685800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 gridSpan="5" vMerge="1"/>
                <a:tc hMerge="1" vMerge="1"/>
                <a:tc hMerge="1" vMerge="1"/>
                <a:tc hMerge="1" vMerge="1"/>
                <a:tc hMerge="1" vMerge="1"/>
                <a:tc vMerge="1"/>
              </a:tr>
            </a:tbl>
          </a:graphicData>
        </a:graphic>
      </p:graphicFrame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1 1">
  <p:cSld name="TITLE_AND_BODY_2_3_2_2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" name="Google Shape;120;p28"/>
          <p:cNvGraphicFramePr/>
          <p:nvPr/>
        </p:nvGraphicFramePr>
        <p:xfrm>
          <a:off x="457200" y="51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{466CAEAD-40FC-4346-A82E-58CED2E0922C}</a:tableStyleId>
              </a:tblPr>
              <a:tblGrid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</a:tblGrid>
              <a:tr h="685800">
                <a:tc gridSpan="8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gridSpan="4"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 hMerge="1"/>
                <a:tc rowSpan="4" hMerge="1"/>
                <a:tc rowSpan="4" hMerge="1"/>
              </a:tr>
              <a:tr h="685800">
                <a:tc gridSpan="8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gridSpan="4" vMerge="1"/>
                <a:tc hMerge="1" vMerge="1"/>
                <a:tc hMerge="1" vMerge="1"/>
                <a:tc hMerge="1" vMerge="1"/>
              </a:tr>
              <a:tr h="685800">
                <a:tc gridSpan="8"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 hMerge="1"/>
                <a:tc rowSpan="4" hMerge="1"/>
                <a:tc rowSpan="4" hMerge="1"/>
                <a:tc rowSpan="4" hMerge="1"/>
                <a:tc rowSpan="4" hMerge="1"/>
                <a:tc rowSpan="4" hMerge="1"/>
                <a:tc rowSpan="4" hMerge="1"/>
                <a:tc gridSpan="4" vMerge="1"/>
                <a:tc hMerge="1" vMerge="1"/>
                <a:tc hMerge="1" vMerge="1"/>
                <a:tc hMerge="1" vMerge="1"/>
              </a:tr>
              <a:tr h="685800"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gridSpan="4" vMerge="1"/>
                <a:tc hMerge="1" vMerge="1"/>
                <a:tc hMerge="1" vMerge="1"/>
                <a:tc hMerge="1" vMerge="1"/>
              </a:tr>
              <a:tr h="685800"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gridSpan="2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gridSpan="2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rowSpan="2" hMerge="1"/>
              </a:tr>
              <a:tr h="685800"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gridSpan="2" vMerge="1"/>
                <a:tc hMerge="1" vMerge="1"/>
                <a:tc gridSpan="2" vMerge="1"/>
                <a:tc hMerge="1" vMerge="1"/>
              </a:tr>
            </a:tbl>
          </a:graphicData>
        </a:graphic>
      </p:graphicFrame>
      <p:sp>
        <p:nvSpPr>
          <p:cNvPr id="121" name="Google Shape;121;p28"/>
          <p:cNvSpPr txBox="1"/>
          <p:nvPr>
            <p:ph type="title"/>
          </p:nvPr>
        </p:nvSpPr>
        <p:spPr>
          <a:xfrm>
            <a:off x="457200" y="514350"/>
            <a:ext cx="3429000" cy="6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2" name="Google Shape;122;p28"/>
          <p:cNvSpPr txBox="1"/>
          <p:nvPr>
            <p:ph idx="1" type="body"/>
          </p:nvPr>
        </p:nvSpPr>
        <p:spPr>
          <a:xfrm>
            <a:off x="457200" y="1885950"/>
            <a:ext cx="3429000" cy="2743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17500" lvl="1" marL="9144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>
              <a:spcBef>
                <a:spcPts val="1500"/>
              </a:spcBef>
              <a:spcAft>
                <a:spcPts val="15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23" name="Google Shape;12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TITLE_AND_BODY_2_3_2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9"/>
          <p:cNvSpPr txBox="1"/>
          <p:nvPr>
            <p:ph type="title"/>
          </p:nvPr>
        </p:nvSpPr>
        <p:spPr>
          <a:xfrm>
            <a:off x="457200" y="514350"/>
            <a:ext cx="3429000" cy="6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aphicFrame>
        <p:nvGraphicFramePr>
          <p:cNvPr id="126" name="Google Shape;126;p29"/>
          <p:cNvGraphicFramePr/>
          <p:nvPr/>
        </p:nvGraphicFramePr>
        <p:xfrm>
          <a:off x="457200" y="51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{466CAEAD-40FC-4346-A82E-58CED2E0922C}</a:tableStyleId>
              </a:tblPr>
              <a:tblGrid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</a:tblGrid>
              <a:tr h="685800">
                <a:tc gridSpan="1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685800">
                <a:tc gridSpan="4" row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5" hMerge="1"/>
                <a:tc rowSpan="5" hMerge="1"/>
                <a:tc rowSpan="5" hMerge="1"/>
                <a:tc gridSpan="4" row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5" hMerge="1"/>
                <a:tc rowSpan="5" hMerge="1"/>
                <a:tc rowSpan="5" hMerge="1"/>
                <a:tc gridSpan="4" row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5" hMerge="1"/>
                <a:tc rowSpan="5" hMerge="1"/>
                <a:tc rowSpan="5" hMerge="1"/>
              </a:tr>
              <a:tr h="685800">
                <a:tc gridSpan="4" vMerge="1"/>
                <a:tc hMerge="1" vMerge="1"/>
                <a:tc hMerge="1" vMerge="1"/>
                <a:tc hMerge="1" vMerge="1"/>
                <a:tc gridSpan="4" vMerge="1"/>
                <a:tc hMerge="1" vMerge="1"/>
                <a:tc hMerge="1" vMerge="1"/>
                <a:tc hMerge="1" vMerge="1"/>
                <a:tc gridSpan="4" vMerge="1"/>
                <a:tc hMerge="1" vMerge="1"/>
                <a:tc hMerge="1" vMerge="1"/>
                <a:tc hMerge="1" vMerge="1"/>
              </a:tr>
              <a:tr h="685800">
                <a:tc gridSpan="4" vMerge="1"/>
                <a:tc hMerge="1" vMerge="1"/>
                <a:tc hMerge="1" vMerge="1"/>
                <a:tc hMerge="1" vMerge="1"/>
                <a:tc gridSpan="4" vMerge="1"/>
                <a:tc hMerge="1" vMerge="1"/>
                <a:tc hMerge="1" vMerge="1"/>
                <a:tc hMerge="1" vMerge="1"/>
                <a:tc gridSpan="4" vMerge="1"/>
                <a:tc hMerge="1" vMerge="1"/>
                <a:tc hMerge="1" vMerge="1"/>
                <a:tc hMerge="1" vMerge="1"/>
              </a:tr>
              <a:tr h="685800">
                <a:tc gridSpan="4" vMerge="1"/>
                <a:tc hMerge="1" vMerge="1"/>
                <a:tc hMerge="1" vMerge="1"/>
                <a:tc hMerge="1" vMerge="1"/>
                <a:tc gridSpan="4" vMerge="1"/>
                <a:tc hMerge="1" vMerge="1"/>
                <a:tc hMerge="1" vMerge="1"/>
                <a:tc hMerge="1" vMerge="1"/>
                <a:tc gridSpan="4" vMerge="1"/>
                <a:tc hMerge="1" vMerge="1"/>
                <a:tc hMerge="1" vMerge="1"/>
                <a:tc hMerge="1" vMerge="1"/>
              </a:tr>
              <a:tr h="685800">
                <a:tc gridSpan="4" vMerge="1"/>
                <a:tc hMerge="1" vMerge="1"/>
                <a:tc hMerge="1" vMerge="1"/>
                <a:tc hMerge="1" vMerge="1"/>
                <a:tc gridSpan="4" vMerge="1"/>
                <a:tc hMerge="1" vMerge="1"/>
                <a:tc hMerge="1" vMerge="1"/>
                <a:tc hMerge="1" vMerge="1"/>
                <a:tc gridSpan="4" vMerge="1"/>
                <a:tc hMerge="1" vMerge="1"/>
                <a:tc hMerge="1" vMerge="1"/>
                <a:tc hMerge="1" vMerge="1"/>
              </a:tr>
            </a:tbl>
          </a:graphicData>
        </a:graphic>
      </p:graphicFrame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3200300" y="1200150"/>
            <a:ext cx="2743200" cy="3429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17500" lvl="1" marL="9144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>
              <a:spcBef>
                <a:spcPts val="1500"/>
              </a:spcBef>
              <a:spcAft>
                <a:spcPts val="15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 1">
  <p:cSld name="TITLE_AND_BODY_2_3_2_1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>
            <p:ph type="title"/>
          </p:nvPr>
        </p:nvSpPr>
        <p:spPr>
          <a:xfrm>
            <a:off x="457200" y="514350"/>
            <a:ext cx="3429000" cy="6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1" name="Google Shape;131;p30"/>
          <p:cNvSpPr txBox="1"/>
          <p:nvPr>
            <p:ph idx="1" type="body"/>
          </p:nvPr>
        </p:nvSpPr>
        <p:spPr>
          <a:xfrm>
            <a:off x="3200300" y="1200150"/>
            <a:ext cx="2743200" cy="3429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17500" lvl="1" marL="9144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>
              <a:spcBef>
                <a:spcPts val="1500"/>
              </a:spcBef>
              <a:spcAft>
                <a:spcPts val="15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32" name="Google Shape;13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aphicFrame>
        <p:nvGraphicFramePr>
          <p:cNvPr id="133" name="Google Shape;133;p30"/>
          <p:cNvGraphicFramePr/>
          <p:nvPr/>
        </p:nvGraphicFramePr>
        <p:xfrm>
          <a:off x="457200" y="51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{466CAEAD-40FC-4346-A82E-58CED2E0922C}</a:tableStyleId>
              </a:tblPr>
              <a:tblGrid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</a:tblGrid>
              <a:tr h="685800">
                <a:tc gridSpan="8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685800">
                <a:tc gridSpan="4" row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5" hMerge="1"/>
                <a:tc rowSpan="5" hMerge="1"/>
                <a:tc rowSpan="5" hMerge="1"/>
                <a:tc gridSpan="4" row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5" hMerge="1"/>
                <a:tc rowSpan="5" hMerge="1"/>
                <a:tc rowSpan="5" hMerge="1"/>
                <a:tc gridSpan="4" row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5" hMerge="1"/>
                <a:tc rowSpan="5" hMerge="1"/>
                <a:tc rowSpan="5" hMerge="1"/>
              </a:tr>
              <a:tr h="685800">
                <a:tc gridSpan="4" vMerge="1"/>
                <a:tc hMerge="1" vMerge="1"/>
                <a:tc hMerge="1" vMerge="1"/>
                <a:tc hMerge="1" vMerge="1"/>
                <a:tc gridSpan="4" vMerge="1"/>
                <a:tc hMerge="1" vMerge="1"/>
                <a:tc hMerge="1" vMerge="1"/>
                <a:tc hMerge="1" vMerge="1"/>
                <a:tc gridSpan="4" vMerge="1"/>
                <a:tc hMerge="1" vMerge="1"/>
                <a:tc hMerge="1" vMerge="1"/>
                <a:tc hMerge="1" vMerge="1"/>
              </a:tr>
              <a:tr h="685800">
                <a:tc gridSpan="4" vMerge="1"/>
                <a:tc hMerge="1" vMerge="1"/>
                <a:tc hMerge="1" vMerge="1"/>
                <a:tc hMerge="1" vMerge="1"/>
                <a:tc gridSpan="4" vMerge="1"/>
                <a:tc hMerge="1" vMerge="1"/>
                <a:tc hMerge="1" vMerge="1"/>
                <a:tc hMerge="1" vMerge="1"/>
                <a:tc gridSpan="4" vMerge="1"/>
                <a:tc hMerge="1" vMerge="1"/>
                <a:tc hMerge="1" vMerge="1"/>
                <a:tc hMerge="1" vMerge="1"/>
              </a:tr>
              <a:tr h="685800">
                <a:tc gridSpan="4" vMerge="1"/>
                <a:tc hMerge="1" vMerge="1"/>
                <a:tc hMerge="1" vMerge="1"/>
                <a:tc hMerge="1" vMerge="1"/>
                <a:tc gridSpan="4" vMerge="1"/>
                <a:tc hMerge="1" vMerge="1"/>
                <a:tc hMerge="1" vMerge="1"/>
                <a:tc hMerge="1" vMerge="1"/>
                <a:tc gridSpan="4" vMerge="1"/>
                <a:tc hMerge="1" vMerge="1"/>
                <a:tc hMerge="1" vMerge="1"/>
                <a:tc hMerge="1" vMerge="1"/>
              </a:tr>
              <a:tr h="685800">
                <a:tc gridSpan="4" vMerge="1"/>
                <a:tc hMerge="1" vMerge="1"/>
                <a:tc hMerge="1" vMerge="1"/>
                <a:tc hMerge="1" vMerge="1"/>
                <a:tc gridSpan="4" vMerge="1"/>
                <a:tc hMerge="1" vMerge="1"/>
                <a:tc hMerge="1" vMerge="1"/>
                <a:tc hMerge="1" vMerge="1"/>
                <a:tc gridSpan="4" vMerge="1"/>
                <a:tc hMerge="1" vMerge="1"/>
                <a:tc hMerge="1" vMerge="1"/>
                <a:tc hMerge="1" vMerge="1"/>
              </a:tr>
            </a:tbl>
          </a:graphicData>
        </a:graphic>
      </p:graphicFrame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2">
  <p:cSld name="TITLE_AND_BODY_2_3_2_1_1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" name="Google Shape;135;p31"/>
          <p:cNvGraphicFramePr/>
          <p:nvPr/>
        </p:nvGraphicFramePr>
        <p:xfrm>
          <a:off x="457200" y="51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{466CAEAD-40FC-4346-A82E-58CED2E0922C}</a:tableStyleId>
              </a:tblPr>
              <a:tblGrid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</a:tblGrid>
              <a:tr h="685800">
                <a:tc gridSpan="10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gridSpan="2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rowSpan="2" hMerge="1"/>
              </a:tr>
              <a:tr h="685800">
                <a:tc gridSpan="3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gridSpan="2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gridSpan="3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gridSpan="2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gridSpan="2" vMerge="1"/>
                <a:tc hMerge="1" vMerge="1"/>
              </a:tr>
              <a:tr h="685800">
                <a:tc gridSpan="3" vMerge="1"/>
                <a:tc hMerge="1" vMerge="1"/>
                <a:tc hMerge="1" vMerge="1"/>
                <a:tc gridSpan="2" vMerge="1"/>
                <a:tc hMerge="1" vMerge="1"/>
                <a:tc gridSpan="3" vMerge="1"/>
                <a:tc hMerge="1" vMerge="1"/>
                <a:tc hMerge="1" vMerge="1"/>
                <a:tc gridSpan="2" vMerge="1"/>
                <a:tc hMerge="1" vMerge="1"/>
                <a:tc gridSpan="2"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 hMerge="1"/>
              </a:tr>
              <a:tr h="685800"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gridSpan="2" vMerge="1"/>
                <a:tc hMerge="1" vMerge="1"/>
              </a:tr>
              <a:tr h="685800">
                <a:tc gridSpan="5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gridSpan="5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gridSpan="2" vMerge="1"/>
                <a:tc hMerge="1" vMerge="1"/>
              </a:tr>
              <a:tr h="685800">
                <a:tc gridSpan="5" vMerge="1"/>
                <a:tc hMerge="1" vMerge="1"/>
                <a:tc hMerge="1" vMerge="1"/>
                <a:tc hMerge="1" vMerge="1"/>
                <a:tc hMerge="1" vMerge="1"/>
                <a:tc gridSpan="5" vMerge="1"/>
                <a:tc hMerge="1" vMerge="1"/>
                <a:tc hMerge="1" vMerge="1"/>
                <a:tc hMerge="1" vMerge="1"/>
                <a:tc hMerge="1" vMerge="1"/>
                <a:tc gridSpan="2" vMerge="1"/>
                <a:tc hMerge="1" vMerge="1"/>
              </a:tr>
            </a:tbl>
          </a:graphicData>
        </a:graphic>
      </p:graphicFrame>
      <p:sp>
        <p:nvSpPr>
          <p:cNvPr id="136" name="Google Shape;136;p31"/>
          <p:cNvSpPr txBox="1"/>
          <p:nvPr>
            <p:ph type="title"/>
          </p:nvPr>
        </p:nvSpPr>
        <p:spPr>
          <a:xfrm>
            <a:off x="457200" y="514350"/>
            <a:ext cx="3429000" cy="6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7" name="Google Shape;137;p31"/>
          <p:cNvSpPr txBox="1"/>
          <p:nvPr>
            <p:ph idx="1" type="body"/>
          </p:nvPr>
        </p:nvSpPr>
        <p:spPr>
          <a:xfrm>
            <a:off x="457200" y="3257550"/>
            <a:ext cx="3429000" cy="1371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17500" lvl="1" marL="9144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>
              <a:spcBef>
                <a:spcPts val="1500"/>
              </a:spcBef>
              <a:spcAft>
                <a:spcPts val="15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38" name="Google Shape;13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2 1">
  <p:cSld name="TITLE_AND_BODY_2_3_2_1_1_1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" name="Google Shape;140;p32"/>
          <p:cNvGraphicFramePr/>
          <p:nvPr/>
        </p:nvGraphicFramePr>
        <p:xfrm>
          <a:off x="457200" y="51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{466CAEAD-40FC-4346-A82E-58CED2E0922C}</a:tableStyleId>
              </a:tblPr>
              <a:tblGrid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</a:tblGrid>
              <a:tr h="685800">
                <a:tc gridSpan="1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685800">
                <a:tc gridSpan="4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gridSpan="2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rowSpan="2" hMerge="1"/>
                <a:tc gridSpan="4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gridSpan="2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rowSpan="2" hMerge="1"/>
              </a:tr>
              <a:tr h="685800">
                <a:tc gridSpan="4" vMerge="1"/>
                <a:tc hMerge="1" vMerge="1"/>
                <a:tc hMerge="1" vMerge="1"/>
                <a:tc hMerge="1" vMerge="1"/>
                <a:tc gridSpan="2" vMerge="1"/>
                <a:tc hMerge="1" vMerge="1"/>
                <a:tc gridSpan="4" vMerge="1"/>
                <a:tc hMerge="1" vMerge="1"/>
                <a:tc hMerge="1" vMerge="1"/>
                <a:tc hMerge="1" vMerge="1"/>
                <a:tc gridSpan="2" vMerge="1"/>
                <a:tc hMerge="1" vMerge="1"/>
              </a:tr>
              <a:tr h="685800"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685800">
                <a:tc gridSpan="6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gridSpan="6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</a:tr>
              <a:tr h="685800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</a:tr>
            </a:tbl>
          </a:graphicData>
        </a:graphic>
      </p:graphicFrame>
      <p:sp>
        <p:nvSpPr>
          <p:cNvPr id="141" name="Google Shape;141;p32"/>
          <p:cNvSpPr txBox="1"/>
          <p:nvPr>
            <p:ph type="title"/>
          </p:nvPr>
        </p:nvSpPr>
        <p:spPr>
          <a:xfrm>
            <a:off x="457200" y="514350"/>
            <a:ext cx="8229300" cy="6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2" name="Google Shape;142;p32"/>
          <p:cNvSpPr txBox="1"/>
          <p:nvPr>
            <p:ph idx="1" type="body"/>
          </p:nvPr>
        </p:nvSpPr>
        <p:spPr>
          <a:xfrm>
            <a:off x="457200" y="3257550"/>
            <a:ext cx="4114800" cy="1371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17500" lvl="1" marL="9144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>
              <a:spcBef>
                <a:spcPts val="1500"/>
              </a:spcBef>
              <a:spcAft>
                <a:spcPts val="15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43" name="Google Shape;14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2 1 1">
  <p:cSld name="TITLE_AND_BODY_2_3_2_1_1_1_1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" name="Google Shape;145;p33"/>
          <p:cNvGraphicFramePr/>
          <p:nvPr/>
        </p:nvGraphicFramePr>
        <p:xfrm>
          <a:off x="457200" y="51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{466CAEAD-40FC-4346-A82E-58CED2E0922C}</a:tableStyleId>
              </a:tblPr>
              <a:tblGrid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</a:tblGrid>
              <a:tr h="685800">
                <a:tc gridSpan="4" row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6" hMerge="1"/>
                <a:tc rowSpan="6" hMerge="1"/>
                <a:tc rowSpan="6" hMerge="1"/>
                <a:tc gridSpan="4"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rowSpan="3" hMerge="1"/>
                <a:tc rowSpan="3" hMerge="1"/>
                <a:tc rowSpan="3" hMerge="1"/>
                <a:tc gridSpan="4"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rowSpan="3" hMerge="1"/>
                <a:tc rowSpan="3" hMerge="1"/>
                <a:tc rowSpan="3" hMerge="1"/>
              </a:tr>
              <a:tr h="685800">
                <a:tc gridSpan="4" vMerge="1"/>
                <a:tc hMerge="1" vMerge="1"/>
                <a:tc hMerge="1" vMerge="1"/>
                <a:tc hMerge="1" vMerge="1"/>
                <a:tc gridSpan="4" vMerge="1"/>
                <a:tc hMerge="1" vMerge="1"/>
                <a:tc hMerge="1" vMerge="1"/>
                <a:tc hMerge="1" vMerge="1"/>
                <a:tc gridSpan="4" vMerge="1"/>
                <a:tc hMerge="1" vMerge="1"/>
                <a:tc hMerge="1" vMerge="1"/>
                <a:tc hMerge="1" vMerge="1"/>
              </a:tr>
              <a:tr h="685800">
                <a:tc gridSpan="4" vMerge="1"/>
                <a:tc hMerge="1" vMerge="1"/>
                <a:tc hMerge="1" vMerge="1"/>
                <a:tc hMerge="1" vMerge="1"/>
                <a:tc gridSpan="4" vMerge="1"/>
                <a:tc hMerge="1" vMerge="1"/>
                <a:tc hMerge="1" vMerge="1"/>
                <a:tc hMerge="1" vMerge="1"/>
                <a:tc gridSpan="4" vMerge="1"/>
                <a:tc hMerge="1" vMerge="1"/>
                <a:tc hMerge="1" vMerge="1"/>
                <a:tc hMerge="1" vMerge="1"/>
              </a:tr>
              <a:tr h="685800">
                <a:tc gridSpan="4" vMerge="1"/>
                <a:tc hMerge="1" vMerge="1"/>
                <a:tc hMerge="1" vMerge="1"/>
                <a:tc hMerge="1" vMerge="1"/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685800">
                <a:tc gridSpan="4" vMerge="1"/>
                <a:tc hMerge="1" vMerge="1"/>
                <a:tc hMerge="1" vMerge="1"/>
                <a:tc hMerge="1" vMerge="1"/>
                <a:tc gridSpan="4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gridSpan="4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</a:tr>
              <a:tr h="685800">
                <a:tc gridSpan="4" vMerge="1"/>
                <a:tc hMerge="1" vMerge="1"/>
                <a:tc hMerge="1" vMerge="1"/>
                <a:tc hMerge="1" vMerge="1"/>
                <a:tc gridSpan="4" vMerge="1"/>
                <a:tc hMerge="1" vMerge="1"/>
                <a:tc hMerge="1" vMerge="1"/>
                <a:tc hMerge="1" vMerge="1"/>
                <a:tc gridSpan="4" vMerge="1"/>
                <a:tc hMerge="1" vMerge="1"/>
                <a:tc hMerge="1" vMerge="1"/>
                <a:tc hMerge="1" vMerge="1"/>
              </a:tr>
            </a:tbl>
          </a:graphicData>
        </a:graphic>
      </p:graphicFrame>
      <p:sp>
        <p:nvSpPr>
          <p:cNvPr id="146" name="Google Shape;146;p33"/>
          <p:cNvSpPr txBox="1"/>
          <p:nvPr>
            <p:ph type="title"/>
          </p:nvPr>
        </p:nvSpPr>
        <p:spPr>
          <a:xfrm>
            <a:off x="457200" y="514350"/>
            <a:ext cx="2743200" cy="2057400"/>
          </a:xfrm>
          <a:prstGeom prst="rect">
            <a:avLst/>
          </a:prstGeom>
        </p:spPr>
        <p:txBody>
          <a:bodyPr anchorCtr="0" anchor="t" bIns="91425" lIns="137150" spcFirstLastPara="1" rIns="91425" wrap="square" tIns="1371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7" name="Google Shape;147;p33"/>
          <p:cNvSpPr txBox="1"/>
          <p:nvPr>
            <p:ph idx="1" type="body"/>
          </p:nvPr>
        </p:nvSpPr>
        <p:spPr>
          <a:xfrm>
            <a:off x="3200300" y="3257550"/>
            <a:ext cx="2743200" cy="1371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17500" lvl="1" marL="9144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>
              <a:spcBef>
                <a:spcPts val="1500"/>
              </a:spcBef>
              <a:spcAft>
                <a:spcPts val="15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48" name="Google Shape;14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 3 1">
  <p:cSld name="TITLE_AND_BODY_2_3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" name="Google Shape;150;p34"/>
          <p:cNvGraphicFramePr/>
          <p:nvPr/>
        </p:nvGraphicFramePr>
        <p:xfrm>
          <a:off x="457350" y="51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{466CAEAD-40FC-4346-A82E-58CED2E0922C}</a:tableStyleId>
              </a:tblPr>
              <a:tblGrid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</a:tblGrid>
              <a:tr h="685800"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gridSpan="2"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 hMerge="1"/>
              </a:tr>
              <a:tr h="685800">
                <a:tc gridSpan="5" row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5" hMerge="1"/>
                <a:tc rowSpan="5" hMerge="1"/>
                <a:tc rowSpan="5" hMerge="1"/>
                <a:tc rowSpan="5" hMerge="1"/>
                <a:tc gridSpan="5" row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5" hMerge="1"/>
                <a:tc rowSpan="5" hMerge="1"/>
                <a:tc rowSpan="5" hMerge="1"/>
                <a:tc rowSpan="5" hMerge="1"/>
                <a:tc gridSpan="2" vMerge="1"/>
                <a:tc hMerge="1" vMerge="1"/>
              </a:tr>
              <a:tr h="685800">
                <a:tc gridSpan="5" vMerge="1"/>
                <a:tc hMerge="1" vMerge="1"/>
                <a:tc hMerge="1" vMerge="1"/>
                <a:tc hMerge="1" vMerge="1"/>
                <a:tc hMerge="1" vMerge="1"/>
                <a:tc gridSpan="5" vMerge="1"/>
                <a:tc hMerge="1" vMerge="1"/>
                <a:tc hMerge="1" vMerge="1"/>
                <a:tc hMerge="1" vMerge="1"/>
                <a:tc hMerge="1" vMerge="1"/>
                <a:tc gridSpan="2" vMerge="1"/>
                <a:tc hMerge="1" vMerge="1"/>
              </a:tr>
              <a:tr h="685800">
                <a:tc gridSpan="5" vMerge="1"/>
                <a:tc hMerge="1" vMerge="1"/>
                <a:tc hMerge="1" vMerge="1"/>
                <a:tc hMerge="1" vMerge="1"/>
                <a:tc hMerge="1" vMerge="1"/>
                <a:tc gridSpan="5" vMerge="1"/>
                <a:tc hMerge="1" vMerge="1"/>
                <a:tc hMerge="1" vMerge="1"/>
                <a:tc hMerge="1" vMerge="1"/>
                <a:tc hMerge="1" vMerge="1"/>
                <a:tc gridSpan="2" vMerge="1"/>
                <a:tc hMerge="1" vMerge="1"/>
              </a:tr>
              <a:tr h="685800">
                <a:tc gridSpan="5" vMerge="1"/>
                <a:tc hMerge="1" vMerge="1"/>
                <a:tc hMerge="1" vMerge="1"/>
                <a:tc hMerge="1" vMerge="1"/>
                <a:tc hMerge="1" vMerge="1"/>
                <a:tc gridSpan="5" vMerge="1"/>
                <a:tc hMerge="1" vMerge="1"/>
                <a:tc hMerge="1" vMerge="1"/>
                <a:tc hMerge="1" vMerge="1"/>
                <a:tc hMerge="1" vMerge="1"/>
                <a:tc gridSpan="2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rowSpan="2" hMerge="1"/>
              </a:tr>
              <a:tr h="685800">
                <a:tc gridSpan="5" vMerge="1"/>
                <a:tc hMerge="1" vMerge="1"/>
                <a:tc hMerge="1" vMerge="1"/>
                <a:tc hMerge="1" vMerge="1"/>
                <a:tc hMerge="1" vMerge="1"/>
                <a:tc gridSpan="5" vMerge="1"/>
                <a:tc hMerge="1" vMerge="1"/>
                <a:tc hMerge="1" vMerge="1"/>
                <a:tc hMerge="1" vMerge="1"/>
                <a:tc hMerge="1" vMerge="1"/>
                <a:tc gridSpan="2" vMerge="1"/>
                <a:tc hMerge="1" vMerge="1"/>
              </a:tr>
            </a:tbl>
          </a:graphicData>
        </a:graphic>
      </p:graphicFrame>
      <p:sp>
        <p:nvSpPr>
          <p:cNvPr id="151" name="Google Shape;151;p34"/>
          <p:cNvSpPr txBox="1"/>
          <p:nvPr>
            <p:ph type="title"/>
          </p:nvPr>
        </p:nvSpPr>
        <p:spPr>
          <a:xfrm>
            <a:off x="457200" y="514350"/>
            <a:ext cx="3429000" cy="6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2" name="Google Shape;152;p34"/>
          <p:cNvSpPr txBox="1"/>
          <p:nvPr>
            <p:ph idx="1" type="body"/>
          </p:nvPr>
        </p:nvSpPr>
        <p:spPr>
          <a:xfrm>
            <a:off x="3886200" y="1200150"/>
            <a:ext cx="3429000" cy="3429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17500" lvl="1" marL="9144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>
              <a:spcBef>
                <a:spcPts val="1500"/>
              </a:spcBef>
              <a:spcAft>
                <a:spcPts val="15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53" name="Google Shape;15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3">
  <p:cSld name="TITLE_AND_BODY_2_3_2_1_1_2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Google Shape;155;p35"/>
          <p:cNvGraphicFramePr/>
          <p:nvPr/>
        </p:nvGraphicFramePr>
        <p:xfrm>
          <a:off x="457200" y="51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{466CAEAD-40FC-4346-A82E-58CED2E0922C}</a:tableStyleId>
              </a:tblPr>
              <a:tblGrid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</a:tblGrid>
              <a:tr h="685800">
                <a:tc gridSpan="1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685800">
                <a:tc gridSpan="4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rowSpan="2" hMerge="1"/>
                <a:tc rowSpan="2" hMerge="1"/>
                <a:tc rowSpan="2" hMerge="1"/>
                <a:tc gridSpan="4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rowSpan="2" hMerge="1"/>
                <a:tc rowSpan="2" hMerge="1"/>
                <a:tc rowSpan="2" hMerge="1"/>
                <a:tc gridSpan="4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rowSpan="2" hMerge="1"/>
                <a:tc rowSpan="2" hMerge="1"/>
                <a:tc rowSpan="2" hMerge="1"/>
              </a:tr>
              <a:tr h="685800">
                <a:tc gridSpan="4" vMerge="1"/>
                <a:tc hMerge="1" vMerge="1"/>
                <a:tc hMerge="1" vMerge="1"/>
                <a:tc hMerge="1" vMerge="1"/>
                <a:tc gridSpan="4" vMerge="1"/>
                <a:tc hMerge="1" vMerge="1"/>
                <a:tc hMerge="1" vMerge="1"/>
                <a:tc hMerge="1" vMerge="1"/>
                <a:tc gridSpan="4" vMerge="1"/>
                <a:tc hMerge="1" vMerge="1"/>
                <a:tc hMerge="1" vMerge="1"/>
                <a:tc hMerge="1" vMerge="1"/>
              </a:tr>
              <a:tr h="685800"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685800">
                <a:tc gridSpan="4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gridSpan="4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gridSpan="4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</a:tr>
              <a:tr h="685800">
                <a:tc gridSpan="4" vMerge="1"/>
                <a:tc hMerge="1" vMerge="1"/>
                <a:tc hMerge="1" vMerge="1"/>
                <a:tc hMerge="1" vMerge="1"/>
                <a:tc gridSpan="4" vMerge="1"/>
                <a:tc hMerge="1" vMerge="1"/>
                <a:tc hMerge="1" vMerge="1"/>
                <a:tc hMerge="1" vMerge="1"/>
                <a:tc gridSpan="4" vMerge="1"/>
                <a:tc hMerge="1" vMerge="1"/>
                <a:tc hMerge="1" vMerge="1"/>
                <a:tc hMerge="1" vMerge="1"/>
              </a:tr>
            </a:tbl>
          </a:graphicData>
        </a:graphic>
      </p:graphicFrame>
      <p:sp>
        <p:nvSpPr>
          <p:cNvPr id="156" name="Google Shape;156;p35"/>
          <p:cNvSpPr txBox="1"/>
          <p:nvPr>
            <p:ph type="title"/>
          </p:nvPr>
        </p:nvSpPr>
        <p:spPr>
          <a:xfrm>
            <a:off x="457200" y="514350"/>
            <a:ext cx="3429000" cy="6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7" name="Google Shape;157;p35"/>
          <p:cNvSpPr txBox="1"/>
          <p:nvPr>
            <p:ph idx="1" type="body"/>
          </p:nvPr>
        </p:nvSpPr>
        <p:spPr>
          <a:xfrm>
            <a:off x="457200" y="3257550"/>
            <a:ext cx="2743200" cy="1371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17500" lvl="1" marL="9144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>
              <a:spcBef>
                <a:spcPts val="1500"/>
              </a:spcBef>
              <a:spcAft>
                <a:spcPts val="15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58" name="Google Shape;15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3 2">
  <p:cSld name="TITLE_AND_BODY_2_3_2_1_1_2_2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" name="Google Shape;160;p36"/>
          <p:cNvGraphicFramePr/>
          <p:nvPr/>
        </p:nvGraphicFramePr>
        <p:xfrm>
          <a:off x="457200" y="51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{466CAEAD-40FC-4346-A82E-58CED2E0922C}</a:tableStyleId>
              </a:tblPr>
              <a:tblGrid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</a:tblGrid>
              <a:tr h="685800">
                <a:tc gridSpan="1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685800">
                <a:tc gridSpan="4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gridSpan="4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gridSpan="4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</a:tr>
              <a:tr h="685800">
                <a:tc gridSpan="4" vMerge="1"/>
                <a:tc hMerge="1" vMerge="1"/>
                <a:tc hMerge="1" vMerge="1"/>
                <a:tc hMerge="1" vMerge="1"/>
                <a:tc gridSpan="4" vMerge="1"/>
                <a:tc hMerge="1" vMerge="1"/>
                <a:tc hMerge="1" vMerge="1"/>
                <a:tc hMerge="1" vMerge="1"/>
                <a:tc gridSpan="4" vMerge="1"/>
                <a:tc hMerge="1" vMerge="1"/>
                <a:tc hMerge="1" vMerge="1"/>
                <a:tc hMerge="1" vMerge="1"/>
              </a:tr>
              <a:tr h="685800"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685800">
                <a:tc gridSpan="4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gridSpan="4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gridSpan="4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</a:tr>
              <a:tr h="685800">
                <a:tc gridSpan="4" vMerge="1"/>
                <a:tc hMerge="1" vMerge="1"/>
                <a:tc hMerge="1" vMerge="1"/>
                <a:tc hMerge="1" vMerge="1"/>
                <a:tc gridSpan="4" vMerge="1"/>
                <a:tc hMerge="1" vMerge="1"/>
                <a:tc hMerge="1" vMerge="1"/>
                <a:tc hMerge="1" vMerge="1"/>
                <a:tc gridSpan="4" vMerge="1"/>
                <a:tc hMerge="1" vMerge="1"/>
                <a:tc hMerge="1" vMerge="1"/>
                <a:tc hMerge="1" vMerge="1"/>
              </a:tr>
            </a:tbl>
          </a:graphicData>
        </a:graphic>
      </p:graphicFrame>
      <p:sp>
        <p:nvSpPr>
          <p:cNvPr id="161" name="Google Shape;161;p36"/>
          <p:cNvSpPr txBox="1"/>
          <p:nvPr>
            <p:ph type="title"/>
          </p:nvPr>
        </p:nvSpPr>
        <p:spPr>
          <a:xfrm>
            <a:off x="457200" y="514350"/>
            <a:ext cx="8229300" cy="6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2" name="Google Shape;162;p36"/>
          <p:cNvSpPr txBox="1"/>
          <p:nvPr>
            <p:ph idx="1" type="body"/>
          </p:nvPr>
        </p:nvSpPr>
        <p:spPr>
          <a:xfrm>
            <a:off x="457200" y="3257550"/>
            <a:ext cx="2743200" cy="1371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17500" lvl="1" marL="9144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>
              <a:spcBef>
                <a:spcPts val="1500"/>
              </a:spcBef>
              <a:spcAft>
                <a:spcPts val="15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63" name="Google Shape;163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3 1">
  <p:cSld name="TITLE_AND_BODY_2_3_2_1_1_2_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p37"/>
          <p:cNvGraphicFramePr/>
          <p:nvPr/>
        </p:nvGraphicFramePr>
        <p:xfrm>
          <a:off x="457200" y="51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{466CAEAD-40FC-4346-A82E-58CED2E0922C}</a:tableStyleId>
              </a:tblPr>
              <a:tblGrid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</a:tblGrid>
              <a:tr h="685800">
                <a:tc gridSpan="1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685800">
                <a:tc gridSpan="3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gridSpan="3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gridSpan="3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85800">
                <a:tc gridSpan="3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 vMerge="1"/>
                <a:tc hMerge="1" vMerge="1"/>
                <a:tc hMerge="1"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5800"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685800">
                <a:tc gridSpan="4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gridSpan="4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gridSpan="4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</a:tr>
              <a:tr h="685800">
                <a:tc gridSpan="4" vMerge="1"/>
                <a:tc hMerge="1" vMerge="1"/>
                <a:tc hMerge="1" vMerge="1"/>
                <a:tc hMerge="1" vMerge="1"/>
                <a:tc gridSpan="4" vMerge="1"/>
                <a:tc hMerge="1" vMerge="1"/>
                <a:tc hMerge="1" vMerge="1"/>
                <a:tc hMerge="1" vMerge="1"/>
                <a:tc gridSpan="4" vMerge="1"/>
                <a:tc hMerge="1" vMerge="1"/>
                <a:tc hMerge="1" vMerge="1"/>
                <a:tc hMerge="1" vMerge="1"/>
              </a:tr>
            </a:tbl>
          </a:graphicData>
        </a:graphic>
      </p:graphicFrame>
      <p:sp>
        <p:nvSpPr>
          <p:cNvPr id="166" name="Google Shape;166;p37"/>
          <p:cNvSpPr txBox="1"/>
          <p:nvPr>
            <p:ph type="title"/>
          </p:nvPr>
        </p:nvSpPr>
        <p:spPr>
          <a:xfrm>
            <a:off x="457200" y="514350"/>
            <a:ext cx="3429000" cy="6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7" name="Google Shape;167;p37"/>
          <p:cNvSpPr txBox="1"/>
          <p:nvPr>
            <p:ph idx="1" type="body"/>
          </p:nvPr>
        </p:nvSpPr>
        <p:spPr>
          <a:xfrm>
            <a:off x="457200" y="3257550"/>
            <a:ext cx="2743200" cy="1371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17500" lvl="1" marL="9144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>
              <a:spcBef>
                <a:spcPts val="1500"/>
              </a:spcBef>
              <a:spcAft>
                <a:spcPts val="15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68" name="Google Shape;168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3 1 1">
  <p:cSld name="TITLE_AND_BODY_2_3_2_1_1_2_1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0" name="Google Shape;170;p38"/>
          <p:cNvGraphicFramePr/>
          <p:nvPr/>
        </p:nvGraphicFramePr>
        <p:xfrm>
          <a:off x="457200" y="51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{466CAEAD-40FC-4346-A82E-58CED2E0922C}</a:tableStyleId>
              </a:tblPr>
              <a:tblGrid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</a:tblGrid>
              <a:tr h="685800">
                <a:tc gridSpan="4" row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6" hMerge="1"/>
                <a:tc rowSpan="6" hMerge="1"/>
                <a:tc rowSpan="6" hMerge="1"/>
                <a:tc gridSpan="2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gridSpan="2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gridSpan="4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</a:tr>
              <a:tr h="685800">
                <a:tc gridSpan="4" vMerge="1"/>
                <a:tc hMerge="1" vMerge="1"/>
                <a:tc hMerge="1" vMerge="1"/>
                <a:tc hMerge="1" vMerge="1"/>
                <a:tc gridSpan="2" vMerge="1"/>
                <a:tc hMerge="1" vMerge="1"/>
                <a:tc gridSpan="2" vMerge="1"/>
                <a:tc hMerge="1" vMerge="1"/>
                <a:tc gridSpan="4" vMerge="1"/>
                <a:tc hMerge="1" vMerge="1"/>
                <a:tc hMerge="1" vMerge="1"/>
                <a:tc hMerge="1" vMerge="1"/>
              </a:tr>
              <a:tr h="685800">
                <a:tc gridSpan="4" vMerge="1"/>
                <a:tc hMerge="1" vMerge="1"/>
                <a:tc hMerge="1" vMerge="1"/>
                <a:tc hMerge="1" vMerge="1"/>
                <a:tc gridSpan="2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gridSpan="2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gridSpan="4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</a:tr>
              <a:tr h="685800">
                <a:tc gridSpan="4" vMerge="1"/>
                <a:tc hMerge="1" vMerge="1"/>
                <a:tc hMerge="1" vMerge="1"/>
                <a:tc hMerge="1" vMerge="1"/>
                <a:tc gridSpan="2" vMerge="1"/>
                <a:tc hMerge="1" vMerge="1"/>
                <a:tc gridSpan="2" vMerge="1"/>
                <a:tc hMerge="1" vMerge="1"/>
                <a:tc gridSpan="4" vMerge="1"/>
                <a:tc hMerge="1" vMerge="1"/>
                <a:tc hMerge="1" vMerge="1"/>
                <a:tc hMerge="1" vMerge="1"/>
              </a:tr>
              <a:tr h="685800">
                <a:tc gridSpan="4" vMerge="1"/>
                <a:tc hMerge="1" vMerge="1"/>
                <a:tc hMerge="1" vMerge="1"/>
                <a:tc hMerge="1" vMerge="1"/>
                <a:tc gridSpan="2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gridSpan="2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gridSpan="4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</a:tr>
              <a:tr h="685800">
                <a:tc gridSpan="4" vMerge="1"/>
                <a:tc hMerge="1" vMerge="1"/>
                <a:tc hMerge="1" vMerge="1"/>
                <a:tc hMerge="1" vMerge="1"/>
                <a:tc gridSpan="2" vMerge="1"/>
                <a:tc hMerge="1" vMerge="1"/>
                <a:tc gridSpan="2" vMerge="1"/>
                <a:tc hMerge="1" vMerge="1"/>
                <a:tc gridSpan="4" vMerge="1"/>
                <a:tc hMerge="1" vMerge="1"/>
                <a:tc hMerge="1" vMerge="1"/>
                <a:tc hMerge="1" vMerge="1"/>
              </a:tr>
            </a:tbl>
          </a:graphicData>
        </a:graphic>
      </p:graphicFrame>
      <p:sp>
        <p:nvSpPr>
          <p:cNvPr id="171" name="Google Shape;171;p38"/>
          <p:cNvSpPr txBox="1"/>
          <p:nvPr>
            <p:ph type="title"/>
          </p:nvPr>
        </p:nvSpPr>
        <p:spPr>
          <a:xfrm>
            <a:off x="457200" y="514350"/>
            <a:ext cx="2743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2" name="Google Shape;172;p38"/>
          <p:cNvSpPr txBox="1"/>
          <p:nvPr>
            <p:ph idx="1" type="body"/>
          </p:nvPr>
        </p:nvSpPr>
        <p:spPr>
          <a:xfrm>
            <a:off x="5943400" y="514350"/>
            <a:ext cx="2743200" cy="1371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17500" lvl="1" marL="9144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>
              <a:spcBef>
                <a:spcPts val="1500"/>
              </a:spcBef>
              <a:spcAft>
                <a:spcPts val="15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73" name="Google Shape;173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s 2">
  <p:cSld name="TITLE_AND_BODY_3_2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" name="Google Shape;175;p39"/>
          <p:cNvGraphicFramePr/>
          <p:nvPr/>
        </p:nvGraphicFramePr>
        <p:xfrm>
          <a:off x="457200" y="51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{466CAEAD-40FC-4346-A82E-58CED2E0922C}</a:tableStyleId>
              </a:tblPr>
              <a:tblGrid>
                <a:gridCol w="4114975"/>
                <a:gridCol w="4114975"/>
              </a:tblGrid>
              <a:tr h="6858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85800">
                <a:tc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5800">
                <a:tc vMerge="1"/>
                <a:tc vMerge="1"/>
              </a:tr>
              <a:tr h="685800">
                <a:tc vMerge="1"/>
                <a:tc vMerge="1"/>
              </a:tr>
              <a:tr h="685800">
                <a:tc vMerge="1"/>
                <a:tc vMerge="1"/>
              </a:tr>
              <a:tr h="68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6" name="Google Shape;176;p39"/>
          <p:cNvSpPr txBox="1"/>
          <p:nvPr>
            <p:ph type="title"/>
          </p:nvPr>
        </p:nvSpPr>
        <p:spPr>
          <a:xfrm>
            <a:off x="457200" y="514350"/>
            <a:ext cx="8229900" cy="6858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77" name="Google Shape;177;p39"/>
          <p:cNvSpPr txBox="1"/>
          <p:nvPr>
            <p:ph idx="1" type="body"/>
          </p:nvPr>
        </p:nvSpPr>
        <p:spPr>
          <a:xfrm>
            <a:off x="457200" y="1200150"/>
            <a:ext cx="4115100" cy="27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17500" lvl="1" marL="9144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78" name="Google Shape;178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 2">
  <p:cSld name="TITLE_AND_BODY_2_2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0"/>
          <p:cNvSpPr txBox="1"/>
          <p:nvPr>
            <p:ph idx="1" type="body"/>
          </p:nvPr>
        </p:nvSpPr>
        <p:spPr>
          <a:xfrm>
            <a:off x="457200" y="1293450"/>
            <a:ext cx="5259000" cy="32889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17500" lvl="1" marL="9144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>
              <a:spcBef>
                <a:spcPts val="1500"/>
              </a:spcBef>
              <a:spcAft>
                <a:spcPts val="15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81" name="Google Shape;181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82" name="Google Shape;182;p40"/>
          <p:cNvSpPr/>
          <p:nvPr>
            <p:ph idx="2" type="pic"/>
          </p:nvPr>
        </p:nvSpPr>
        <p:spPr>
          <a:xfrm>
            <a:off x="6173525" y="-13300"/>
            <a:ext cx="2970600" cy="5156700"/>
          </a:xfrm>
          <a:prstGeom prst="rect">
            <a:avLst/>
          </a:prstGeom>
          <a:noFill/>
          <a:ln>
            <a:noFill/>
          </a:ln>
        </p:spPr>
      </p:sp>
      <p:sp>
        <p:nvSpPr>
          <p:cNvPr id="183" name="Google Shape;183;p40"/>
          <p:cNvSpPr txBox="1"/>
          <p:nvPr>
            <p:ph type="title"/>
          </p:nvPr>
        </p:nvSpPr>
        <p:spPr>
          <a:xfrm>
            <a:off x="457200" y="537750"/>
            <a:ext cx="5603400" cy="7557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 1">
  <p:cSld name="TITLE_AND_BODY_2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1"/>
          <p:cNvSpPr txBox="1"/>
          <p:nvPr>
            <p:ph idx="1" type="body"/>
          </p:nvPr>
        </p:nvSpPr>
        <p:spPr>
          <a:xfrm>
            <a:off x="457200" y="1827475"/>
            <a:ext cx="2280600" cy="2754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 sz="1200"/>
            </a:lvl1pPr>
            <a:lvl2pPr indent="-3048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2pPr>
            <a:lvl3pPr indent="-3048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186" name="Google Shape;186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87" name="Google Shape;187;p41"/>
          <p:cNvSpPr txBox="1"/>
          <p:nvPr>
            <p:ph type="title"/>
          </p:nvPr>
        </p:nvSpPr>
        <p:spPr>
          <a:xfrm>
            <a:off x="457200" y="537750"/>
            <a:ext cx="5603400" cy="7557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8" name="Google Shape;188;p41"/>
          <p:cNvSpPr txBox="1"/>
          <p:nvPr>
            <p:ph idx="2" type="body"/>
          </p:nvPr>
        </p:nvSpPr>
        <p:spPr>
          <a:xfrm>
            <a:off x="3195100" y="1827475"/>
            <a:ext cx="2280600" cy="2754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 sz="1200"/>
            </a:lvl1pPr>
            <a:lvl2pPr indent="-3048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2pPr>
            <a:lvl3pPr indent="-3048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189" name="Google Shape;189;p41"/>
          <p:cNvSpPr txBox="1"/>
          <p:nvPr>
            <p:ph idx="3" type="body"/>
          </p:nvPr>
        </p:nvSpPr>
        <p:spPr>
          <a:xfrm>
            <a:off x="5933000" y="1827475"/>
            <a:ext cx="2280600" cy="2754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 sz="1200"/>
            </a:lvl1pPr>
            <a:lvl2pPr indent="-3048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2pPr>
            <a:lvl3pPr indent="-3048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190" name="Google Shape;190;p41"/>
          <p:cNvSpPr txBox="1"/>
          <p:nvPr>
            <p:ph idx="4" type="subTitle"/>
          </p:nvPr>
        </p:nvSpPr>
        <p:spPr>
          <a:xfrm>
            <a:off x="458525" y="1375575"/>
            <a:ext cx="2280600" cy="4254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91" name="Google Shape;191;p41"/>
          <p:cNvSpPr txBox="1"/>
          <p:nvPr>
            <p:ph idx="5" type="subTitle"/>
          </p:nvPr>
        </p:nvSpPr>
        <p:spPr>
          <a:xfrm>
            <a:off x="3195100" y="1375575"/>
            <a:ext cx="2280600" cy="4254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92" name="Google Shape;192;p41"/>
          <p:cNvSpPr txBox="1"/>
          <p:nvPr>
            <p:ph idx="6" type="subTitle"/>
          </p:nvPr>
        </p:nvSpPr>
        <p:spPr>
          <a:xfrm>
            <a:off x="5931675" y="1375575"/>
            <a:ext cx="2280600" cy="4254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TITLE_AND_BODY_1">
    <p:bg>
      <p:bgPr>
        <a:solidFill>
          <a:schemeClr val="dk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2"/>
          <p:cNvSpPr txBox="1"/>
          <p:nvPr>
            <p:ph idx="1" type="body"/>
          </p:nvPr>
        </p:nvSpPr>
        <p:spPr>
          <a:xfrm>
            <a:off x="910425" y="342900"/>
            <a:ext cx="7921800" cy="42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810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b="1" sz="2400">
                <a:solidFill>
                  <a:schemeClr val="lt1"/>
                </a:solidFill>
              </a:defRPr>
            </a:lvl1pPr>
            <a:lvl2pPr indent="-381000" lvl="1" marL="91440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b="1" sz="2400">
                <a:solidFill>
                  <a:schemeClr val="lt1"/>
                </a:solidFill>
              </a:defRPr>
            </a:lvl2pPr>
            <a:lvl3pPr indent="-381000" lvl="2" marL="137160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b="1" sz="2400">
                <a:solidFill>
                  <a:schemeClr val="lt1"/>
                </a:solidFill>
              </a:defRPr>
            </a:lvl3pPr>
            <a:lvl4pPr indent="-381000" lvl="3" marL="182880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b="1" sz="2400">
                <a:solidFill>
                  <a:schemeClr val="lt1"/>
                </a:solidFill>
              </a:defRPr>
            </a:lvl4pPr>
            <a:lvl5pPr indent="-381000" lvl="4" marL="228600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b="1" sz="2400">
                <a:solidFill>
                  <a:schemeClr val="lt1"/>
                </a:solidFill>
              </a:defRPr>
            </a:lvl5pPr>
            <a:lvl6pPr indent="-381000" lvl="5" marL="274320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b="1" sz="2400">
                <a:solidFill>
                  <a:schemeClr val="lt1"/>
                </a:solidFill>
              </a:defRPr>
            </a:lvl6pPr>
            <a:lvl7pPr indent="-381000" lvl="6" marL="320040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b="1" sz="2400">
                <a:solidFill>
                  <a:schemeClr val="lt1"/>
                </a:solidFill>
              </a:defRPr>
            </a:lvl7pPr>
            <a:lvl8pPr indent="-381000" lvl="7" marL="365760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b="1" sz="2400">
                <a:solidFill>
                  <a:schemeClr val="lt1"/>
                </a:solidFill>
              </a:defRPr>
            </a:lvl8pPr>
            <a:lvl9pPr indent="-381000" lvl="8" marL="4114800">
              <a:lnSpc>
                <a:spcPct val="200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2400"/>
              <a:buChar char="•"/>
              <a:defRPr b="1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5" name="Google Shape;195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aphicFrame>
        <p:nvGraphicFramePr>
          <p:cNvPr id="196" name="Google Shape;196;p42"/>
          <p:cNvGraphicFramePr/>
          <p:nvPr/>
        </p:nvGraphicFramePr>
        <p:xfrm>
          <a:off x="457200" y="51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{466CAEAD-40FC-4346-A82E-58CED2E0922C}</a:tableStyleId>
              </a:tblPr>
              <a:tblGrid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</a:tblGrid>
              <a:tr h="685800">
                <a:tc gridSpan="11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85800">
                <a:tc gridSpan="6" row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5" hMerge="1"/>
                <a:tc rowSpan="5" hMerge="1"/>
                <a:tc rowSpan="5" hMerge="1"/>
                <a:tc rowSpan="5" hMerge="1"/>
                <a:tc rowSpan="5" hMerge="1"/>
                <a:tc gridSpan="6" row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5" hMerge="1"/>
                <a:tc rowSpan="5" hMerge="1"/>
                <a:tc rowSpan="5" hMerge="1"/>
                <a:tc rowSpan="5" hMerge="1"/>
                <a:tc rowSpan="5" hMerge="1"/>
              </a:tr>
              <a:tr h="685800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685800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685800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685800"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</a:tr>
            </a:tbl>
          </a:graphicData>
        </a:graphic>
      </p:graphicFrame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trics">
  <p:cSld name="CUSTOM_4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3"/>
          <p:cNvSpPr txBox="1"/>
          <p:nvPr>
            <p:ph type="title"/>
          </p:nvPr>
        </p:nvSpPr>
        <p:spPr>
          <a:xfrm>
            <a:off x="457200" y="514350"/>
            <a:ext cx="8229900" cy="6858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graphicFrame>
        <p:nvGraphicFramePr>
          <p:cNvPr id="199" name="Google Shape;199;p43"/>
          <p:cNvGraphicFramePr/>
          <p:nvPr/>
        </p:nvGraphicFramePr>
        <p:xfrm>
          <a:off x="457200" y="51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{466CAEAD-40FC-4346-A82E-58CED2E0922C}</a:tableStyleId>
              </a:tblPr>
              <a:tblGrid>
                <a:gridCol w="4114975"/>
                <a:gridCol w="4114975"/>
              </a:tblGrid>
              <a:tr h="6858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858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8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CUSTOM_5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1" name="Google Shape;201;p44"/>
          <p:cNvGraphicFramePr/>
          <p:nvPr/>
        </p:nvGraphicFramePr>
        <p:xfrm>
          <a:off x="457200" y="51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{466CAEAD-40FC-4346-A82E-58CED2E0922C}</a:tableStyleId>
              </a:tblPr>
              <a:tblGrid>
                <a:gridCol w="4114975"/>
                <a:gridCol w="4114975"/>
              </a:tblGrid>
              <a:tr h="6858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858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85800">
                <a:tc gridSpan="2"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 hMerge="1"/>
              </a:tr>
              <a:tr h="685800">
                <a:tc gridSpan="2" vMerge="1"/>
                <a:tc hMerge="1" vMerge="1"/>
              </a:tr>
              <a:tr h="685800">
                <a:tc gridSpan="2" vMerge="1"/>
                <a:tc hMerge="1" vMerge="1"/>
              </a:tr>
              <a:tr h="685800">
                <a:tc gridSpan="2" vMerge="1"/>
                <a:tc hMerge="1" vMerge="1"/>
              </a:tr>
            </a:tbl>
          </a:graphicData>
        </a:graphic>
      </p:graphicFrame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2">
  <p:cSld name="CUSTOM_5_1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3" name="Google Shape;203;p45"/>
          <p:cNvGraphicFramePr/>
          <p:nvPr/>
        </p:nvGraphicFramePr>
        <p:xfrm>
          <a:off x="457200" y="51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{466CAEAD-40FC-4346-A82E-58CED2E0922C}</a:tableStyleId>
              </a:tblPr>
              <a:tblGrid>
                <a:gridCol w="4114975"/>
                <a:gridCol w="4114975"/>
              </a:tblGrid>
              <a:tr h="6857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23775">
                <a:tc gridSpan="2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</a:tr>
              <a:tr h="933900">
                <a:tc gridSpan="2" vMerge="1"/>
                <a:tc hMerge="1" vMerge="1"/>
              </a:tr>
              <a:tr h="623775">
                <a:tc gridSpan="2"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 hMerge="1"/>
              </a:tr>
              <a:tr h="623775">
                <a:tc gridSpan="2" vMerge="1"/>
                <a:tc hMerge="1" vMerge="1"/>
              </a:tr>
              <a:tr h="623775">
                <a:tc gridSpan="2" vMerge="1"/>
                <a:tc hMerge="1" vMerge="1"/>
              </a:tr>
            </a:tbl>
          </a:graphicData>
        </a:graphic>
      </p:graphicFrame>
      <p:graphicFrame>
        <p:nvGraphicFramePr>
          <p:cNvPr id="204" name="Google Shape;204;p45"/>
          <p:cNvGraphicFramePr/>
          <p:nvPr/>
        </p:nvGraphicFramePr>
        <p:xfrm>
          <a:off x="457025" y="120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{466CAEAD-40FC-4346-A82E-58CED2E0922C}</a:tableStyleId>
              </a:tblPr>
              <a:tblGrid>
                <a:gridCol w="4114975"/>
                <a:gridCol w="4114975"/>
              </a:tblGrid>
              <a:tr h="17145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 hMerge="1"/>
              </a:tr>
              <a:tr h="17145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trics 1">
  <p:cSld name="CUSTOM_4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6"/>
          <p:cNvSpPr txBox="1"/>
          <p:nvPr>
            <p:ph type="title"/>
          </p:nvPr>
        </p:nvSpPr>
        <p:spPr>
          <a:xfrm>
            <a:off x="457200" y="514350"/>
            <a:ext cx="8229900" cy="6858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graphicFrame>
        <p:nvGraphicFramePr>
          <p:cNvPr id="207" name="Google Shape;207;p46"/>
          <p:cNvGraphicFramePr/>
          <p:nvPr/>
        </p:nvGraphicFramePr>
        <p:xfrm>
          <a:off x="457200" y="51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{466CAEAD-40FC-4346-A82E-58CED2E0922C}</a:tableStyleId>
              </a:tblPr>
              <a:tblGrid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</a:tblGrid>
              <a:tr h="685800">
                <a:tc gridSpan="1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685800">
                <a:tc gridSpan="3"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 hMerge="1"/>
                <a:tc rowSpan="3" hMerge="1"/>
                <a:tc gridSpan="3"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 hMerge="1"/>
                <a:tc rowSpan="3" hMerge="1"/>
                <a:tc gridSpan="3"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 hMerge="1"/>
                <a:tc rowSpan="3" hMerge="1"/>
                <a:tc gridSpan="3"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 hMerge="1"/>
                <a:tc rowSpan="3" hMerge="1"/>
              </a:tr>
              <a:tr h="685800">
                <a:tc gridSpan="3" vMerge="1"/>
                <a:tc hMerge="1" vMerge="1"/>
                <a:tc hMerge="1" vMerge="1"/>
                <a:tc gridSpan="3" vMerge="1"/>
                <a:tc hMerge="1" vMerge="1"/>
                <a:tc hMerge="1" vMerge="1"/>
                <a:tc gridSpan="3" vMerge="1"/>
                <a:tc hMerge="1" vMerge="1"/>
                <a:tc hMerge="1" vMerge="1"/>
                <a:tc gridSpan="3" vMerge="1"/>
                <a:tc hMerge="1" vMerge="1"/>
                <a:tc hMerge="1" vMerge="1"/>
              </a:tr>
              <a:tr h="685800">
                <a:tc gridSpan="3" vMerge="1"/>
                <a:tc hMerge="1" vMerge="1"/>
                <a:tc hMerge="1" vMerge="1"/>
                <a:tc gridSpan="3" vMerge="1"/>
                <a:tc hMerge="1" vMerge="1"/>
                <a:tc hMerge="1" vMerge="1"/>
                <a:tc gridSpan="3" vMerge="1"/>
                <a:tc hMerge="1" vMerge="1"/>
                <a:tc hMerge="1" vMerge="1"/>
                <a:tc gridSpan="3" vMerge="1"/>
                <a:tc hMerge="1" vMerge="1"/>
                <a:tc hMerge="1" vMerge="1"/>
              </a:tr>
              <a:tr h="685800">
                <a:tc gridSpan="3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gridSpan="3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gridSpan="3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gridSpan="3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</a:tr>
              <a:tr h="685800">
                <a:tc gridSpan="3" vMerge="1"/>
                <a:tc hMerge="1" vMerge="1"/>
                <a:tc hMerge="1" vMerge="1"/>
                <a:tc gridSpan="3" vMerge="1"/>
                <a:tc hMerge="1" vMerge="1"/>
                <a:tc hMerge="1" vMerge="1"/>
                <a:tc gridSpan="3" vMerge="1"/>
                <a:tc hMerge="1" vMerge="1"/>
                <a:tc hMerge="1" vMerge="1"/>
                <a:tc gridSpan="3" vMerge="1"/>
                <a:tc hMerge="1" vMerge="1"/>
                <a:tc hMerge="1" vMerge="1"/>
              </a:tr>
            </a:tbl>
          </a:graphicData>
        </a:graphic>
      </p:graphicFrame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trics 1 1">
  <p:cSld name="CUSTOM_4_1_1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7"/>
          <p:cNvSpPr txBox="1"/>
          <p:nvPr>
            <p:ph type="title"/>
          </p:nvPr>
        </p:nvSpPr>
        <p:spPr>
          <a:xfrm>
            <a:off x="457200" y="514350"/>
            <a:ext cx="8229900" cy="6858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graphicFrame>
        <p:nvGraphicFramePr>
          <p:cNvPr id="210" name="Google Shape;210;p47"/>
          <p:cNvGraphicFramePr/>
          <p:nvPr/>
        </p:nvGraphicFramePr>
        <p:xfrm>
          <a:off x="457200" y="51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{466CAEAD-40FC-4346-A82E-58CED2E0922C}</a:tableStyleId>
              </a:tblPr>
              <a:tblGrid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</a:tblGrid>
              <a:tr h="685800">
                <a:tc gridSpan="1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685800">
                <a:tc gridSpan="3"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rowSpan="3" hMerge="1"/>
                <a:tc rowSpan="3" hMerge="1"/>
                <a:tc gridSpan="3"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rowSpan="3" hMerge="1"/>
                <a:tc rowSpan="3" hMerge="1"/>
                <a:tc gridSpan="3"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rowSpan="3" hMerge="1"/>
                <a:tc rowSpan="3" hMerge="1"/>
                <a:tc gridSpan="3"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rowSpan="3" hMerge="1"/>
                <a:tc rowSpan="3" hMerge="1"/>
              </a:tr>
              <a:tr h="685800">
                <a:tc gridSpan="3" vMerge="1"/>
                <a:tc hMerge="1" vMerge="1"/>
                <a:tc hMerge="1" vMerge="1"/>
                <a:tc gridSpan="3" vMerge="1"/>
                <a:tc hMerge="1" vMerge="1"/>
                <a:tc hMerge="1" vMerge="1"/>
                <a:tc gridSpan="3" vMerge="1"/>
                <a:tc hMerge="1" vMerge="1"/>
                <a:tc hMerge="1" vMerge="1"/>
                <a:tc gridSpan="3" vMerge="1"/>
                <a:tc hMerge="1" vMerge="1"/>
                <a:tc hMerge="1" vMerge="1"/>
              </a:tr>
              <a:tr h="685800">
                <a:tc gridSpan="3" vMerge="1"/>
                <a:tc hMerge="1" vMerge="1"/>
                <a:tc hMerge="1" vMerge="1"/>
                <a:tc gridSpan="3" vMerge="1"/>
                <a:tc hMerge="1" vMerge="1"/>
                <a:tc hMerge="1" vMerge="1"/>
                <a:tc gridSpan="3" vMerge="1"/>
                <a:tc hMerge="1" vMerge="1"/>
                <a:tc hMerge="1" vMerge="1"/>
                <a:tc gridSpan="3" vMerge="1"/>
                <a:tc hMerge="1" vMerge="1"/>
                <a:tc hMerge="1" vMerge="1"/>
              </a:tr>
              <a:tr h="685800">
                <a:tc gridSpan="3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gridSpan="3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gridSpan="3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gridSpan="3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</a:tr>
              <a:tr h="685800">
                <a:tc gridSpan="3" vMerge="1"/>
                <a:tc hMerge="1" vMerge="1"/>
                <a:tc hMerge="1" vMerge="1"/>
                <a:tc gridSpan="3" vMerge="1"/>
                <a:tc hMerge="1" vMerge="1"/>
                <a:tc hMerge="1" vMerge="1"/>
                <a:tc gridSpan="3" vMerge="1"/>
                <a:tc hMerge="1" vMerge="1"/>
                <a:tc hMerge="1" vMerge="1"/>
                <a:tc gridSpan="3" vMerge="1"/>
                <a:tc hMerge="1" vMerge="1"/>
                <a:tc hMerge="1" vMerge="1"/>
              </a:tr>
            </a:tbl>
          </a:graphicData>
        </a:graphic>
      </p:graphicFrame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>
  <p:cSld name="CUSTOM_4_1_1_1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8"/>
          <p:cNvSpPr txBox="1"/>
          <p:nvPr>
            <p:ph type="title"/>
          </p:nvPr>
        </p:nvSpPr>
        <p:spPr>
          <a:xfrm>
            <a:off x="457200" y="514350"/>
            <a:ext cx="8229900" cy="6858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graphicFrame>
        <p:nvGraphicFramePr>
          <p:cNvPr id="213" name="Google Shape;213;p48"/>
          <p:cNvGraphicFramePr/>
          <p:nvPr/>
        </p:nvGraphicFramePr>
        <p:xfrm>
          <a:off x="457200" y="51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{466CAEAD-40FC-4346-A82E-58CED2E0922C}</a:tableStyleId>
              </a:tblPr>
              <a:tblGrid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</a:tblGrid>
              <a:tr h="685800"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gridSpan="6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</a:tr>
              <a:tr h="68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gridSpan="6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685800">
                <a:tc gridSpan="3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gridSpan="3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gridSpan="3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gridSpan="3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</a:tr>
              <a:tr h="685800">
                <a:tc gridSpan="3" vMerge="1"/>
                <a:tc hMerge="1" vMerge="1"/>
                <a:tc hMerge="1" vMerge="1"/>
                <a:tc gridSpan="3" vMerge="1"/>
                <a:tc hMerge="1" vMerge="1"/>
                <a:tc hMerge="1" vMerge="1"/>
                <a:tc gridSpan="3" vMerge="1"/>
                <a:tc hMerge="1" vMerge="1"/>
                <a:tc hMerge="1" vMerge="1"/>
                <a:tc gridSpan="3" vMerge="1"/>
                <a:tc hMerge="1" vMerge="1"/>
                <a:tc hMerge="1" vMerge="1"/>
              </a:tr>
              <a:tr h="685800">
                <a:tc gridSpan="3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gridSpan="3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gridSpan="3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gridSpan="3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</a:tr>
              <a:tr h="685800">
                <a:tc gridSpan="3" vMerge="1"/>
                <a:tc hMerge="1" vMerge="1"/>
                <a:tc hMerge="1" vMerge="1"/>
                <a:tc gridSpan="3" vMerge="1"/>
                <a:tc hMerge="1" vMerge="1"/>
                <a:tc hMerge="1" vMerge="1"/>
                <a:tc gridSpan="3" vMerge="1"/>
                <a:tc hMerge="1" vMerge="1"/>
                <a:tc hMerge="1" vMerge="1"/>
                <a:tc gridSpan="3" vMerge="1"/>
                <a:tc hMerge="1" vMerge="1"/>
                <a:tc hMerge="1" vMerge="1"/>
              </a:tr>
            </a:tbl>
          </a:graphicData>
        </a:graphic>
      </p:graphicFrame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9"/>
          <p:cNvSpPr txBox="1"/>
          <p:nvPr>
            <p:ph type="title"/>
          </p:nvPr>
        </p:nvSpPr>
        <p:spPr>
          <a:xfrm>
            <a:off x="457200" y="342900"/>
            <a:ext cx="7782900" cy="572700"/>
          </a:xfrm>
          <a:prstGeom prst="rect">
            <a:avLst/>
          </a:prstGeom>
        </p:spPr>
        <p:txBody>
          <a:bodyPr anchorCtr="0" anchor="b" bIns="91425" lIns="91425" spcFirstLastPara="1" rIns="0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16" name="Google Shape;216;p4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217" name="Google Shape;217;p4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218" name="Google Shape;218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0"/>
          <p:cNvSpPr txBox="1"/>
          <p:nvPr>
            <p:ph type="title"/>
          </p:nvPr>
        </p:nvSpPr>
        <p:spPr>
          <a:xfrm>
            <a:off x="457200" y="342900"/>
            <a:ext cx="7782900" cy="572700"/>
          </a:xfrm>
          <a:prstGeom prst="rect">
            <a:avLst/>
          </a:prstGeom>
        </p:spPr>
        <p:txBody>
          <a:bodyPr anchorCtr="0" anchor="b" bIns="91425" lIns="91425" spcFirstLastPara="1" rIns="0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21" name="Google Shape;221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1"/>
          <p:cNvSpPr txBox="1"/>
          <p:nvPr>
            <p:ph type="title"/>
          </p:nvPr>
        </p:nvSpPr>
        <p:spPr>
          <a:xfrm>
            <a:off x="457200" y="537750"/>
            <a:ext cx="5603400" cy="7557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4" name="Google Shape;224;p51"/>
          <p:cNvSpPr txBox="1"/>
          <p:nvPr>
            <p:ph idx="1" type="body"/>
          </p:nvPr>
        </p:nvSpPr>
        <p:spPr>
          <a:xfrm>
            <a:off x="457200" y="1389600"/>
            <a:ext cx="56034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•"/>
              <a:defRPr sz="1200"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Font typeface="Inter"/>
              <a:buChar char="•"/>
              <a:defRPr sz="1200"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Font typeface="Inter"/>
              <a:buChar char="•"/>
              <a:defRPr sz="1200"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Font typeface="Inter"/>
              <a:buChar char="•"/>
              <a:defRPr sz="1200"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Font typeface="Inter"/>
              <a:buChar char="•"/>
              <a:defRPr sz="1200"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Font typeface="Inter"/>
              <a:buChar char="•"/>
              <a:defRPr sz="1200"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Font typeface="Inter"/>
              <a:buChar char="•"/>
              <a:defRPr sz="1200"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Font typeface="Inter"/>
              <a:buChar char="•"/>
              <a:defRPr sz="1200"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Font typeface="Inter"/>
              <a:buChar char="•"/>
              <a:defRPr sz="12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25" name="Google Shape;225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ONE_COLUMN_TEXT_1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2"/>
          <p:cNvSpPr txBox="1"/>
          <p:nvPr>
            <p:ph type="title"/>
          </p:nvPr>
        </p:nvSpPr>
        <p:spPr>
          <a:xfrm>
            <a:off x="457200" y="2193900"/>
            <a:ext cx="5603400" cy="7557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8" name="Google Shape;228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53"/>
          <p:cNvSpPr txBox="1"/>
          <p:nvPr>
            <p:ph type="title"/>
          </p:nvPr>
        </p:nvSpPr>
        <p:spPr>
          <a:xfrm>
            <a:off x="917050" y="450150"/>
            <a:ext cx="5249700" cy="4090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31" name="Google Shape;231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32" name="Google Shape;232;p53"/>
          <p:cNvSpPr txBox="1"/>
          <p:nvPr>
            <p:ph idx="1" type="subTitle"/>
          </p:nvPr>
        </p:nvSpPr>
        <p:spPr>
          <a:xfrm>
            <a:off x="917050" y="3196425"/>
            <a:ext cx="4714200" cy="451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Inter Medium"/>
              <a:buNone/>
              <a:defRPr sz="16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Inter Medium"/>
              <a:buNone/>
              <a:defRPr sz="16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Inter Medium"/>
              <a:buNone/>
              <a:defRPr sz="16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Inter Medium"/>
              <a:buNone/>
              <a:defRPr sz="16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Inter Medium"/>
              <a:buNone/>
              <a:defRPr sz="16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Inter Medium"/>
              <a:buNone/>
              <a:defRPr sz="16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Inter Medium"/>
              <a:buNone/>
              <a:defRPr sz="16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Inter Medium"/>
              <a:buNone/>
              <a:defRPr sz="16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Inter Medium"/>
              <a:buNone/>
              <a:defRPr sz="16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5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0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6" name="Google Shape;236;p5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7" name="Google Shape;237;p5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238" name="Google Shape;238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241" name="Google Shape;241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0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4" name="Google Shape;244;p5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ctr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ctr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ctr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ctr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ctr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ctr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ctr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ctr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245" name="Google Shape;245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_3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8"/>
          <p:cNvSpPr txBox="1"/>
          <p:nvPr>
            <p:ph idx="1" type="body"/>
          </p:nvPr>
        </p:nvSpPr>
        <p:spPr>
          <a:xfrm>
            <a:off x="457200" y="1293450"/>
            <a:ext cx="8229600" cy="32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indent="-3302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indent="-3302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302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6pPr>
            <a:lvl7pPr indent="-3302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7pPr>
            <a:lvl8pPr indent="-3302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8pPr>
            <a:lvl9pPr indent="-3302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0" name="Google Shape;250;p58"/>
          <p:cNvSpPr txBox="1"/>
          <p:nvPr>
            <p:ph type="title"/>
          </p:nvPr>
        </p:nvSpPr>
        <p:spPr>
          <a:xfrm>
            <a:off x="457200" y="537750"/>
            <a:ext cx="5603400" cy="7557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2">
  <p:cSld name="CUSTOM_3_2_1_1_1_1_1">
    <p:bg>
      <p:bgPr>
        <a:solidFill>
          <a:schemeClr val="lt1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9"/>
          <p:cNvSpPr txBox="1"/>
          <p:nvPr>
            <p:ph idx="1" type="body"/>
          </p:nvPr>
        </p:nvSpPr>
        <p:spPr>
          <a:xfrm>
            <a:off x="4572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3" name="Google Shape;253;p59"/>
          <p:cNvSpPr txBox="1"/>
          <p:nvPr>
            <p:ph idx="2" type="subTitle"/>
          </p:nvPr>
        </p:nvSpPr>
        <p:spPr>
          <a:xfrm>
            <a:off x="457200" y="1477250"/>
            <a:ext cx="2606100" cy="5313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800"/>
              </a:spcBef>
              <a:spcAft>
                <a:spcPts val="80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59"/>
          <p:cNvSpPr txBox="1"/>
          <p:nvPr>
            <p:ph idx="3" type="body"/>
          </p:nvPr>
        </p:nvSpPr>
        <p:spPr>
          <a:xfrm>
            <a:off x="326895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5" name="Google Shape;255;p59"/>
          <p:cNvSpPr txBox="1"/>
          <p:nvPr>
            <p:ph idx="4" type="subTitle"/>
          </p:nvPr>
        </p:nvSpPr>
        <p:spPr>
          <a:xfrm>
            <a:off x="3268950" y="1477250"/>
            <a:ext cx="2606100" cy="5313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800"/>
              </a:spcBef>
              <a:spcAft>
                <a:spcPts val="80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59"/>
          <p:cNvSpPr txBox="1"/>
          <p:nvPr>
            <p:ph idx="5" type="body"/>
          </p:nvPr>
        </p:nvSpPr>
        <p:spPr>
          <a:xfrm>
            <a:off x="60807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7" name="Google Shape;257;p59"/>
          <p:cNvSpPr txBox="1"/>
          <p:nvPr>
            <p:ph idx="6" type="subTitle"/>
          </p:nvPr>
        </p:nvSpPr>
        <p:spPr>
          <a:xfrm>
            <a:off x="6080700" y="1477250"/>
            <a:ext cx="2606100" cy="5313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800"/>
              </a:spcBef>
              <a:spcAft>
                <a:spcPts val="80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59"/>
          <p:cNvSpPr txBox="1"/>
          <p:nvPr>
            <p:ph type="title"/>
          </p:nvPr>
        </p:nvSpPr>
        <p:spPr>
          <a:xfrm>
            <a:off x="457200" y="537750"/>
            <a:ext cx="5603400" cy="7557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">
  <p:cSld name="TITLE_AND_BODY_3_1_1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0" name="Google Shape;260;p60"/>
          <p:cNvGraphicFramePr/>
          <p:nvPr/>
        </p:nvGraphicFramePr>
        <p:xfrm>
          <a:off x="457200" y="51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{466CAEAD-40FC-4346-A82E-58CED2E0922C}</a:tableStyleId>
              </a:tblPr>
              <a:tblGrid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</a:tblGrid>
              <a:tr h="68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gridSpan="7" row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6" hMerge="1"/>
                <a:tc rowSpan="6" hMerge="1"/>
                <a:tc rowSpan="6" hMerge="1"/>
                <a:tc rowSpan="6" hMerge="1"/>
                <a:tc rowSpan="6" hMerge="1"/>
                <a:tc rowSpan="6" hMerge="1"/>
                <a:tc gridSpan="4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</a:tr>
              <a:tr h="685800">
                <a:tc row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gridSpan="4" vMerge="1"/>
                <a:tc hMerge="1" vMerge="1"/>
                <a:tc hMerge="1" vMerge="1"/>
                <a:tc hMerge="1" vMerge="1"/>
              </a:tr>
              <a:tr h="685800">
                <a:tc vMerge="1"/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gridSpan="4"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 hMerge="1"/>
                <a:tc rowSpan="4" hMerge="1"/>
                <a:tc rowSpan="4" hMerge="1"/>
              </a:tr>
              <a:tr h="685800">
                <a:tc vMerge="1"/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gridSpan="4" vMerge="1"/>
                <a:tc hMerge="1" vMerge="1"/>
                <a:tc hMerge="1" vMerge="1"/>
                <a:tc hMerge="1" vMerge="1"/>
              </a:tr>
              <a:tr h="685800">
                <a:tc vMerge="1"/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gridSpan="4" vMerge="1"/>
                <a:tc hMerge="1" vMerge="1"/>
                <a:tc hMerge="1" vMerge="1"/>
                <a:tc hMerge="1" vMerge="1"/>
              </a:tr>
              <a:tr h="685800">
                <a:tc vMerge="1"/>
                <a:tc gridSpan="7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gridSpan="4" vMerge="1"/>
                <a:tc hMerge="1" vMerge="1"/>
                <a:tc hMerge="1" vMerge="1"/>
                <a:tc hMerge="1" vMerge="1"/>
              </a:tr>
            </a:tbl>
          </a:graphicData>
        </a:graphic>
      </p:graphicFrame>
      <p:sp>
        <p:nvSpPr>
          <p:cNvPr id="261" name="Google Shape;261;p60"/>
          <p:cNvSpPr txBox="1"/>
          <p:nvPr>
            <p:ph type="title"/>
          </p:nvPr>
        </p:nvSpPr>
        <p:spPr>
          <a:xfrm>
            <a:off x="1142975" y="514350"/>
            <a:ext cx="4800300" cy="41148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262" name="Google Shape;262;p60"/>
          <p:cNvSpPr txBox="1"/>
          <p:nvPr>
            <p:ph idx="1" type="body"/>
          </p:nvPr>
        </p:nvSpPr>
        <p:spPr>
          <a:xfrm>
            <a:off x="5943400" y="1885950"/>
            <a:ext cx="2743200" cy="27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17500" lvl="1" marL="9144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263" name="Google Shape;263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3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33.xml"/><Relationship Id="rId44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32.xml"/><Relationship Id="rId43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35.xml"/><Relationship Id="rId46" Type="http://schemas.openxmlformats.org/officeDocument/2006/relationships/slideLayout" Target="../slideLayouts/slideLayout57.xml"/><Relationship Id="rId23" Type="http://schemas.openxmlformats.org/officeDocument/2006/relationships/slideLayout" Target="../slideLayouts/slideLayout34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48" Type="http://schemas.openxmlformats.org/officeDocument/2006/relationships/theme" Target="../theme/theme3.xml"/><Relationship Id="rId25" Type="http://schemas.openxmlformats.org/officeDocument/2006/relationships/slideLayout" Target="../slideLayouts/slideLayout36.xml"/><Relationship Id="rId47" Type="http://schemas.openxmlformats.org/officeDocument/2006/relationships/slideLayout" Target="../slideLayouts/slideLayout58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342900"/>
            <a:ext cx="7782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0" wrap="square" tIns="91425">
            <a:normAutofit/>
          </a:bodyPr>
          <a:lstStyle>
            <a:lvl1pPr lv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  <a:defRPr b="1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  <a:defRPr b="1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  <a:defRPr b="1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  <a:defRPr b="1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  <a:defRPr b="1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  <a:defRPr b="1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  <a:defRPr b="1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  <a:defRPr b="1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  <a:defRPr b="1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915600"/>
            <a:ext cx="5709600" cy="3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Char char="•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Char char="•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Char char="•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Char char="•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Char char="•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Char char="•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Char char="•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Char char="•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400"/>
              <a:buFont typeface="Helvetica Neue"/>
              <a:buChar char="•"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">
          <p15:clr>
            <a:srgbClr val="E46962"/>
          </p15:clr>
        </p15:guide>
        <p15:guide id="2" orient="horz" pos="577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date" id="268" name="Google Shape;268;p61"/>
          <p:cNvSpPr txBox="1"/>
          <p:nvPr>
            <p:ph idx="1" type="subTitle"/>
          </p:nvPr>
        </p:nvSpPr>
        <p:spPr>
          <a:xfrm>
            <a:off x="457200" y="3256700"/>
            <a:ext cx="2739600" cy="13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latin typeface="Helvetica Neue"/>
                <a:ea typeface="Helvetica Neue"/>
                <a:cs typeface="Helvetica Neue"/>
                <a:sym typeface="Helvetica Neue"/>
              </a:rPr>
              <a:t>18 de Febrero de 2025</a:t>
            </a:r>
            <a:endParaRPr b="1"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presentation_title" id="269" name="Google Shape;269;p61"/>
          <p:cNvSpPr txBox="1"/>
          <p:nvPr>
            <p:ph type="ctrTitle"/>
          </p:nvPr>
        </p:nvSpPr>
        <p:spPr>
          <a:xfrm>
            <a:off x="613850" y="523400"/>
            <a:ext cx="5331000" cy="27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100"/>
              <a:t>Introducción a Sistemas Informáticos</a:t>
            </a:r>
            <a:endParaRPr sz="5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Implantación de sistemas operativos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itle" id="354" name="Google Shape;354;p70"/>
          <p:cNvSpPr txBox="1"/>
          <p:nvPr>
            <p:ph type="title"/>
          </p:nvPr>
        </p:nvSpPr>
        <p:spPr>
          <a:xfrm>
            <a:off x="457200" y="514350"/>
            <a:ext cx="5486400" cy="6876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820"/>
              <a:t>Ejercicio: Clasificación de Sistemas</a:t>
            </a:r>
            <a:endParaRPr sz="182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55" name="Google Shape;355;p70"/>
          <p:cNvCxnSpPr/>
          <p:nvPr/>
        </p:nvCxnSpPr>
        <p:spPr>
          <a:xfrm>
            <a:off x="455850" y="1201875"/>
            <a:ext cx="8232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descr="detail" id="356" name="Google Shape;356;p70"/>
          <p:cNvSpPr txBox="1"/>
          <p:nvPr>
            <p:ph idx="1" type="body"/>
          </p:nvPr>
        </p:nvSpPr>
        <p:spPr>
          <a:xfrm>
            <a:off x="455850" y="1279425"/>
            <a:ext cx="5486400" cy="33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s" sz="1400">
                <a:solidFill>
                  <a:schemeClr val="lt1"/>
                </a:solidFill>
              </a:rPr>
              <a:t>Clasifiquen los siguientes sistemas operativos en las categorías correspondientes: Windows, Linux, macOS, Android, UNIX, FreeBSD.</a:t>
            </a:r>
            <a:endParaRPr sz="14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s" sz="1400">
                <a:solidFill>
                  <a:schemeClr val="lt1"/>
                </a:solidFill>
              </a:rPr>
              <a:t>Discusión en grupo sobre las características que definen cada tipo de sistema operativo.</a:t>
            </a:r>
            <a:endParaRPr sz="14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200"/>
              <a:buChar char="●"/>
            </a:pPr>
            <a:r>
              <a:rPr lang="es" sz="1400">
                <a:solidFill>
                  <a:schemeClr val="lt1"/>
                </a:solidFill>
              </a:rPr>
              <a:t>Reflexionen sobre ejemplos de uso en entornos monousuario y multiusuario.</a:t>
            </a:r>
            <a:endParaRPr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header_0" id="361" name="Google Shape;361;p71"/>
          <p:cNvSpPr txBox="1"/>
          <p:nvPr>
            <p:ph idx="4294967295" type="subTitle"/>
          </p:nvPr>
        </p:nvSpPr>
        <p:spPr>
          <a:xfrm>
            <a:off x="458375" y="1201875"/>
            <a:ext cx="2743200" cy="6858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s" sz="1200">
                <a:solidFill>
                  <a:schemeClr val="accent1"/>
                </a:solidFill>
              </a:rPr>
              <a:t>Aplicaciones de escritorio</a:t>
            </a:r>
            <a:endParaRPr b="1" sz="1200">
              <a:solidFill>
                <a:schemeClr val="accent1"/>
              </a:solidFill>
            </a:endParaRPr>
          </a:p>
        </p:txBody>
      </p:sp>
      <p:sp>
        <p:nvSpPr>
          <p:cNvPr descr="header_1" id="362" name="Google Shape;362;p71"/>
          <p:cNvSpPr txBox="1"/>
          <p:nvPr>
            <p:ph idx="4294967295" type="subTitle"/>
          </p:nvPr>
        </p:nvSpPr>
        <p:spPr>
          <a:xfrm>
            <a:off x="3200401" y="1201875"/>
            <a:ext cx="2743200" cy="6876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s" sz="1200">
                <a:solidFill>
                  <a:schemeClr val="accent1"/>
                </a:solidFill>
              </a:rPr>
              <a:t>Aplicaciones móviles</a:t>
            </a:r>
            <a:endParaRPr b="1" sz="1200">
              <a:solidFill>
                <a:schemeClr val="accent1"/>
              </a:solidFill>
            </a:endParaRPr>
          </a:p>
        </p:txBody>
      </p:sp>
      <p:sp>
        <p:nvSpPr>
          <p:cNvPr descr="header_2" id="363" name="Google Shape;363;p71"/>
          <p:cNvSpPr txBox="1"/>
          <p:nvPr>
            <p:ph idx="4294967295" type="subTitle"/>
          </p:nvPr>
        </p:nvSpPr>
        <p:spPr>
          <a:xfrm>
            <a:off x="5942425" y="1201875"/>
            <a:ext cx="2743200" cy="6876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s" sz="1200">
                <a:solidFill>
                  <a:schemeClr val="accent1"/>
                </a:solidFill>
              </a:rPr>
              <a:t>Aplicaciones web</a:t>
            </a:r>
            <a:endParaRPr b="1" sz="1200">
              <a:solidFill>
                <a:schemeClr val="accent1"/>
              </a:solidFill>
            </a:endParaRPr>
          </a:p>
        </p:txBody>
      </p:sp>
      <p:sp>
        <p:nvSpPr>
          <p:cNvPr descr="detail_0" id="364" name="Google Shape;364;p71"/>
          <p:cNvSpPr txBox="1"/>
          <p:nvPr>
            <p:ph idx="1" type="body"/>
          </p:nvPr>
        </p:nvSpPr>
        <p:spPr>
          <a:xfrm>
            <a:off x="457200" y="1889475"/>
            <a:ext cx="2743200" cy="2743200"/>
          </a:xfrm>
          <a:prstGeom prst="rect">
            <a:avLst/>
          </a:prstGeom>
        </p:spPr>
        <p:txBody>
          <a:bodyPr anchorCtr="0" anchor="t" bIns="91425" lIns="137150" spcFirstLastPara="1" rIns="91425" wrap="square" tIns="1371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200"/>
              <a:t>Software diseñado para ser instalado y ejecutado en un ordenador personal. Ejemplos incluyen procesadores de texto y hojas de cálculo.</a:t>
            </a: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detail_1" id="365" name="Google Shape;365;p71"/>
          <p:cNvSpPr txBox="1"/>
          <p:nvPr>
            <p:ph idx="1" type="body"/>
          </p:nvPr>
        </p:nvSpPr>
        <p:spPr>
          <a:xfrm>
            <a:off x="3200400" y="1885950"/>
            <a:ext cx="2743200" cy="2743200"/>
          </a:xfrm>
          <a:prstGeom prst="rect">
            <a:avLst/>
          </a:prstGeom>
        </p:spPr>
        <p:txBody>
          <a:bodyPr anchorCtr="0" anchor="t" bIns="91425" lIns="137150" spcFirstLastPara="1" rIns="91425" wrap="square" tIns="1371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200"/>
              <a:t>Aplicaciones diseñadas específicamente para dispositivos móviles como teléfonos inteligentes y tabletas. Suelen ser más ligeras y optimizadas para la interacción táctil.</a:t>
            </a: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detail_2" id="366" name="Google Shape;366;p71"/>
          <p:cNvSpPr txBox="1"/>
          <p:nvPr>
            <p:ph idx="1" type="body"/>
          </p:nvPr>
        </p:nvSpPr>
        <p:spPr>
          <a:xfrm>
            <a:off x="5942425" y="1885950"/>
            <a:ext cx="2743200" cy="2743200"/>
          </a:xfrm>
          <a:prstGeom prst="rect">
            <a:avLst/>
          </a:prstGeom>
        </p:spPr>
        <p:txBody>
          <a:bodyPr anchorCtr="0" anchor="t" bIns="91425" lIns="137150" spcFirstLastPara="1" rIns="91425" wrap="square" tIns="1371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200"/>
              <a:t>Aplicaciones accesibles a través de un navegador web, sin necesidad de instalación. Se ejecutan en servidores y pueden ser utilizadas en cualquier dispositivo con conexión a Internet.</a:t>
            </a: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67" name="Google Shape;367;p71"/>
          <p:cNvCxnSpPr/>
          <p:nvPr/>
        </p:nvCxnSpPr>
        <p:spPr>
          <a:xfrm>
            <a:off x="455850" y="1201875"/>
            <a:ext cx="8232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descr="title" id="368" name="Google Shape;368;p71"/>
          <p:cNvSpPr txBox="1"/>
          <p:nvPr>
            <p:ph type="title"/>
          </p:nvPr>
        </p:nvSpPr>
        <p:spPr>
          <a:xfrm>
            <a:off x="457200" y="514350"/>
            <a:ext cx="5486400" cy="6858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Aplicaciones</a:t>
            </a:r>
            <a:endParaRPr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itle" id="373" name="Google Shape;373;p72"/>
          <p:cNvSpPr txBox="1"/>
          <p:nvPr>
            <p:ph type="title"/>
          </p:nvPr>
        </p:nvSpPr>
        <p:spPr>
          <a:xfrm>
            <a:off x="457200" y="514350"/>
            <a:ext cx="3429000" cy="6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Ejercicio: Identificar Aplicaciones</a:t>
            </a:r>
            <a:endParaRPr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detail" id="374" name="Google Shape;374;p72"/>
          <p:cNvSpPr txBox="1"/>
          <p:nvPr>
            <p:ph idx="1" type="body"/>
          </p:nvPr>
        </p:nvSpPr>
        <p:spPr>
          <a:xfrm>
            <a:off x="3886200" y="1260025"/>
            <a:ext cx="3429000" cy="3369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-2476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elvetica Neue"/>
              <a:buChar char="●"/>
            </a:pPr>
            <a:r>
              <a:rPr lang="es" sz="1200"/>
              <a:t>Identifica diferentes tipos de aplicaciones en tu dispositivo (por ejemplo, aplicaciones de escritorio, móviles, y web). Ponlo por el chat.</a:t>
            </a:r>
            <a:endParaRPr sz="1200"/>
          </a:p>
          <a:p>
            <a:pPr indent="-24765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elvetica Neue"/>
              <a:buChar char="●"/>
            </a:pPr>
            <a:r>
              <a:rPr lang="es" sz="1200"/>
              <a:t>Clasifica al menos tres aplicaciones según su tipo y explica brevemente su función.</a:t>
            </a:r>
            <a:endParaRPr sz="1200"/>
          </a:p>
          <a:p>
            <a:pPr indent="-24765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elvetica Neue"/>
              <a:buChar char="●"/>
            </a:pPr>
            <a:r>
              <a:rPr lang="es" sz="1200"/>
              <a:t>Comparte tus ejemplos con un compañero y discute por qué las clasificaste de esa manera.</a:t>
            </a:r>
            <a:endParaRPr sz="1200"/>
          </a:p>
          <a:p>
            <a:pPr indent="-247650" lvl="0" marL="457200" rtl="0" algn="l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200"/>
              <a:buChar char="●"/>
            </a:pPr>
            <a:r>
              <a:rPr b="1" lang="es" sz="1200"/>
              <a:t>Todo esto puede ser hecho por Discord o también, me lo puedes enviar por mail.</a:t>
            </a:r>
            <a:endParaRPr b="1"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itle" id="379" name="Google Shape;379;p73"/>
          <p:cNvSpPr txBox="1"/>
          <p:nvPr>
            <p:ph type="title"/>
          </p:nvPr>
        </p:nvSpPr>
        <p:spPr>
          <a:xfrm>
            <a:off x="457200" y="514350"/>
            <a:ext cx="4112400" cy="4114800"/>
          </a:xfrm>
          <a:prstGeom prst="rect">
            <a:avLst/>
          </a:prstGeom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Importancia de los Sistemas Operativos</a:t>
            </a:r>
            <a:endParaRPr sz="18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detail" id="380" name="Google Shape;380;p73"/>
          <p:cNvSpPr txBox="1"/>
          <p:nvPr>
            <p:ph idx="1" type="body"/>
          </p:nvPr>
        </p:nvSpPr>
        <p:spPr>
          <a:xfrm>
            <a:off x="4572000" y="514500"/>
            <a:ext cx="4112400" cy="4114800"/>
          </a:xfrm>
          <a:prstGeom prst="rect">
            <a:avLst/>
          </a:prstGeom>
          <a:ln>
            <a:noFill/>
          </a:ln>
        </p:spPr>
        <p:txBody>
          <a:bodyPr anchorCtr="0" anchor="b" bIns="182875" lIns="182875" spcFirstLastPara="1" rIns="182875" wrap="square" tIns="1828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s" sz="1600"/>
              <a:t>Los sistemas operativos son fundamentales para el funcionamiento de los sistemas informáticos modernos. Actúan como intermediarios entre el hardware y las aplicaciones, gestionando los recursos del sistema, como la memoria y el procesamiento. Sin un sistema operativo, las aplicaciones no podrían interactuar con el hardware de manera eficiente, lo que haría imposible el uso de computadoras y dispositivos móviles de forma efectiva.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header_0" id="385" name="Google Shape;385;p74"/>
          <p:cNvSpPr txBox="1"/>
          <p:nvPr>
            <p:ph idx="4294967295" type="subTitle"/>
          </p:nvPr>
        </p:nvSpPr>
        <p:spPr>
          <a:xfrm>
            <a:off x="3199725" y="1201875"/>
            <a:ext cx="2744700" cy="6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s" sz="1200"/>
              <a:t>Virtualización</a:t>
            </a:r>
            <a:endParaRPr b="1"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header_1" id="386" name="Google Shape;386;p74"/>
          <p:cNvSpPr txBox="1"/>
          <p:nvPr>
            <p:ph idx="4294967295" type="subTitle"/>
          </p:nvPr>
        </p:nvSpPr>
        <p:spPr>
          <a:xfrm>
            <a:off x="5942775" y="1201900"/>
            <a:ext cx="2744700" cy="6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s" sz="1200"/>
              <a:t>Sistemas en la Nube</a:t>
            </a:r>
            <a:endParaRPr b="1"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detail_0" id="387" name="Google Shape;387;p74"/>
          <p:cNvSpPr txBox="1"/>
          <p:nvPr>
            <p:ph idx="1" type="body"/>
          </p:nvPr>
        </p:nvSpPr>
        <p:spPr>
          <a:xfrm>
            <a:off x="3200400" y="1885970"/>
            <a:ext cx="2744700" cy="27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0500" lvl="0" marL="28575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elvetica Neue"/>
              <a:buChar char="●"/>
            </a:pPr>
            <a:r>
              <a:rPr lang="es" sz="1200"/>
              <a:t>La virtualización permite ejecutar múltiples sistemas operativos en una sola máquina física.</a:t>
            </a:r>
            <a:endParaRPr sz="1200"/>
          </a:p>
          <a:p>
            <a:pPr indent="-190500" lvl="0" marL="28575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elvetica Neue"/>
              <a:buChar char="●"/>
            </a:pPr>
            <a:r>
              <a:rPr lang="es" sz="1200"/>
              <a:t>Facilita la optimización de recursos y la reducción de costos operativos.</a:t>
            </a:r>
            <a:endParaRPr sz="1200"/>
          </a:p>
          <a:p>
            <a:pPr indent="-190500" lvl="0" marL="285750" rtl="0" algn="l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200"/>
              <a:buFont typeface="Helvetica Neue"/>
              <a:buChar char="●"/>
            </a:pPr>
            <a:r>
              <a:rPr lang="es" sz="1200"/>
              <a:t>Las plataformas como VMware y Hyper-V son líderes en este campo.</a:t>
            </a:r>
            <a:endParaRPr sz="1200"/>
          </a:p>
        </p:txBody>
      </p:sp>
      <p:sp>
        <p:nvSpPr>
          <p:cNvPr descr="detail_1" id="388" name="Google Shape;388;p74"/>
          <p:cNvSpPr txBox="1"/>
          <p:nvPr>
            <p:ph idx="1" type="body"/>
          </p:nvPr>
        </p:nvSpPr>
        <p:spPr>
          <a:xfrm>
            <a:off x="5943600" y="1885950"/>
            <a:ext cx="2744700" cy="27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05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s" sz="1200"/>
              <a:t>Los sistemas operativos en la nube permiten acceso remoto a servicios y recursos.</a:t>
            </a:r>
            <a:endParaRPr sz="1200"/>
          </a:p>
          <a:p>
            <a:pPr indent="-19050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s" sz="1200"/>
              <a:t>Facilitan la escalabilidad y flexibilidad en el uso de aplicaciones.</a:t>
            </a:r>
            <a:endParaRPr sz="1200"/>
          </a:p>
          <a:p>
            <a:pPr indent="-19050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200"/>
              <a:buChar char="●"/>
            </a:pPr>
            <a:r>
              <a:rPr lang="es" sz="1200"/>
              <a:t>Ejemplos incluyen Google Cloud OS y Microsoft Azure.</a:t>
            </a:r>
            <a:endParaRPr sz="1200"/>
          </a:p>
        </p:txBody>
      </p:sp>
      <p:sp>
        <p:nvSpPr>
          <p:cNvPr descr="title" id="389" name="Google Shape;389;p74"/>
          <p:cNvSpPr txBox="1"/>
          <p:nvPr>
            <p:ph type="title"/>
          </p:nvPr>
        </p:nvSpPr>
        <p:spPr>
          <a:xfrm>
            <a:off x="457200" y="510925"/>
            <a:ext cx="2744700" cy="4122000"/>
          </a:xfrm>
          <a:prstGeom prst="rect">
            <a:avLst/>
          </a:prstGeom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Tendencias actuales en Sistemas Operativos</a:t>
            </a:r>
            <a:endParaRPr sz="18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itle" id="394" name="Google Shape;394;p75"/>
          <p:cNvSpPr txBox="1"/>
          <p:nvPr>
            <p:ph type="title"/>
          </p:nvPr>
        </p:nvSpPr>
        <p:spPr>
          <a:xfrm>
            <a:off x="457200" y="514350"/>
            <a:ext cx="3429000" cy="6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en Discord: Discusión de Tendencias</a:t>
            </a:r>
            <a:endParaRPr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detail" id="395" name="Google Shape;395;p75"/>
          <p:cNvSpPr txBox="1"/>
          <p:nvPr>
            <p:ph idx="1" type="body"/>
          </p:nvPr>
        </p:nvSpPr>
        <p:spPr>
          <a:xfrm>
            <a:off x="3886200" y="1260025"/>
            <a:ext cx="3429000" cy="3369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-2413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Helvetica Neue"/>
              <a:buChar char="●"/>
            </a:pPr>
            <a:r>
              <a:rPr lang="es" sz="1100"/>
              <a:t>¿Cuáles son las tendencias más relevantes en el desarrollo de sistemas operativos hoy en día?</a:t>
            </a:r>
            <a:endParaRPr sz="1100"/>
          </a:p>
          <a:p>
            <a:pPr indent="-2413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Helvetica Neue"/>
              <a:buChar char="●"/>
            </a:pPr>
            <a:r>
              <a:rPr lang="es" sz="1100"/>
              <a:t>¿Cómo afecta la virtualización a la forma en que utilizamos los sistemas operativos?</a:t>
            </a:r>
            <a:endParaRPr sz="1100"/>
          </a:p>
          <a:p>
            <a:pPr indent="-2413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Helvetica Neue"/>
              <a:buChar char="●"/>
            </a:pPr>
            <a:r>
              <a:rPr lang="es" sz="1100"/>
              <a:t>¿Qué impacto tienen los sistemas operativos en la computación en la nube?</a:t>
            </a:r>
            <a:endParaRPr sz="1100"/>
          </a:p>
          <a:p>
            <a:pPr indent="-2413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Helvetica Neue"/>
              <a:buChar char="●"/>
            </a:pPr>
            <a:r>
              <a:rPr lang="es" sz="1100"/>
              <a:t>¿Cómo están evolucionando los sistemas operativos para soportar aplicaciones móviles y de escritorio?</a:t>
            </a:r>
            <a:endParaRPr sz="1100"/>
          </a:p>
          <a:p>
            <a:pPr indent="-241300" lvl="0" marL="457200" rtl="0" algn="l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100"/>
              <a:buFont typeface="Helvetica Neue"/>
              <a:buChar char="●"/>
            </a:pPr>
            <a:r>
              <a:rPr lang="es" sz="1100"/>
              <a:t>Discusión sobre la importancia de la seguridad en los sistemas operativos actuales.</a:t>
            </a:r>
            <a:endParaRPr sz="1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itle" id="400" name="Google Shape;400;p76"/>
          <p:cNvSpPr txBox="1"/>
          <p:nvPr>
            <p:ph type="title"/>
          </p:nvPr>
        </p:nvSpPr>
        <p:spPr>
          <a:xfrm>
            <a:off x="457200" y="514350"/>
            <a:ext cx="4112400" cy="4114800"/>
          </a:xfrm>
          <a:prstGeom prst="rect">
            <a:avLst/>
          </a:prstGeom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Conclusiones</a:t>
            </a:r>
            <a:endParaRPr sz="18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detail" id="401" name="Google Shape;401;p76"/>
          <p:cNvSpPr txBox="1"/>
          <p:nvPr>
            <p:ph idx="1" type="body"/>
          </p:nvPr>
        </p:nvSpPr>
        <p:spPr>
          <a:xfrm>
            <a:off x="4572000" y="514500"/>
            <a:ext cx="4112400" cy="4114800"/>
          </a:xfrm>
          <a:prstGeom prst="rect">
            <a:avLst/>
          </a:prstGeom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Hemos explorado la estructura de un sistema informático, los componentes de la arquitectura de un sistema operativo, sus funciones, y los distintos tipos de sistemas y aplicaciones. </a:t>
            </a:r>
            <a:endParaRPr sz="1300"/>
          </a:p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s" sz="1300"/>
              <a:t>El entendimiento de los sistemas operativos es vital en el campo de la informática, ya que actúan como intermediarios entre el hardware y el usuario, permitiendo la ejecución eficiente y efectiva de aplicaciones. </a:t>
            </a:r>
            <a:endParaRPr sz="1300"/>
          </a:p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s" sz="1300"/>
              <a:t>La competencia en el uso de sistemas operativos se traduce en un mejor rendimiento y una mayor capacidad para resolver problemas tecnológicos.</a:t>
            </a:r>
            <a:endParaRPr sz="13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6" name="Google Shape;406;p77"/>
          <p:cNvGraphicFramePr/>
          <p:nvPr/>
        </p:nvGraphicFramePr>
        <p:xfrm>
          <a:off x="457200" y="51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{466CAEAD-40FC-4346-A82E-58CED2E0922C}</a:tableStyleId>
              </a:tblPr>
              <a:tblGrid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  <a:gridCol w="685775"/>
              </a:tblGrid>
              <a:tr h="685800">
                <a:tc gridSpan="11" row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4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5" hMerge="1"/>
                <a:tc rowSpan="5" hMerge="1"/>
                <a:tc rowSpan="5" hMerge="1"/>
                <a:tc rowSpan="5" hMerge="1"/>
                <a:tc rowSpan="5" hMerge="1"/>
                <a:tc rowSpan="5" hMerge="1"/>
                <a:tc rowSpan="5" hMerge="1"/>
                <a:tc rowSpan="5" hMerge="1"/>
                <a:tc rowSpan="5" hMerge="1"/>
                <a:tc rowSpan="5" hMerge="1"/>
                <a:tc row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5800">
                <a:tc gridSpan="1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vMerge="1"/>
              </a:tr>
              <a:tr h="685800">
                <a:tc gridSpan="1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vMerge="1"/>
              </a:tr>
              <a:tr h="685800">
                <a:tc gridSpan="1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vMerge="1"/>
              </a:tr>
              <a:tr h="685800">
                <a:tc gridSpan="1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vMerge="1"/>
              </a:tr>
              <a:tr h="685800">
                <a:tc gridSpan="11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Muchas gracias</a:t>
                      </a:r>
                      <a:endParaRPr b="1"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agenda_0" id="274" name="Google Shape;274;p62"/>
          <p:cNvSpPr txBox="1"/>
          <p:nvPr/>
        </p:nvSpPr>
        <p:spPr>
          <a:xfrm>
            <a:off x="457200" y="1292325"/>
            <a:ext cx="41115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1422" lvl="0" marL="118871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Helvetica Neue"/>
              <a:buChar char="•"/>
            </a:pPr>
            <a:r>
              <a:rPr lang="es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Estructura de un Sistema Informático</a:t>
            </a:r>
            <a:endParaRPr sz="13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1422" lvl="0" marL="118871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Helvetica Neue"/>
              <a:buChar char="•"/>
            </a:pPr>
            <a:r>
              <a:rPr lang="es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Ejercicio: Identificar componentes</a:t>
            </a:r>
            <a:endParaRPr sz="13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1422" lvl="0" marL="118871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Helvetica Neue"/>
              <a:buChar char="•"/>
            </a:pPr>
            <a:r>
              <a:rPr lang="es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Arquitectura de un sistema operativo</a:t>
            </a:r>
            <a:endParaRPr sz="13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1422" lvl="0" marL="118871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Helvetica Neue"/>
              <a:buChar char="•"/>
            </a:pPr>
            <a:r>
              <a:rPr lang="es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Ejercicio: Dibujar arquitectura</a:t>
            </a:r>
            <a:endParaRPr sz="13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1422" lvl="0" marL="118871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Helvetica Neue"/>
              <a:buChar char="•"/>
            </a:pPr>
            <a:r>
              <a:rPr lang="es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Funciones de un Sistema Operativo</a:t>
            </a:r>
            <a:endParaRPr sz="13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1422" lvl="0" marL="118871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Helvetica Neue"/>
              <a:buChar char="•"/>
            </a:pPr>
            <a:r>
              <a:rPr lang="es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Tipos de Sistemas Operativos</a:t>
            </a:r>
            <a:endParaRPr sz="13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1422" lvl="0" marL="118871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Helvetica Neue"/>
              <a:buChar char="•"/>
            </a:pPr>
            <a:r>
              <a:rPr lang="es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Ejercicio: Clasificación de sistemas</a:t>
            </a:r>
            <a:endParaRPr sz="13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agenda_1" id="275" name="Google Shape;275;p62"/>
          <p:cNvSpPr txBox="1"/>
          <p:nvPr/>
        </p:nvSpPr>
        <p:spPr>
          <a:xfrm>
            <a:off x="4580175" y="1292420"/>
            <a:ext cx="41115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1422" lvl="0" marL="118871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Helvetica Neue"/>
              <a:buChar char="•"/>
            </a:pPr>
            <a:r>
              <a:rPr lang="es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Tipos de aplicaciones</a:t>
            </a:r>
            <a:endParaRPr sz="13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1422" lvl="0" marL="118871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Helvetica Neue"/>
              <a:buChar char="•"/>
            </a:pPr>
            <a:r>
              <a:rPr lang="es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Ejercicio: Identificar aplicaciones</a:t>
            </a:r>
            <a:endParaRPr sz="13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1422" lvl="0" marL="118871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Helvetica Neue"/>
              <a:buChar char="•"/>
            </a:pPr>
            <a:r>
              <a:rPr lang="es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Importancia de los Sistemas Operativos</a:t>
            </a:r>
            <a:endParaRPr sz="13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1422" lvl="0" marL="118871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Helvetica Neue"/>
              <a:buChar char="•"/>
            </a:pPr>
            <a:r>
              <a:rPr lang="es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Tendencias actuales en Sistemas Operativos</a:t>
            </a:r>
            <a:endParaRPr sz="13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1422" lvl="0" marL="118871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Helvetica Neue"/>
              <a:buChar char="•"/>
            </a:pPr>
            <a:r>
              <a:rPr lang="es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Conclusiones</a:t>
            </a:r>
            <a:endParaRPr sz="13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title" id="276" name="Google Shape;276;p62"/>
          <p:cNvSpPr txBox="1"/>
          <p:nvPr>
            <p:ph idx="4294967295" type="title"/>
          </p:nvPr>
        </p:nvSpPr>
        <p:spPr>
          <a:xfrm>
            <a:off x="568225" y="523400"/>
            <a:ext cx="7424700" cy="6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600"/>
              <a:t>Índice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header_0" id="281" name="Google Shape;281;p63"/>
          <p:cNvSpPr txBox="1"/>
          <p:nvPr>
            <p:ph idx="4294967295" type="subTitle"/>
          </p:nvPr>
        </p:nvSpPr>
        <p:spPr>
          <a:xfrm>
            <a:off x="458375" y="1201875"/>
            <a:ext cx="2743200" cy="13698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s" sz="1200">
                <a:solidFill>
                  <a:schemeClr val="dk1"/>
                </a:solidFill>
              </a:rPr>
              <a:t>Hardware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descr="header_1" id="282" name="Google Shape;282;p63"/>
          <p:cNvSpPr txBox="1"/>
          <p:nvPr>
            <p:ph idx="4294967295" type="subTitle"/>
          </p:nvPr>
        </p:nvSpPr>
        <p:spPr>
          <a:xfrm>
            <a:off x="3200401" y="1201875"/>
            <a:ext cx="2743200" cy="13698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s" sz="1200">
                <a:solidFill>
                  <a:schemeClr val="dk1"/>
                </a:solidFill>
              </a:rPr>
              <a:t>Software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descr="header_2" id="283" name="Google Shape;283;p63"/>
          <p:cNvSpPr txBox="1"/>
          <p:nvPr>
            <p:ph idx="4294967295" type="subTitle"/>
          </p:nvPr>
        </p:nvSpPr>
        <p:spPr>
          <a:xfrm>
            <a:off x="5942425" y="1201875"/>
            <a:ext cx="2743200" cy="13698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s" sz="1200">
                <a:solidFill>
                  <a:schemeClr val="dk1"/>
                </a:solidFill>
              </a:rPr>
              <a:t>Redes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descr="detail_0" id="284" name="Google Shape;284;p63"/>
          <p:cNvSpPr txBox="1"/>
          <p:nvPr>
            <p:ph idx="1" type="body"/>
          </p:nvPr>
        </p:nvSpPr>
        <p:spPr>
          <a:xfrm>
            <a:off x="457200" y="2571750"/>
            <a:ext cx="2743200" cy="2057400"/>
          </a:xfrm>
          <a:prstGeom prst="rect">
            <a:avLst/>
          </a:prstGeom>
        </p:spPr>
        <p:txBody>
          <a:bodyPr anchorCtr="0" anchor="t" bIns="91425" lIns="137150" spcFirstLastPara="1" rIns="91425" wrap="square" tIns="1371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/>
              <a:t>Incluye todos los componentes físicos que permiten el funcionamiento del sistema, como CPU, memoria, discos duros y dispositivos periféricos.</a:t>
            </a: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detail_1" id="285" name="Google Shape;285;p63"/>
          <p:cNvSpPr txBox="1"/>
          <p:nvPr>
            <p:ph idx="1" type="body"/>
          </p:nvPr>
        </p:nvSpPr>
        <p:spPr>
          <a:xfrm>
            <a:off x="3200400" y="2571750"/>
            <a:ext cx="2743200" cy="2057400"/>
          </a:xfrm>
          <a:prstGeom prst="rect">
            <a:avLst/>
          </a:prstGeom>
        </p:spPr>
        <p:txBody>
          <a:bodyPr anchorCtr="0" anchor="t" bIns="91425" lIns="137150" spcFirstLastPara="1" rIns="91425" wrap="square" tIns="1371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/>
              <a:t>Conjunto de programas y aplicaciones que ejecutan tareas específicas y permiten la interacción del usuario con el hardware.</a:t>
            </a: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detail_2" id="286" name="Google Shape;286;p63"/>
          <p:cNvSpPr txBox="1"/>
          <p:nvPr>
            <p:ph idx="1" type="body"/>
          </p:nvPr>
        </p:nvSpPr>
        <p:spPr>
          <a:xfrm>
            <a:off x="5942425" y="2571750"/>
            <a:ext cx="2743200" cy="2057400"/>
          </a:xfrm>
          <a:prstGeom prst="rect">
            <a:avLst/>
          </a:prstGeom>
        </p:spPr>
        <p:txBody>
          <a:bodyPr anchorCtr="0" anchor="t" bIns="91425" lIns="137150" spcFirstLastPara="1" rIns="91425" wrap="square" tIns="1371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/>
              <a:t>Estructuras que permiten la comunicación y el intercambio de datos entre diferentes sistemas informáticos, incluyendo redes locales (LAN) y redes de área amplia (WAN).</a:t>
            </a: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87" name="Google Shape;287;p63"/>
          <p:cNvCxnSpPr/>
          <p:nvPr/>
        </p:nvCxnSpPr>
        <p:spPr>
          <a:xfrm>
            <a:off x="455850" y="1201875"/>
            <a:ext cx="8232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descr="title" id="288" name="Google Shape;288;p63"/>
          <p:cNvSpPr txBox="1"/>
          <p:nvPr>
            <p:ph type="title"/>
          </p:nvPr>
        </p:nvSpPr>
        <p:spPr>
          <a:xfrm>
            <a:off x="457200" y="514350"/>
            <a:ext cx="5486100" cy="6858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 de un Sistema Informático</a:t>
            </a:r>
            <a:endParaRPr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itle" id="293" name="Google Shape;293;p64"/>
          <p:cNvSpPr txBox="1"/>
          <p:nvPr>
            <p:ph type="title"/>
          </p:nvPr>
        </p:nvSpPr>
        <p:spPr>
          <a:xfrm>
            <a:off x="457200" y="514350"/>
            <a:ext cx="3429000" cy="6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Ejercicio: Identificar Componentes</a:t>
            </a:r>
            <a:endParaRPr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detail" id="294" name="Google Shape;294;p64"/>
          <p:cNvSpPr txBox="1"/>
          <p:nvPr>
            <p:ph idx="1" type="body"/>
          </p:nvPr>
        </p:nvSpPr>
        <p:spPr>
          <a:xfrm>
            <a:off x="3886200" y="1260025"/>
            <a:ext cx="3429000" cy="3369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-2667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Helvetica Neue"/>
              <a:buChar char="●"/>
            </a:pPr>
            <a:r>
              <a:rPr lang="es" sz="1500"/>
              <a:t>Identifica los siguientes componentes de un sistema informático: CPU, RAM, disco duro, software de sistema y software de aplicación.</a:t>
            </a:r>
            <a:endParaRPr sz="1500"/>
          </a:p>
          <a:p>
            <a:pPr indent="-266700" lvl="0" marL="457200" rtl="0" algn="l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500"/>
              <a:buFont typeface="Helvetica Neue"/>
              <a:buChar char="●"/>
            </a:pPr>
            <a:r>
              <a:rPr lang="es" sz="1500"/>
              <a:t>Ponme en el chat ejemplos de cada componente que hayas usado en tu día a día (hardware/software/redes).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header_0" id="299" name="Google Shape;299;p65"/>
          <p:cNvSpPr txBox="1"/>
          <p:nvPr>
            <p:ph idx="4294967295" type="subTitle"/>
          </p:nvPr>
        </p:nvSpPr>
        <p:spPr>
          <a:xfrm>
            <a:off x="458375" y="1201875"/>
            <a:ext cx="2743200" cy="6858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s" sz="1200">
                <a:solidFill>
                  <a:schemeClr val="accent1"/>
                </a:solidFill>
              </a:rPr>
              <a:t>Núcleo del Sistema Operativo</a:t>
            </a:r>
            <a:endParaRPr b="1" sz="1200">
              <a:solidFill>
                <a:schemeClr val="accent1"/>
              </a:solidFill>
            </a:endParaRPr>
          </a:p>
        </p:txBody>
      </p:sp>
      <p:sp>
        <p:nvSpPr>
          <p:cNvPr descr="header_1" id="300" name="Google Shape;300;p65"/>
          <p:cNvSpPr txBox="1"/>
          <p:nvPr>
            <p:ph idx="4294967295" type="subTitle"/>
          </p:nvPr>
        </p:nvSpPr>
        <p:spPr>
          <a:xfrm>
            <a:off x="3200401" y="1201875"/>
            <a:ext cx="2743200" cy="6876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s" sz="1200">
                <a:solidFill>
                  <a:schemeClr val="accent1"/>
                </a:solidFill>
              </a:rPr>
              <a:t>Interfaz de usuario</a:t>
            </a:r>
            <a:endParaRPr b="1" sz="1200">
              <a:solidFill>
                <a:schemeClr val="accent1"/>
              </a:solidFill>
            </a:endParaRPr>
          </a:p>
        </p:txBody>
      </p:sp>
      <p:sp>
        <p:nvSpPr>
          <p:cNvPr descr="header_2" id="301" name="Google Shape;301;p65"/>
          <p:cNvSpPr txBox="1"/>
          <p:nvPr>
            <p:ph idx="4294967295" type="subTitle"/>
          </p:nvPr>
        </p:nvSpPr>
        <p:spPr>
          <a:xfrm>
            <a:off x="5942425" y="1201875"/>
            <a:ext cx="2743200" cy="6876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s" sz="1200">
                <a:solidFill>
                  <a:schemeClr val="accent1"/>
                </a:solidFill>
              </a:rPr>
              <a:t>Controladores de dispositivo</a:t>
            </a:r>
            <a:endParaRPr b="1" sz="1200">
              <a:solidFill>
                <a:schemeClr val="accent1"/>
              </a:solidFill>
            </a:endParaRPr>
          </a:p>
        </p:txBody>
      </p:sp>
      <p:sp>
        <p:nvSpPr>
          <p:cNvPr descr="detail_0" id="302" name="Google Shape;302;p65"/>
          <p:cNvSpPr txBox="1"/>
          <p:nvPr>
            <p:ph idx="1" type="body"/>
          </p:nvPr>
        </p:nvSpPr>
        <p:spPr>
          <a:xfrm>
            <a:off x="457200" y="1889475"/>
            <a:ext cx="2743200" cy="2743200"/>
          </a:xfrm>
          <a:prstGeom prst="rect">
            <a:avLst/>
          </a:prstGeom>
        </p:spPr>
        <p:txBody>
          <a:bodyPr anchorCtr="0" anchor="t" bIns="91425" lIns="137150" spcFirstLastPara="1" rIns="91425" wrap="square" tIns="1371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200"/>
              <a:t>El núcleo gestiona los recursos del sistema y la comunicación entre el hardware y el software, asegurando que las tareas se realicen de manera eficiente y segura.</a:t>
            </a: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detail_1" id="303" name="Google Shape;303;p65"/>
          <p:cNvSpPr txBox="1"/>
          <p:nvPr>
            <p:ph idx="1" type="body"/>
          </p:nvPr>
        </p:nvSpPr>
        <p:spPr>
          <a:xfrm>
            <a:off x="3200400" y="1885950"/>
            <a:ext cx="2743200" cy="2743200"/>
          </a:xfrm>
          <a:prstGeom prst="rect">
            <a:avLst/>
          </a:prstGeom>
        </p:spPr>
        <p:txBody>
          <a:bodyPr anchorCtr="0" anchor="t" bIns="91425" lIns="137150" spcFirstLastPara="1" rIns="91425" wrap="square" tIns="1371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200"/>
              <a:t>La interfaz permite a los usuarios interactuar con el sistema operativo a través de comandos o gráficos, facilitando el acceso a las funcionalidades del sistema.</a:t>
            </a: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detail_2" id="304" name="Google Shape;304;p65"/>
          <p:cNvSpPr txBox="1"/>
          <p:nvPr>
            <p:ph idx="1" type="body"/>
          </p:nvPr>
        </p:nvSpPr>
        <p:spPr>
          <a:xfrm>
            <a:off x="5942425" y="1885950"/>
            <a:ext cx="2743200" cy="2743200"/>
          </a:xfrm>
          <a:prstGeom prst="rect">
            <a:avLst/>
          </a:prstGeom>
        </p:spPr>
        <p:txBody>
          <a:bodyPr anchorCtr="0" anchor="t" bIns="91425" lIns="137150" spcFirstLastPara="1" rIns="91425" wrap="square" tIns="1371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200"/>
              <a:t>Los controladores actúan como intermediarios entre el sistema operativo y el hardware, permitiendo que el software se comunique con dispositivos como impresoras y tarjetas gráficas.</a:t>
            </a: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05" name="Google Shape;305;p65"/>
          <p:cNvCxnSpPr/>
          <p:nvPr/>
        </p:nvCxnSpPr>
        <p:spPr>
          <a:xfrm>
            <a:off x="455850" y="1201875"/>
            <a:ext cx="8232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descr="title" id="306" name="Google Shape;306;p65"/>
          <p:cNvSpPr txBox="1"/>
          <p:nvPr>
            <p:ph type="title"/>
          </p:nvPr>
        </p:nvSpPr>
        <p:spPr>
          <a:xfrm>
            <a:off x="457200" y="514350"/>
            <a:ext cx="5486400" cy="6858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 de un Sistema Operativo</a:t>
            </a:r>
            <a:endParaRPr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itle" id="311" name="Google Shape;311;p66"/>
          <p:cNvSpPr txBox="1"/>
          <p:nvPr>
            <p:ph type="title"/>
          </p:nvPr>
        </p:nvSpPr>
        <p:spPr>
          <a:xfrm>
            <a:off x="457200" y="514350"/>
            <a:ext cx="3429000" cy="6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Ejercicio: Dibujar Arquitectura</a:t>
            </a:r>
            <a:endParaRPr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detail" id="312" name="Google Shape;312;p66"/>
          <p:cNvSpPr txBox="1"/>
          <p:nvPr>
            <p:ph idx="1" type="body"/>
          </p:nvPr>
        </p:nvSpPr>
        <p:spPr>
          <a:xfrm>
            <a:off x="3886200" y="1260025"/>
            <a:ext cx="3429000" cy="3369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-2476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elvetica Neue"/>
              <a:buChar char="●"/>
            </a:pPr>
            <a:r>
              <a:rPr lang="es" sz="1200"/>
              <a:t>Utiliza los componentes discutidos: núcleo, interfaz de usuario, controladores de dispositivo y gestión de memoria. </a:t>
            </a:r>
            <a:r>
              <a:rPr b="1" lang="es" sz="1200"/>
              <a:t>Investiga en internet cómo podrías representar la arquitectura de los elementos mencionados, cómo se conectan entre sí.</a:t>
            </a:r>
            <a:endParaRPr b="1" sz="1200"/>
          </a:p>
          <a:p>
            <a:pPr indent="-24765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elvetica Neue"/>
              <a:buChar char="●"/>
            </a:pPr>
            <a:r>
              <a:rPr lang="es" sz="1200"/>
              <a:t>Dibuja un esquema simple que muestre cómo estos componentes interactúan entre sí.</a:t>
            </a:r>
            <a:endParaRPr sz="1200"/>
          </a:p>
          <a:p>
            <a:pPr indent="-24765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elvetica Neue"/>
              <a:buChar char="●"/>
            </a:pPr>
            <a:r>
              <a:rPr lang="es" sz="1200"/>
              <a:t>Incluye etiquetas y breves descripciones de cada componente en tu dibujo.</a:t>
            </a:r>
            <a:endParaRPr sz="1200"/>
          </a:p>
          <a:p>
            <a:pPr indent="-247650" lvl="0" marL="457200" rtl="0" algn="l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200"/>
              <a:buChar char="●"/>
            </a:pPr>
            <a:r>
              <a:rPr lang="es" sz="1200"/>
              <a:t>(Opcional): Mándamelo por email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header_0" id="317" name="Google Shape;317;p67"/>
          <p:cNvSpPr txBox="1"/>
          <p:nvPr>
            <p:ph idx="4294967295" type="subTitle"/>
          </p:nvPr>
        </p:nvSpPr>
        <p:spPr>
          <a:xfrm>
            <a:off x="458080" y="1201875"/>
            <a:ext cx="2055600" cy="6858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s" sz="1200">
                <a:solidFill>
                  <a:schemeClr val="accent1"/>
                </a:solidFill>
              </a:rPr>
              <a:t>Gestión de Procesos</a:t>
            </a:r>
            <a:endParaRPr b="1" sz="1200">
              <a:solidFill>
                <a:schemeClr val="accent1"/>
              </a:solidFill>
            </a:endParaRPr>
          </a:p>
        </p:txBody>
      </p:sp>
      <p:sp>
        <p:nvSpPr>
          <p:cNvPr descr="header_1" id="318" name="Google Shape;318;p67"/>
          <p:cNvSpPr txBox="1"/>
          <p:nvPr>
            <p:ph idx="4294967295" type="subTitle"/>
          </p:nvPr>
        </p:nvSpPr>
        <p:spPr>
          <a:xfrm>
            <a:off x="2513675" y="1201875"/>
            <a:ext cx="2055600" cy="6876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s" sz="1200">
                <a:solidFill>
                  <a:schemeClr val="accent1"/>
                </a:solidFill>
              </a:rPr>
              <a:t>Gestión de Memoria</a:t>
            </a:r>
            <a:endParaRPr b="1" sz="1200">
              <a:solidFill>
                <a:schemeClr val="accent1"/>
              </a:solidFill>
            </a:endParaRPr>
          </a:p>
        </p:txBody>
      </p:sp>
      <p:sp>
        <p:nvSpPr>
          <p:cNvPr descr="header_2" id="319" name="Google Shape;319;p67"/>
          <p:cNvSpPr txBox="1"/>
          <p:nvPr>
            <p:ph idx="4294967295" type="subTitle"/>
          </p:nvPr>
        </p:nvSpPr>
        <p:spPr>
          <a:xfrm>
            <a:off x="4572000" y="1203600"/>
            <a:ext cx="2055600" cy="6876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s" sz="1200">
                <a:solidFill>
                  <a:schemeClr val="accent1"/>
                </a:solidFill>
              </a:rPr>
              <a:t>Gestión de Dispositivos de Entrada/Salida</a:t>
            </a:r>
            <a:endParaRPr b="1" sz="1200">
              <a:solidFill>
                <a:schemeClr val="accent1"/>
              </a:solidFill>
            </a:endParaRPr>
          </a:p>
        </p:txBody>
      </p:sp>
      <p:sp>
        <p:nvSpPr>
          <p:cNvPr descr="detail_0" id="320" name="Google Shape;320;p67"/>
          <p:cNvSpPr txBox="1"/>
          <p:nvPr>
            <p:ph idx="1" type="body"/>
          </p:nvPr>
        </p:nvSpPr>
        <p:spPr>
          <a:xfrm>
            <a:off x="457200" y="1885950"/>
            <a:ext cx="2055600" cy="2743200"/>
          </a:xfrm>
          <a:prstGeom prst="rect">
            <a:avLst/>
          </a:prstGeom>
        </p:spPr>
        <p:txBody>
          <a:bodyPr anchorCtr="0" anchor="t" bIns="91425" lIns="137150" spcFirstLastPara="1" rIns="91425" wrap="square" tIns="1371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/>
              <a:t>El sistema operativo controla la creación, ejecución y finalización de procesos. Asigna recursos y permite la comunicación entre ellos.</a:t>
            </a: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detail_1" id="321" name="Google Shape;321;p67"/>
          <p:cNvSpPr txBox="1"/>
          <p:nvPr>
            <p:ph idx="1" type="body"/>
          </p:nvPr>
        </p:nvSpPr>
        <p:spPr>
          <a:xfrm>
            <a:off x="2513675" y="1885950"/>
            <a:ext cx="2055600" cy="2743200"/>
          </a:xfrm>
          <a:prstGeom prst="rect">
            <a:avLst/>
          </a:prstGeom>
        </p:spPr>
        <p:txBody>
          <a:bodyPr anchorCtr="0" anchor="t" bIns="91425" lIns="137150" spcFirstLastPara="1" rIns="91425" wrap="square" tIns="1371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/>
              <a:t>Administra la memoria del sistema, asignando espacio a los procesos y liberándolo cuando ya no es necesario, optimizando el rendimiento.</a:t>
            </a: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detail_2" id="322" name="Google Shape;322;p67"/>
          <p:cNvSpPr txBox="1"/>
          <p:nvPr>
            <p:ph idx="1" type="body"/>
          </p:nvPr>
        </p:nvSpPr>
        <p:spPr>
          <a:xfrm>
            <a:off x="4572000" y="1887675"/>
            <a:ext cx="2055600" cy="2743200"/>
          </a:xfrm>
          <a:prstGeom prst="rect">
            <a:avLst/>
          </a:prstGeom>
        </p:spPr>
        <p:txBody>
          <a:bodyPr anchorCtr="0" anchor="t" bIns="91425" lIns="137150" spcFirstLastPara="1" rIns="91425" wrap="square" tIns="1371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/>
              <a:t>Coordina el uso de dispositivos de entrada/salida, asegurando que los procesos tengan acceso a ellos de forma eficiente y controlada.</a:t>
            </a: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23" name="Google Shape;323;p67"/>
          <p:cNvCxnSpPr/>
          <p:nvPr/>
        </p:nvCxnSpPr>
        <p:spPr>
          <a:xfrm>
            <a:off x="455850" y="1201875"/>
            <a:ext cx="8232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descr="title" id="324" name="Google Shape;324;p67"/>
          <p:cNvSpPr txBox="1"/>
          <p:nvPr>
            <p:ph type="title"/>
          </p:nvPr>
        </p:nvSpPr>
        <p:spPr>
          <a:xfrm>
            <a:off x="457200" y="514350"/>
            <a:ext cx="5486100" cy="6858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Funciones de un Sistema Operativo</a:t>
            </a:r>
            <a:endParaRPr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header_3" id="325" name="Google Shape;325;p67"/>
          <p:cNvSpPr txBox="1"/>
          <p:nvPr>
            <p:ph idx="4294967295" type="subTitle"/>
          </p:nvPr>
        </p:nvSpPr>
        <p:spPr>
          <a:xfrm>
            <a:off x="6627600" y="1203600"/>
            <a:ext cx="2055600" cy="6876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s" sz="1200">
                <a:solidFill>
                  <a:schemeClr val="accent1"/>
                </a:solidFill>
              </a:rPr>
              <a:t>Interfaz de Usuario</a:t>
            </a:r>
            <a:endParaRPr b="1" sz="1200">
              <a:solidFill>
                <a:schemeClr val="accent1"/>
              </a:solidFill>
            </a:endParaRPr>
          </a:p>
        </p:txBody>
      </p:sp>
      <p:sp>
        <p:nvSpPr>
          <p:cNvPr descr="detail_3" id="326" name="Google Shape;326;p67"/>
          <p:cNvSpPr txBox="1"/>
          <p:nvPr>
            <p:ph idx="1" type="body"/>
          </p:nvPr>
        </p:nvSpPr>
        <p:spPr>
          <a:xfrm>
            <a:off x="6627600" y="1887675"/>
            <a:ext cx="2055600" cy="2743200"/>
          </a:xfrm>
          <a:prstGeom prst="rect">
            <a:avLst/>
          </a:prstGeom>
        </p:spPr>
        <p:txBody>
          <a:bodyPr anchorCtr="0" anchor="t" bIns="91425" lIns="137150" spcFirstLastPara="1" rIns="91425" wrap="square" tIns="1371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/>
              <a:t>Proporciona una interfaz que permite a los usuarios interactuar con el sistema operativo, facilitando la ejecución de comandos y la gestión de recursos.</a:t>
            </a: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detail_0" id="331" name="Google Shape;331;p68"/>
          <p:cNvSpPr txBox="1"/>
          <p:nvPr>
            <p:ph idx="1" type="body"/>
          </p:nvPr>
        </p:nvSpPr>
        <p:spPr>
          <a:xfrm>
            <a:off x="455862" y="1720752"/>
            <a:ext cx="3694500" cy="12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500"/>
              </a:spcAft>
              <a:buNone/>
            </a:pPr>
            <a:r>
              <a:rPr lang="es" sz="1200"/>
              <a:t>Los sistemas monousuario permiten que solo un usuario acceda al sistema a la vez. Son comunes en dispositivos personales como los ordenadores de escritorio y portátiles laptops. Windows 11 </a:t>
            </a:r>
            <a:r>
              <a:rPr b="1" lang="es" sz="1200"/>
              <a:t>Home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descr="header_0" id="332" name="Google Shape;332;p68"/>
          <p:cNvSpPr txBox="1"/>
          <p:nvPr>
            <p:ph idx="4294967295" type="subTitle"/>
          </p:nvPr>
        </p:nvSpPr>
        <p:spPr>
          <a:xfrm>
            <a:off x="455850" y="1298800"/>
            <a:ext cx="3694500" cy="4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s" sz="1200">
                <a:solidFill>
                  <a:schemeClr val="accent1"/>
                </a:solidFill>
              </a:rPr>
              <a:t>Sistemas Monousuario</a:t>
            </a:r>
            <a:endParaRPr b="1" sz="1200">
              <a:solidFill>
                <a:schemeClr val="accent1"/>
              </a:solidFill>
            </a:endParaRPr>
          </a:p>
        </p:txBody>
      </p:sp>
      <p:sp>
        <p:nvSpPr>
          <p:cNvPr descr="detail_1" id="333" name="Google Shape;333;p68"/>
          <p:cNvSpPr txBox="1"/>
          <p:nvPr>
            <p:ph idx="1" type="body"/>
          </p:nvPr>
        </p:nvSpPr>
        <p:spPr>
          <a:xfrm>
            <a:off x="4571999" y="1720752"/>
            <a:ext cx="3694500" cy="12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500"/>
              </a:spcAft>
              <a:buNone/>
            </a:pPr>
            <a:r>
              <a:rPr lang="es" sz="1200"/>
              <a:t>Los sistemas multiusuario permiten que múltiples usuarios accedan y usen el sistema simultáneamente. Ejemplos: Windows 11 </a:t>
            </a:r>
            <a:r>
              <a:rPr b="1" lang="es" sz="1200"/>
              <a:t>Pro </a:t>
            </a:r>
            <a:r>
              <a:rPr lang="es" sz="1200"/>
              <a:t>(en ciertos escenarios (remoto), pero no en modo local</a:t>
            </a:r>
            <a:r>
              <a:rPr b="1" lang="es" sz="1200"/>
              <a:t>)</a:t>
            </a:r>
            <a:r>
              <a:rPr lang="es" sz="1200"/>
              <a:t>, UNIX en servidores.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descr="header_1" id="334" name="Google Shape;334;p68"/>
          <p:cNvSpPr txBox="1"/>
          <p:nvPr>
            <p:ph idx="4294967295" type="subTitle"/>
          </p:nvPr>
        </p:nvSpPr>
        <p:spPr>
          <a:xfrm>
            <a:off x="4571993" y="1298800"/>
            <a:ext cx="3694500" cy="4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s" sz="1200">
                <a:solidFill>
                  <a:schemeClr val="accent1"/>
                </a:solidFill>
              </a:rPr>
              <a:t>Sistemas Multiusuario</a:t>
            </a:r>
            <a:endParaRPr b="1" sz="1200">
              <a:solidFill>
                <a:schemeClr val="accent1"/>
              </a:solidFill>
            </a:endParaRPr>
          </a:p>
        </p:txBody>
      </p:sp>
      <p:sp>
        <p:nvSpPr>
          <p:cNvPr descr="detail_2" id="335" name="Google Shape;335;p68"/>
          <p:cNvSpPr txBox="1"/>
          <p:nvPr>
            <p:ph idx="1" type="body"/>
          </p:nvPr>
        </p:nvSpPr>
        <p:spPr>
          <a:xfrm>
            <a:off x="455862" y="3376474"/>
            <a:ext cx="3694500" cy="12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500"/>
              </a:spcAft>
              <a:buNone/>
            </a:pPr>
            <a:r>
              <a:rPr lang="es" sz="1200"/>
              <a:t>Los sistemas operativos libres son aquellos que pueden ser utilizados, modificados y distribuidos libremente, como Linux y FreeBSD.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descr="header_2" id="336" name="Google Shape;336;p68"/>
          <p:cNvSpPr txBox="1"/>
          <p:nvPr>
            <p:ph idx="4294967295" type="subTitle"/>
          </p:nvPr>
        </p:nvSpPr>
        <p:spPr>
          <a:xfrm>
            <a:off x="455850" y="2954728"/>
            <a:ext cx="3694500" cy="4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s" sz="1200">
                <a:solidFill>
                  <a:schemeClr val="accent1"/>
                </a:solidFill>
              </a:rPr>
              <a:t>Sistemas Libres</a:t>
            </a:r>
            <a:endParaRPr b="1" sz="1200">
              <a:solidFill>
                <a:schemeClr val="accent1"/>
              </a:solidFill>
            </a:endParaRPr>
          </a:p>
        </p:txBody>
      </p:sp>
      <p:sp>
        <p:nvSpPr>
          <p:cNvPr descr="detail_3" id="337" name="Google Shape;337;p68"/>
          <p:cNvSpPr txBox="1"/>
          <p:nvPr>
            <p:ph idx="1" type="body"/>
          </p:nvPr>
        </p:nvSpPr>
        <p:spPr>
          <a:xfrm>
            <a:off x="4572001" y="3376474"/>
            <a:ext cx="3694500" cy="12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500"/>
              </a:spcAft>
              <a:buNone/>
            </a:pPr>
            <a:r>
              <a:rPr lang="es" sz="1200"/>
              <a:t>Los sistemas operativos propietarios son desarrollados y controlados por una empresa, limitando su uso y distribución. Ejemplos son Windows y macOS.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descr="header_3" id="338" name="Google Shape;338;p68"/>
          <p:cNvSpPr txBox="1"/>
          <p:nvPr>
            <p:ph idx="4294967295" type="subTitle"/>
          </p:nvPr>
        </p:nvSpPr>
        <p:spPr>
          <a:xfrm>
            <a:off x="4571993" y="2954728"/>
            <a:ext cx="3694500" cy="4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s" sz="1200">
                <a:solidFill>
                  <a:schemeClr val="accent1"/>
                </a:solidFill>
              </a:rPr>
              <a:t>Sistemas Propietarios</a:t>
            </a:r>
            <a:endParaRPr b="1" sz="1200">
              <a:solidFill>
                <a:schemeClr val="accent1"/>
              </a:solidFill>
            </a:endParaRPr>
          </a:p>
        </p:txBody>
      </p:sp>
      <p:cxnSp>
        <p:nvCxnSpPr>
          <p:cNvPr id="339" name="Google Shape;339;p68"/>
          <p:cNvCxnSpPr/>
          <p:nvPr/>
        </p:nvCxnSpPr>
        <p:spPr>
          <a:xfrm>
            <a:off x="455850" y="1201875"/>
            <a:ext cx="8232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descr="title" id="340" name="Google Shape;340;p68"/>
          <p:cNvSpPr txBox="1"/>
          <p:nvPr>
            <p:ph type="title"/>
          </p:nvPr>
        </p:nvSpPr>
        <p:spPr>
          <a:xfrm>
            <a:off x="457200" y="514350"/>
            <a:ext cx="5486100" cy="6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Sistemas Operativos</a:t>
            </a:r>
            <a:endParaRPr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header_0" id="345" name="Google Shape;345;p69"/>
          <p:cNvSpPr txBox="1"/>
          <p:nvPr>
            <p:ph idx="4294967295" type="subTitle"/>
          </p:nvPr>
        </p:nvSpPr>
        <p:spPr>
          <a:xfrm>
            <a:off x="455850" y="1298800"/>
            <a:ext cx="3694500" cy="4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s" sz="1200">
                <a:solidFill>
                  <a:schemeClr val="accent1"/>
                </a:solidFill>
              </a:rPr>
              <a:t>Sistemas Monousuario</a:t>
            </a:r>
            <a:endParaRPr b="1" sz="1200">
              <a:solidFill>
                <a:schemeClr val="accent1"/>
              </a:solidFill>
            </a:endParaRPr>
          </a:p>
        </p:txBody>
      </p:sp>
      <p:sp>
        <p:nvSpPr>
          <p:cNvPr descr="header_1" id="346" name="Google Shape;346;p69"/>
          <p:cNvSpPr txBox="1"/>
          <p:nvPr>
            <p:ph idx="4294967295" type="subTitle"/>
          </p:nvPr>
        </p:nvSpPr>
        <p:spPr>
          <a:xfrm>
            <a:off x="4571993" y="1298800"/>
            <a:ext cx="3694500" cy="4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s" sz="1200">
                <a:solidFill>
                  <a:schemeClr val="accent1"/>
                </a:solidFill>
              </a:rPr>
              <a:t>Sistemas Multiusuario</a:t>
            </a:r>
            <a:endParaRPr b="1" sz="1200">
              <a:solidFill>
                <a:schemeClr val="accent1"/>
              </a:solidFill>
            </a:endParaRPr>
          </a:p>
        </p:txBody>
      </p:sp>
      <p:cxnSp>
        <p:nvCxnSpPr>
          <p:cNvPr id="347" name="Google Shape;347;p69"/>
          <p:cNvCxnSpPr/>
          <p:nvPr/>
        </p:nvCxnSpPr>
        <p:spPr>
          <a:xfrm>
            <a:off x="455850" y="1201875"/>
            <a:ext cx="8232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descr="title" id="348" name="Google Shape;348;p69"/>
          <p:cNvSpPr txBox="1"/>
          <p:nvPr>
            <p:ph type="title"/>
          </p:nvPr>
        </p:nvSpPr>
        <p:spPr>
          <a:xfrm>
            <a:off x="457200" y="514350"/>
            <a:ext cx="5486100" cy="6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Sistemas Operativos</a:t>
            </a:r>
            <a:endParaRPr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49" name="Google Shape;349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73300"/>
            <a:ext cx="8839200" cy="2451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rut">
  <a:themeElements>
    <a:clrScheme name="Custom">
      <a:dk1>
        <a:srgbClr val="F6FCFF"/>
      </a:dk1>
      <a:lt1>
        <a:srgbClr val="1B0F0F"/>
      </a:lt1>
      <a:dk2>
        <a:srgbClr val="595959"/>
      </a:dk2>
      <a:lt2>
        <a:srgbClr val="E6E6E6"/>
      </a:lt2>
      <a:accent1>
        <a:srgbClr val="DD3D1A"/>
      </a:accent1>
      <a:accent2>
        <a:srgbClr val="C5ABA0"/>
      </a:accent2>
      <a:accent3>
        <a:srgbClr val="EE0816"/>
      </a:accent3>
      <a:accent4>
        <a:srgbClr val="045AEC"/>
      </a:accent4>
      <a:accent5>
        <a:srgbClr val="F1B7C3"/>
      </a:accent5>
      <a:accent6>
        <a:srgbClr val="F4F5F6"/>
      </a:accent6>
      <a:hlink>
        <a:srgbClr val="DD3D1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