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handoutMasterIdLst>
    <p:handoutMasterId r:id="rId12"/>
  </p:handoutMasterIdLst>
  <p:sldIdLst>
    <p:sldId id="443" r:id="rId2"/>
    <p:sldId id="363" r:id="rId3"/>
    <p:sldId id="444" r:id="rId4"/>
    <p:sldId id="454" r:id="rId5"/>
    <p:sldId id="453" r:id="rId6"/>
    <p:sldId id="455" r:id="rId7"/>
    <p:sldId id="445" r:id="rId8"/>
    <p:sldId id="456" r:id="rId9"/>
    <p:sldId id="457" r:id="rId10"/>
  </p:sldIdLst>
  <p:sldSz cx="12192000" cy="6858000"/>
  <p:notesSz cx="6797675" cy="9928225"/>
  <p:defaultTextStyle>
    <a:defPPr>
      <a:defRPr lang="es-ES"/>
    </a:defPPr>
    <a:lvl1pPr algn="l" rtl="0" fontAlgn="base">
      <a:spcBef>
        <a:spcPct val="0"/>
      </a:spcBef>
      <a:spcAft>
        <a:spcPct val="0"/>
      </a:spcAft>
      <a:defRPr sz="800" kern="1200">
        <a:solidFill>
          <a:srgbClr val="7D7D7D"/>
        </a:solidFill>
        <a:latin typeface="Microsoft Sans Serif" pitchFamily="34" charset="0"/>
        <a:ea typeface="+mn-ea"/>
        <a:cs typeface="+mn-cs"/>
      </a:defRPr>
    </a:lvl1pPr>
    <a:lvl2pPr marL="457200" algn="l" rtl="0" fontAlgn="base">
      <a:spcBef>
        <a:spcPct val="0"/>
      </a:spcBef>
      <a:spcAft>
        <a:spcPct val="0"/>
      </a:spcAft>
      <a:defRPr sz="800" kern="1200">
        <a:solidFill>
          <a:srgbClr val="7D7D7D"/>
        </a:solidFill>
        <a:latin typeface="Microsoft Sans Serif" pitchFamily="34" charset="0"/>
        <a:ea typeface="+mn-ea"/>
        <a:cs typeface="+mn-cs"/>
      </a:defRPr>
    </a:lvl2pPr>
    <a:lvl3pPr marL="914400" algn="l" rtl="0" fontAlgn="base">
      <a:spcBef>
        <a:spcPct val="0"/>
      </a:spcBef>
      <a:spcAft>
        <a:spcPct val="0"/>
      </a:spcAft>
      <a:defRPr sz="800" kern="1200">
        <a:solidFill>
          <a:srgbClr val="7D7D7D"/>
        </a:solidFill>
        <a:latin typeface="Microsoft Sans Serif" pitchFamily="34" charset="0"/>
        <a:ea typeface="+mn-ea"/>
        <a:cs typeface="+mn-cs"/>
      </a:defRPr>
    </a:lvl3pPr>
    <a:lvl4pPr marL="1371600" algn="l" rtl="0" fontAlgn="base">
      <a:spcBef>
        <a:spcPct val="0"/>
      </a:spcBef>
      <a:spcAft>
        <a:spcPct val="0"/>
      </a:spcAft>
      <a:defRPr sz="800" kern="1200">
        <a:solidFill>
          <a:srgbClr val="7D7D7D"/>
        </a:solidFill>
        <a:latin typeface="Microsoft Sans Serif" pitchFamily="34" charset="0"/>
        <a:ea typeface="+mn-ea"/>
        <a:cs typeface="+mn-cs"/>
      </a:defRPr>
    </a:lvl4pPr>
    <a:lvl5pPr marL="1828800" algn="l" rtl="0" fontAlgn="base">
      <a:spcBef>
        <a:spcPct val="0"/>
      </a:spcBef>
      <a:spcAft>
        <a:spcPct val="0"/>
      </a:spcAft>
      <a:defRPr sz="800" kern="1200">
        <a:solidFill>
          <a:srgbClr val="7D7D7D"/>
        </a:solidFill>
        <a:latin typeface="Microsoft Sans Serif" pitchFamily="34" charset="0"/>
        <a:ea typeface="+mn-ea"/>
        <a:cs typeface="+mn-cs"/>
      </a:defRPr>
    </a:lvl5pPr>
    <a:lvl6pPr marL="2286000" algn="l" defTabSz="914400" rtl="0" eaLnBrk="1" latinLnBrk="0" hangingPunct="1">
      <a:defRPr sz="800" kern="1200">
        <a:solidFill>
          <a:srgbClr val="7D7D7D"/>
        </a:solidFill>
        <a:latin typeface="Microsoft Sans Serif" pitchFamily="34" charset="0"/>
        <a:ea typeface="+mn-ea"/>
        <a:cs typeface="+mn-cs"/>
      </a:defRPr>
    </a:lvl6pPr>
    <a:lvl7pPr marL="2743200" algn="l" defTabSz="914400" rtl="0" eaLnBrk="1" latinLnBrk="0" hangingPunct="1">
      <a:defRPr sz="800" kern="1200">
        <a:solidFill>
          <a:srgbClr val="7D7D7D"/>
        </a:solidFill>
        <a:latin typeface="Microsoft Sans Serif" pitchFamily="34" charset="0"/>
        <a:ea typeface="+mn-ea"/>
        <a:cs typeface="+mn-cs"/>
      </a:defRPr>
    </a:lvl7pPr>
    <a:lvl8pPr marL="3200400" algn="l" defTabSz="914400" rtl="0" eaLnBrk="1" latinLnBrk="0" hangingPunct="1">
      <a:defRPr sz="800" kern="1200">
        <a:solidFill>
          <a:srgbClr val="7D7D7D"/>
        </a:solidFill>
        <a:latin typeface="Microsoft Sans Serif" pitchFamily="34" charset="0"/>
        <a:ea typeface="+mn-ea"/>
        <a:cs typeface="+mn-cs"/>
      </a:defRPr>
    </a:lvl8pPr>
    <a:lvl9pPr marL="3657600" algn="l" defTabSz="914400" rtl="0" eaLnBrk="1" latinLnBrk="0" hangingPunct="1">
      <a:defRPr sz="800" kern="1200">
        <a:solidFill>
          <a:srgbClr val="7D7D7D"/>
        </a:solidFill>
        <a:latin typeface="Microsoft Sans Serif"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8" userDrawn="1">
          <p15:clr>
            <a:srgbClr val="A4A3A4"/>
          </p15:clr>
        </p15:guide>
        <p15:guide id="2" pos="214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blo Robles Rodríguez" initials="PRR" lastIdx="48" clrIdx="0">
    <p:extLst>
      <p:ext uri="{19B8F6BF-5375-455C-9EA6-DF929625EA0E}">
        <p15:presenceInfo xmlns:p15="http://schemas.microsoft.com/office/powerpoint/2012/main" userId="S-1-5-21-3933431942-1612678166-4053330288-1315" providerId="AD"/>
      </p:ext>
    </p:extLst>
  </p:cmAuthor>
  <p:cmAuthor id="2" name="Jesus Megal" initials="JM" lastIdx="4" clrIdx="1">
    <p:extLst>
      <p:ext uri="{19B8F6BF-5375-455C-9EA6-DF929625EA0E}">
        <p15:presenceInfo xmlns:p15="http://schemas.microsoft.com/office/powerpoint/2012/main" userId="1fd85951c4775c92" providerId="Windows Live"/>
      </p:ext>
    </p:extLst>
  </p:cmAuthor>
  <p:cmAuthor id="3" name="María Hidalgo Lorenzo" initials="MHL" lastIdx="6" clrIdx="2">
    <p:extLst>
      <p:ext uri="{19B8F6BF-5375-455C-9EA6-DF929625EA0E}">
        <p15:presenceInfo xmlns:p15="http://schemas.microsoft.com/office/powerpoint/2012/main" userId="S-1-5-21-3933431942-1612678166-4053330288-137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3C0C"/>
    <a:srgbClr val="8EB4E3"/>
    <a:srgbClr val="7E9427"/>
    <a:srgbClr val="B9D536"/>
    <a:srgbClr val="B6D83C"/>
    <a:srgbClr val="ACD83D"/>
    <a:srgbClr val="A2D13A"/>
    <a:srgbClr val="C4FA00"/>
    <a:srgbClr val="F3FFC5"/>
    <a:srgbClr val="D8FF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4620" autoAdjust="0"/>
  </p:normalViewPr>
  <p:slideViewPr>
    <p:cSldViewPr>
      <p:cViewPr varScale="1">
        <p:scale>
          <a:sx n="65" d="100"/>
          <a:sy n="65" d="100"/>
        </p:scale>
        <p:origin x="732" y="6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8" d="100"/>
          <a:sy n="78" d="100"/>
        </p:scale>
        <p:origin x="3978" y="90"/>
      </p:cViewPr>
      <p:guideLst>
        <p:guide orient="horz" pos="3128"/>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1" y="0"/>
            <a:ext cx="2944644" cy="496651"/>
          </a:xfrm>
          <a:prstGeom prst="rect">
            <a:avLst/>
          </a:prstGeom>
          <a:noFill/>
          <a:ln w="9525">
            <a:noFill/>
            <a:miter lim="800000"/>
            <a:headEnd/>
            <a:tailEnd/>
          </a:ln>
          <a:effectLst/>
        </p:spPr>
        <p:txBody>
          <a:bodyPr vert="horz" wrap="square" lIns="92416" tIns="46209" rIns="92416" bIns="46209" numCol="1" anchor="t" anchorCtr="0" compatLnSpc="1">
            <a:prstTxWarp prst="textNoShape">
              <a:avLst/>
            </a:prstTxWarp>
          </a:bodyPr>
          <a:lstStyle>
            <a:lvl1pPr defTabSz="925126">
              <a:defRPr sz="1500">
                <a:solidFill>
                  <a:schemeClr val="tx1"/>
                </a:solidFill>
                <a:latin typeface="Arial" charset="0"/>
              </a:defRPr>
            </a:lvl1pPr>
          </a:lstStyle>
          <a:p>
            <a:pPr>
              <a:defRPr/>
            </a:pPr>
            <a:endParaRPr lang="es-ES" dirty="0">
              <a:latin typeface="Outfit" pitchFamily="2" charset="0"/>
            </a:endParaRPr>
          </a:p>
        </p:txBody>
      </p:sp>
      <p:sp>
        <p:nvSpPr>
          <p:cNvPr id="48131" name="Rectangle 3"/>
          <p:cNvSpPr>
            <a:spLocks noGrp="1" noChangeArrowheads="1"/>
          </p:cNvSpPr>
          <p:nvPr>
            <p:ph type="dt" sz="quarter" idx="1"/>
          </p:nvPr>
        </p:nvSpPr>
        <p:spPr bwMode="auto">
          <a:xfrm>
            <a:off x="3851429" y="0"/>
            <a:ext cx="2944644" cy="496651"/>
          </a:xfrm>
          <a:prstGeom prst="rect">
            <a:avLst/>
          </a:prstGeom>
          <a:noFill/>
          <a:ln w="9525">
            <a:noFill/>
            <a:miter lim="800000"/>
            <a:headEnd/>
            <a:tailEnd/>
          </a:ln>
          <a:effectLst/>
        </p:spPr>
        <p:txBody>
          <a:bodyPr vert="horz" wrap="square" lIns="92416" tIns="46209" rIns="92416" bIns="46209" numCol="1" anchor="t" anchorCtr="0" compatLnSpc="1">
            <a:prstTxWarp prst="textNoShape">
              <a:avLst/>
            </a:prstTxWarp>
          </a:bodyPr>
          <a:lstStyle>
            <a:lvl1pPr algn="r" defTabSz="925126">
              <a:defRPr sz="1500">
                <a:solidFill>
                  <a:schemeClr val="tx1"/>
                </a:solidFill>
                <a:latin typeface="Arial" charset="0"/>
              </a:defRPr>
            </a:lvl1pPr>
          </a:lstStyle>
          <a:p>
            <a:pPr>
              <a:defRPr/>
            </a:pPr>
            <a:endParaRPr lang="es-ES" dirty="0">
              <a:latin typeface="Outfit" pitchFamily="2" charset="0"/>
            </a:endParaRPr>
          </a:p>
        </p:txBody>
      </p:sp>
      <p:sp>
        <p:nvSpPr>
          <p:cNvPr id="48132" name="Rectangle 4"/>
          <p:cNvSpPr>
            <a:spLocks noGrp="1" noChangeArrowheads="1"/>
          </p:cNvSpPr>
          <p:nvPr>
            <p:ph type="ftr" sz="quarter" idx="2"/>
          </p:nvPr>
        </p:nvSpPr>
        <p:spPr bwMode="auto">
          <a:xfrm>
            <a:off x="1" y="9429982"/>
            <a:ext cx="2944644" cy="496650"/>
          </a:xfrm>
          <a:prstGeom prst="rect">
            <a:avLst/>
          </a:prstGeom>
          <a:noFill/>
          <a:ln w="9525">
            <a:noFill/>
            <a:miter lim="800000"/>
            <a:headEnd/>
            <a:tailEnd/>
          </a:ln>
          <a:effectLst/>
        </p:spPr>
        <p:txBody>
          <a:bodyPr vert="horz" wrap="square" lIns="92416" tIns="46209" rIns="92416" bIns="46209" numCol="1" anchor="b" anchorCtr="0" compatLnSpc="1">
            <a:prstTxWarp prst="textNoShape">
              <a:avLst/>
            </a:prstTxWarp>
          </a:bodyPr>
          <a:lstStyle>
            <a:lvl1pPr defTabSz="925126">
              <a:defRPr sz="1500">
                <a:solidFill>
                  <a:schemeClr val="tx1"/>
                </a:solidFill>
                <a:latin typeface="Arial" charset="0"/>
              </a:defRPr>
            </a:lvl1pPr>
          </a:lstStyle>
          <a:p>
            <a:pPr>
              <a:defRPr/>
            </a:pPr>
            <a:endParaRPr lang="es-ES" dirty="0">
              <a:latin typeface="Outfit" pitchFamily="2" charset="0"/>
            </a:endParaRPr>
          </a:p>
        </p:txBody>
      </p:sp>
      <p:sp>
        <p:nvSpPr>
          <p:cNvPr id="48133" name="Rectangle 5"/>
          <p:cNvSpPr>
            <a:spLocks noGrp="1" noChangeArrowheads="1"/>
          </p:cNvSpPr>
          <p:nvPr>
            <p:ph type="sldNum" sz="quarter" idx="3"/>
          </p:nvPr>
        </p:nvSpPr>
        <p:spPr bwMode="auto">
          <a:xfrm>
            <a:off x="3851429" y="9429982"/>
            <a:ext cx="2944644" cy="496650"/>
          </a:xfrm>
          <a:prstGeom prst="rect">
            <a:avLst/>
          </a:prstGeom>
          <a:noFill/>
          <a:ln w="9525">
            <a:noFill/>
            <a:miter lim="800000"/>
            <a:headEnd/>
            <a:tailEnd/>
          </a:ln>
          <a:effectLst/>
        </p:spPr>
        <p:txBody>
          <a:bodyPr vert="horz" wrap="square" lIns="92416" tIns="46209" rIns="92416" bIns="46209" numCol="1" anchor="b" anchorCtr="0" compatLnSpc="1">
            <a:prstTxWarp prst="textNoShape">
              <a:avLst/>
            </a:prstTxWarp>
          </a:bodyPr>
          <a:lstStyle>
            <a:lvl1pPr algn="r" defTabSz="925126">
              <a:defRPr sz="1500">
                <a:solidFill>
                  <a:schemeClr val="tx1"/>
                </a:solidFill>
                <a:latin typeface="Arial" charset="0"/>
              </a:defRPr>
            </a:lvl1pPr>
          </a:lstStyle>
          <a:p>
            <a:pPr>
              <a:defRPr/>
            </a:pPr>
            <a:fld id="{92B24916-5D8D-41AC-9FDC-289379F1F054}" type="slidenum">
              <a:rPr lang="es-ES">
                <a:latin typeface="Outfit" pitchFamily="2" charset="0"/>
              </a:rPr>
              <a:pPr>
                <a:defRPr/>
              </a:pPr>
              <a:t>‹Nº›</a:t>
            </a:fld>
            <a:endParaRPr lang="es-ES" dirty="0">
              <a:latin typeface="Outfit" pitchFamily="2" charset="0"/>
            </a:endParaRPr>
          </a:p>
        </p:txBody>
      </p:sp>
    </p:spTree>
    <p:extLst>
      <p:ext uri="{BB962C8B-B14F-4D97-AF65-F5344CB8AC3E}">
        <p14:creationId xmlns:p14="http://schemas.microsoft.com/office/powerpoint/2010/main" val="2021328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1" y="0"/>
            <a:ext cx="2944644" cy="496651"/>
          </a:xfrm>
          <a:prstGeom prst="rect">
            <a:avLst/>
          </a:prstGeom>
          <a:noFill/>
          <a:ln w="9525">
            <a:noFill/>
            <a:miter lim="800000"/>
            <a:headEnd/>
            <a:tailEnd/>
          </a:ln>
          <a:effectLst/>
        </p:spPr>
        <p:txBody>
          <a:bodyPr vert="horz" wrap="square" lIns="92416" tIns="46209" rIns="92416" bIns="46209" numCol="1" anchor="t" anchorCtr="0" compatLnSpc="1">
            <a:prstTxWarp prst="textNoShape">
              <a:avLst/>
            </a:prstTxWarp>
          </a:bodyPr>
          <a:lstStyle>
            <a:lvl1pPr defTabSz="925126">
              <a:defRPr sz="1500">
                <a:solidFill>
                  <a:schemeClr val="tx1"/>
                </a:solidFill>
                <a:latin typeface="Outfit" pitchFamily="2" charset="0"/>
              </a:defRPr>
            </a:lvl1pPr>
          </a:lstStyle>
          <a:p>
            <a:pPr>
              <a:defRPr/>
            </a:pPr>
            <a:endParaRPr lang="es-ES" dirty="0"/>
          </a:p>
        </p:txBody>
      </p:sp>
      <p:sp>
        <p:nvSpPr>
          <p:cNvPr id="37891" name="Rectangle 3"/>
          <p:cNvSpPr>
            <a:spLocks noGrp="1" noChangeArrowheads="1"/>
          </p:cNvSpPr>
          <p:nvPr>
            <p:ph type="dt" idx="1"/>
          </p:nvPr>
        </p:nvSpPr>
        <p:spPr bwMode="auto">
          <a:xfrm>
            <a:off x="3851429" y="0"/>
            <a:ext cx="2944644" cy="496651"/>
          </a:xfrm>
          <a:prstGeom prst="rect">
            <a:avLst/>
          </a:prstGeom>
          <a:noFill/>
          <a:ln w="9525">
            <a:noFill/>
            <a:miter lim="800000"/>
            <a:headEnd/>
            <a:tailEnd/>
          </a:ln>
          <a:effectLst/>
        </p:spPr>
        <p:txBody>
          <a:bodyPr vert="horz" wrap="square" lIns="92416" tIns="46209" rIns="92416" bIns="46209" numCol="1" anchor="t" anchorCtr="0" compatLnSpc="1">
            <a:prstTxWarp prst="textNoShape">
              <a:avLst/>
            </a:prstTxWarp>
          </a:bodyPr>
          <a:lstStyle>
            <a:lvl1pPr algn="r" defTabSz="925126">
              <a:defRPr sz="1500">
                <a:solidFill>
                  <a:schemeClr val="tx1"/>
                </a:solidFill>
                <a:latin typeface="Outfit" pitchFamily="2" charset="0"/>
              </a:defRPr>
            </a:lvl1pPr>
          </a:lstStyle>
          <a:p>
            <a:pPr>
              <a:defRPr/>
            </a:pPr>
            <a:endParaRPr lang="es-ES" dirty="0"/>
          </a:p>
        </p:txBody>
      </p:sp>
      <p:sp>
        <p:nvSpPr>
          <p:cNvPr id="30724" name="Rectangle 4"/>
          <p:cNvSpPr>
            <a:spLocks noGrp="1" noRot="1" noChangeAspect="1" noChangeArrowheads="1" noTextEdit="1"/>
          </p:cNvSpPr>
          <p:nvPr>
            <p:ph type="sldImg" idx="2"/>
          </p:nvPr>
        </p:nvSpPr>
        <p:spPr bwMode="auto">
          <a:xfrm>
            <a:off x="92075" y="747713"/>
            <a:ext cx="6615113" cy="3721100"/>
          </a:xfrm>
          <a:prstGeom prst="rect">
            <a:avLst/>
          </a:prstGeom>
          <a:noFill/>
          <a:ln w="9525">
            <a:solidFill>
              <a:srgbClr val="000000"/>
            </a:solidFill>
            <a:miter lim="800000"/>
            <a:headEnd/>
            <a:tailEnd/>
          </a:ln>
        </p:spPr>
      </p:sp>
      <p:sp>
        <p:nvSpPr>
          <p:cNvPr id="37893" name="Rectangle 5"/>
          <p:cNvSpPr>
            <a:spLocks noGrp="1" noChangeArrowheads="1"/>
          </p:cNvSpPr>
          <p:nvPr>
            <p:ph type="body" sz="quarter" idx="3"/>
          </p:nvPr>
        </p:nvSpPr>
        <p:spPr bwMode="auto">
          <a:xfrm>
            <a:off x="679295" y="4715789"/>
            <a:ext cx="5439101" cy="4465066"/>
          </a:xfrm>
          <a:prstGeom prst="rect">
            <a:avLst/>
          </a:prstGeom>
          <a:noFill/>
          <a:ln w="9525">
            <a:noFill/>
            <a:miter lim="800000"/>
            <a:headEnd/>
            <a:tailEnd/>
          </a:ln>
          <a:effectLst/>
        </p:spPr>
        <p:txBody>
          <a:bodyPr vert="horz" wrap="square" lIns="92416" tIns="46209" rIns="92416" bIns="46209" numCol="1" anchor="t" anchorCtr="0" compatLnSpc="1">
            <a:prstTxWarp prst="textNoShape">
              <a:avLst/>
            </a:prstTxWarp>
          </a:bodyPr>
          <a:lstStyle/>
          <a:p>
            <a:pPr lvl="0"/>
            <a:r>
              <a:rPr lang="es-ES" noProof="0" dirty="0"/>
              <a:t>Haga clic para modificar el estilo de texto del patrón</a:t>
            </a:r>
          </a:p>
          <a:p>
            <a:pPr lvl="1"/>
            <a:r>
              <a:rPr lang="es-ES" noProof="0" dirty="0"/>
              <a:t>Segundo nivel</a:t>
            </a:r>
          </a:p>
          <a:p>
            <a:pPr lvl="2"/>
            <a:r>
              <a:rPr lang="es-ES" noProof="0" dirty="0"/>
              <a:t>Tercer nivel</a:t>
            </a:r>
          </a:p>
          <a:p>
            <a:pPr lvl="3"/>
            <a:r>
              <a:rPr lang="es-ES" noProof="0" dirty="0"/>
              <a:t>Cuarto nivel</a:t>
            </a:r>
          </a:p>
          <a:p>
            <a:pPr lvl="4"/>
            <a:r>
              <a:rPr lang="es-ES" noProof="0" dirty="0"/>
              <a:t>Quinto nivel</a:t>
            </a:r>
          </a:p>
        </p:txBody>
      </p:sp>
      <p:sp>
        <p:nvSpPr>
          <p:cNvPr id="37894" name="Rectangle 6"/>
          <p:cNvSpPr>
            <a:spLocks noGrp="1" noChangeArrowheads="1"/>
          </p:cNvSpPr>
          <p:nvPr>
            <p:ph type="ftr" sz="quarter" idx="4"/>
          </p:nvPr>
        </p:nvSpPr>
        <p:spPr bwMode="auto">
          <a:xfrm>
            <a:off x="1" y="9429982"/>
            <a:ext cx="2944644" cy="496650"/>
          </a:xfrm>
          <a:prstGeom prst="rect">
            <a:avLst/>
          </a:prstGeom>
          <a:noFill/>
          <a:ln w="9525">
            <a:noFill/>
            <a:miter lim="800000"/>
            <a:headEnd/>
            <a:tailEnd/>
          </a:ln>
          <a:effectLst/>
        </p:spPr>
        <p:txBody>
          <a:bodyPr vert="horz" wrap="square" lIns="92416" tIns="46209" rIns="92416" bIns="46209" numCol="1" anchor="b" anchorCtr="0" compatLnSpc="1">
            <a:prstTxWarp prst="textNoShape">
              <a:avLst/>
            </a:prstTxWarp>
          </a:bodyPr>
          <a:lstStyle>
            <a:lvl1pPr defTabSz="925126">
              <a:defRPr sz="1500">
                <a:solidFill>
                  <a:schemeClr val="tx1"/>
                </a:solidFill>
                <a:latin typeface="Outfit" pitchFamily="2" charset="0"/>
              </a:defRPr>
            </a:lvl1pPr>
          </a:lstStyle>
          <a:p>
            <a:pPr>
              <a:defRPr/>
            </a:pPr>
            <a:endParaRPr lang="es-ES" dirty="0"/>
          </a:p>
        </p:txBody>
      </p:sp>
      <p:sp>
        <p:nvSpPr>
          <p:cNvPr id="37895" name="Rectangle 7"/>
          <p:cNvSpPr>
            <a:spLocks noGrp="1" noChangeArrowheads="1"/>
          </p:cNvSpPr>
          <p:nvPr>
            <p:ph type="sldNum" sz="quarter" idx="5"/>
          </p:nvPr>
        </p:nvSpPr>
        <p:spPr bwMode="auto">
          <a:xfrm>
            <a:off x="3851429" y="9429982"/>
            <a:ext cx="2944644" cy="496650"/>
          </a:xfrm>
          <a:prstGeom prst="rect">
            <a:avLst/>
          </a:prstGeom>
          <a:noFill/>
          <a:ln w="9525">
            <a:noFill/>
            <a:miter lim="800000"/>
            <a:headEnd/>
            <a:tailEnd/>
          </a:ln>
          <a:effectLst/>
        </p:spPr>
        <p:txBody>
          <a:bodyPr vert="horz" wrap="square" lIns="92416" tIns="46209" rIns="92416" bIns="46209" numCol="1" anchor="b" anchorCtr="0" compatLnSpc="1">
            <a:prstTxWarp prst="textNoShape">
              <a:avLst/>
            </a:prstTxWarp>
          </a:bodyPr>
          <a:lstStyle>
            <a:lvl1pPr algn="r" defTabSz="925126">
              <a:defRPr sz="1500">
                <a:solidFill>
                  <a:schemeClr val="tx1"/>
                </a:solidFill>
                <a:latin typeface="Outfit" pitchFamily="2" charset="0"/>
              </a:defRPr>
            </a:lvl1pPr>
          </a:lstStyle>
          <a:p>
            <a:pPr>
              <a:defRPr/>
            </a:pPr>
            <a:fld id="{A3E8D927-A241-4A77-ADCB-3F50AE7CD3EE}" type="slidenum">
              <a:rPr lang="es-ES" smtClean="0"/>
              <a:pPr>
                <a:defRPr/>
              </a:pPr>
              <a:t>‹Nº›</a:t>
            </a:fld>
            <a:endParaRPr lang="es-ES" dirty="0"/>
          </a:p>
        </p:txBody>
      </p:sp>
    </p:spTree>
    <p:extLst>
      <p:ext uri="{BB962C8B-B14F-4D97-AF65-F5344CB8AC3E}">
        <p14:creationId xmlns:p14="http://schemas.microsoft.com/office/powerpoint/2010/main" val="28450209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Outfit" pitchFamily="2" charset="0"/>
        <a:ea typeface="+mn-ea"/>
        <a:cs typeface="+mn-cs"/>
      </a:defRPr>
    </a:lvl1pPr>
    <a:lvl2pPr marL="457200" algn="l" rtl="0" eaLnBrk="0" fontAlgn="base" hangingPunct="0">
      <a:spcBef>
        <a:spcPct val="30000"/>
      </a:spcBef>
      <a:spcAft>
        <a:spcPct val="0"/>
      </a:spcAft>
      <a:defRPr sz="1200" kern="1200">
        <a:solidFill>
          <a:schemeClr val="tx1"/>
        </a:solidFill>
        <a:latin typeface="Outfit" pitchFamily="2" charset="0"/>
        <a:ea typeface="+mn-ea"/>
        <a:cs typeface="+mn-cs"/>
      </a:defRPr>
    </a:lvl2pPr>
    <a:lvl3pPr marL="914400" algn="l" rtl="0" eaLnBrk="0" fontAlgn="base" hangingPunct="0">
      <a:spcBef>
        <a:spcPct val="30000"/>
      </a:spcBef>
      <a:spcAft>
        <a:spcPct val="0"/>
      </a:spcAft>
      <a:defRPr sz="1200" kern="1200">
        <a:solidFill>
          <a:schemeClr val="tx1"/>
        </a:solidFill>
        <a:latin typeface="Outfit" pitchFamily="2" charset="0"/>
        <a:ea typeface="+mn-ea"/>
        <a:cs typeface="+mn-cs"/>
      </a:defRPr>
    </a:lvl3pPr>
    <a:lvl4pPr marL="1371600" algn="l" rtl="0" eaLnBrk="0" fontAlgn="base" hangingPunct="0">
      <a:spcBef>
        <a:spcPct val="30000"/>
      </a:spcBef>
      <a:spcAft>
        <a:spcPct val="0"/>
      </a:spcAft>
      <a:defRPr sz="1200" kern="1200">
        <a:solidFill>
          <a:schemeClr val="tx1"/>
        </a:solidFill>
        <a:latin typeface="Outfit" pitchFamily="2" charset="0"/>
        <a:ea typeface="+mn-ea"/>
        <a:cs typeface="+mn-cs"/>
      </a:defRPr>
    </a:lvl4pPr>
    <a:lvl5pPr marL="1828800" algn="l" rtl="0" eaLnBrk="0" fontAlgn="base" hangingPunct="0">
      <a:spcBef>
        <a:spcPct val="30000"/>
      </a:spcBef>
      <a:spcAft>
        <a:spcPct val="0"/>
      </a:spcAft>
      <a:defRPr sz="1200" kern="1200">
        <a:solidFill>
          <a:schemeClr val="tx1"/>
        </a:solidFill>
        <a:latin typeface="Outfit"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pPr>
              <a:defRPr/>
            </a:pPr>
            <a:fld id="{A3E8D927-A241-4A77-ADCB-3F50AE7CD3EE}" type="slidenum">
              <a:rPr lang="es-ES" smtClean="0"/>
              <a:pPr>
                <a:defRPr/>
              </a:pPr>
              <a:t>1</a:t>
            </a:fld>
            <a:endParaRPr lang="es-ES"/>
          </a:p>
        </p:txBody>
      </p:sp>
    </p:spTree>
    <p:extLst>
      <p:ext uri="{BB962C8B-B14F-4D97-AF65-F5344CB8AC3E}">
        <p14:creationId xmlns:p14="http://schemas.microsoft.com/office/powerpoint/2010/main" val="3456320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1 Marcador de imagen de diapositiva"/>
          <p:cNvSpPr>
            <a:spLocks noGrp="1" noRot="1" noChangeAspect="1" noTextEdit="1"/>
          </p:cNvSpPr>
          <p:nvPr>
            <p:ph type="sldImg"/>
          </p:nvPr>
        </p:nvSpPr>
        <p:spPr>
          <a:xfrm>
            <a:off x="92075" y="747713"/>
            <a:ext cx="6615113" cy="3721100"/>
          </a:xfrm>
          <a:ln/>
        </p:spPr>
      </p:sp>
      <p:sp>
        <p:nvSpPr>
          <p:cNvPr id="44035" name="2 Marcador de notas"/>
          <p:cNvSpPr>
            <a:spLocks noGrp="1"/>
          </p:cNvSpPr>
          <p:nvPr>
            <p:ph type="body" idx="1"/>
          </p:nvPr>
        </p:nvSpPr>
        <p:spPr>
          <a:noFill/>
          <a:ln/>
        </p:spPr>
        <p:txBody>
          <a:bodyPr/>
          <a:lstStyle/>
          <a:p>
            <a:endParaRPr lang="es-ES" dirty="0"/>
          </a:p>
        </p:txBody>
      </p:sp>
      <p:sp>
        <p:nvSpPr>
          <p:cNvPr id="44036" name="3 Marcador de número de diapositiva"/>
          <p:cNvSpPr>
            <a:spLocks noGrp="1"/>
          </p:cNvSpPr>
          <p:nvPr>
            <p:ph type="sldNum" sz="quarter" idx="5"/>
          </p:nvPr>
        </p:nvSpPr>
        <p:spPr>
          <a:noFill/>
        </p:spPr>
        <p:txBody>
          <a:bodyPr/>
          <a:lstStyle/>
          <a:p>
            <a:pPr defTabSz="924213"/>
            <a:fld id="{C82D1B97-9582-42E7-B11F-433B32CAABB4}" type="slidenum">
              <a:rPr lang="es-ES" smtClean="0"/>
              <a:pPr defTabSz="924213"/>
              <a:t>2</a:t>
            </a:fld>
            <a:endParaRPr lang="es-ES" dirty="0"/>
          </a:p>
        </p:txBody>
      </p:sp>
    </p:spTree>
    <p:extLst>
      <p:ext uri="{BB962C8B-B14F-4D97-AF65-F5344CB8AC3E}">
        <p14:creationId xmlns:p14="http://schemas.microsoft.com/office/powerpoint/2010/main" val="3534836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400" y="2573051"/>
            <a:ext cx="10363200" cy="584775"/>
          </a:xfrm>
        </p:spPr>
        <p:txBody>
          <a:bodyPr/>
          <a:lstStyle>
            <a:lvl1pPr algn="ctr">
              <a:defRPr sz="3200"/>
            </a:lvl1pPr>
          </a:lstStyle>
          <a:p>
            <a:r>
              <a:rPr lang="es-ES"/>
              <a:t>Haga clic para modificar el estilo de título del patrón</a:t>
            </a:r>
          </a:p>
        </p:txBody>
      </p:sp>
      <p:sp>
        <p:nvSpPr>
          <p:cNvPr id="3" name="2 Subtítulo"/>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2"/>
          <p:cNvSpPr>
            <a:spLocks noGrp="1" noChangeArrowheads="1"/>
          </p:cNvSpPr>
          <p:nvPr>
            <p:ph type="title"/>
          </p:nvPr>
        </p:nvSpPr>
        <p:spPr bwMode="auto">
          <a:xfrm>
            <a:off x="1503435" y="950448"/>
            <a:ext cx="10353205" cy="33855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dirty="0"/>
              <a:t>Haga clic para cambiar el estilo de título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1487488" y="1251841"/>
            <a:ext cx="10369152" cy="338554"/>
          </a:xfrm>
        </p:spPr>
        <p:txBody>
          <a:bodyPr/>
          <a:lstStyle/>
          <a:p>
            <a:r>
              <a:rPr lang="es-ES"/>
              <a:t>Haga clic para modificar el estilo de título del patrón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9993181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351307" y="1574562"/>
            <a:ext cx="11489387" cy="455160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14" name="Rectángulo 13"/>
          <p:cNvSpPr/>
          <p:nvPr userDrawn="1"/>
        </p:nvSpPr>
        <p:spPr bwMode="auto">
          <a:xfrm>
            <a:off x="1010" y="6619723"/>
            <a:ext cx="12192000" cy="238277"/>
          </a:xfrm>
          <a:prstGeom prst="rect">
            <a:avLst/>
          </a:prstGeom>
          <a:solidFill>
            <a:srgbClr val="ACD83D"/>
          </a:solidFill>
          <a:ln w="9525" cap="flat" cmpd="sng" algn="ctr">
            <a:solidFill>
              <a:srgbClr val="B6D83C"/>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800" kern="0" dirty="0">
                <a:solidFill>
                  <a:schemeClr val="bg1"/>
                </a:solidFill>
                <a:latin typeface="Outfit"/>
              </a:rPr>
              <a:t>Implantación Sistemas Informáticos</a:t>
            </a:r>
          </a:p>
        </p:txBody>
      </p:sp>
      <p:sp>
        <p:nvSpPr>
          <p:cNvPr id="10" name="9 Rectángulo"/>
          <p:cNvSpPr/>
          <p:nvPr userDrawn="1"/>
        </p:nvSpPr>
        <p:spPr>
          <a:xfrm>
            <a:off x="9936427" y="6643688"/>
            <a:ext cx="2112235" cy="215444"/>
          </a:xfrm>
          <a:prstGeom prst="rect">
            <a:avLst/>
          </a:prstGeom>
          <a:noFill/>
        </p:spPr>
        <p:txBody>
          <a:bodyPr wrap="square">
            <a:spAutoFit/>
          </a:bodyPr>
          <a:lstStyle/>
          <a:p>
            <a:pPr algn="r">
              <a:defRPr/>
            </a:pPr>
            <a:r>
              <a:rPr lang="es-ES" sz="800" kern="0" dirty="0">
                <a:solidFill>
                  <a:schemeClr val="bg1"/>
                </a:solidFill>
                <a:latin typeface="Outfit" pitchFamily="2" charset="0"/>
                <a:ea typeface="+mj-ea"/>
                <a:cs typeface="+mj-cs"/>
              </a:rPr>
              <a:t>Página </a:t>
            </a:r>
            <a:fld id="{F3ABECE4-B690-4310-AFDB-692DA402E3D3}" type="slidenum">
              <a:rPr lang="es-ES" sz="800" kern="0" smtClean="0">
                <a:solidFill>
                  <a:schemeClr val="bg1"/>
                </a:solidFill>
                <a:latin typeface="Outfit" pitchFamily="2" charset="0"/>
                <a:ea typeface="+mj-ea"/>
                <a:cs typeface="+mj-cs"/>
              </a:rPr>
              <a:pPr algn="r">
                <a:defRPr/>
              </a:pPr>
              <a:t>‹Nº›</a:t>
            </a:fld>
            <a:endParaRPr lang="es-ES" sz="800" kern="0" dirty="0">
              <a:solidFill>
                <a:schemeClr val="bg1"/>
              </a:solidFill>
              <a:latin typeface="Outfit" pitchFamily="2" charset="0"/>
              <a:ea typeface="+mj-ea"/>
              <a:cs typeface="+mj-cs"/>
            </a:endParaRPr>
          </a:p>
        </p:txBody>
      </p:sp>
      <p:cxnSp>
        <p:nvCxnSpPr>
          <p:cNvPr id="24" name="Conector recto 23">
            <a:extLst>
              <a:ext uri="{FF2B5EF4-FFF2-40B4-BE49-F238E27FC236}">
                <a16:creationId xmlns:a16="http://schemas.microsoft.com/office/drawing/2014/main" id="{460E0CF1-B21A-4E1A-BB68-C71A1A38FD4D}"/>
              </a:ext>
            </a:extLst>
          </p:cNvPr>
          <p:cNvCxnSpPr>
            <a:cxnSpLocks/>
          </p:cNvCxnSpPr>
          <p:nvPr userDrawn="1"/>
        </p:nvCxnSpPr>
        <p:spPr bwMode="auto">
          <a:xfrm flipH="1">
            <a:off x="1199456" y="1376440"/>
            <a:ext cx="10440000" cy="0"/>
          </a:xfrm>
          <a:prstGeom prst="line">
            <a:avLst/>
          </a:prstGeom>
          <a:solidFill>
            <a:schemeClr val="accent1"/>
          </a:solidFill>
          <a:ln w="3175" cap="flat" cmpd="sng" algn="ctr">
            <a:solidFill>
              <a:schemeClr val="bg1">
                <a:lumMod val="85000"/>
              </a:schemeClr>
            </a:solidFill>
            <a:prstDash val="solid"/>
            <a:round/>
            <a:headEnd type="none" w="med" len="med"/>
            <a:tailEnd type="none" w="med" len="med"/>
          </a:ln>
          <a:effectLst/>
        </p:spPr>
      </p:cxnSp>
      <p:sp>
        <p:nvSpPr>
          <p:cNvPr id="1026" name="Rectangle 2"/>
          <p:cNvSpPr>
            <a:spLocks noGrp="1" noChangeArrowheads="1"/>
          </p:cNvSpPr>
          <p:nvPr>
            <p:ph type="title"/>
          </p:nvPr>
        </p:nvSpPr>
        <p:spPr bwMode="auto">
          <a:xfrm>
            <a:off x="1487489" y="908720"/>
            <a:ext cx="6432715" cy="338554"/>
          </a:xfrm>
          <a:prstGeom prst="rect">
            <a:avLst/>
          </a:prstGeom>
          <a:solidFill>
            <a:schemeClr val="bg1"/>
          </a:solidFill>
          <a:ln w="9525">
            <a:noFill/>
            <a:miter lim="800000"/>
            <a:headEnd/>
            <a:tailEnd/>
          </a:ln>
        </p:spPr>
        <p:txBody>
          <a:bodyPr vert="horz" wrap="square" lIns="91440" tIns="45720" rIns="91440" bIns="45720" numCol="1" anchor="ctr" anchorCtr="0" compatLnSpc="1">
            <a:prstTxWarp prst="textNoShape">
              <a:avLst/>
            </a:prstTxWarp>
            <a:spAutoFit/>
          </a:bodyPr>
          <a:lstStyle/>
          <a:p>
            <a:pPr lvl="0"/>
            <a:r>
              <a:rPr lang="es-ES" dirty="0"/>
              <a:t>Haga clic para cambiar el estilo de título	</a:t>
            </a:r>
          </a:p>
        </p:txBody>
      </p:sp>
      <p:pic>
        <p:nvPicPr>
          <p:cNvPr id="27" name="Imagen 26">
            <a:extLst>
              <a:ext uri="{FF2B5EF4-FFF2-40B4-BE49-F238E27FC236}">
                <a16:creationId xmlns:a16="http://schemas.microsoft.com/office/drawing/2014/main" id="{4AD9A13B-45B9-4C0B-A53A-5DA09F74F907}"/>
              </a:ext>
            </a:extLst>
          </p:cNvPr>
          <p:cNvPicPr>
            <a:picLocks noChangeAspect="1"/>
          </p:cNvPicPr>
          <p:nvPr userDrawn="1"/>
        </p:nvPicPr>
        <p:blipFill rotWithShape="1">
          <a:blip r:embed="rId7" cstate="print">
            <a:extLst>
              <a:ext uri="{28A0092B-C50C-407E-A947-70E740481C1C}">
                <a14:useLocalDpi xmlns:a14="http://schemas.microsoft.com/office/drawing/2010/main" val="0"/>
              </a:ext>
            </a:extLst>
          </a:blip>
          <a:srcRect t="52361"/>
          <a:stretch/>
        </p:blipFill>
        <p:spPr>
          <a:xfrm rot="10800000" flipV="1">
            <a:off x="9480373" y="0"/>
            <a:ext cx="2711069" cy="790597"/>
          </a:xfrm>
          <a:prstGeom prst="rect">
            <a:avLst/>
          </a:prstGeom>
        </p:spPr>
      </p:pic>
      <p:sp>
        <p:nvSpPr>
          <p:cNvPr id="15" name="CuadroTexto 14">
            <a:extLst>
              <a:ext uri="{FF2B5EF4-FFF2-40B4-BE49-F238E27FC236}">
                <a16:creationId xmlns:a16="http://schemas.microsoft.com/office/drawing/2014/main" id="{89356AF7-F0D0-4CF9-A7E6-01C273B2C631}"/>
              </a:ext>
            </a:extLst>
          </p:cNvPr>
          <p:cNvSpPr txBox="1"/>
          <p:nvPr userDrawn="1"/>
        </p:nvSpPr>
        <p:spPr>
          <a:xfrm>
            <a:off x="431371" y="1215500"/>
            <a:ext cx="245580" cy="215444"/>
          </a:xfrm>
          <a:prstGeom prst="rect">
            <a:avLst/>
          </a:prstGeom>
          <a:noFill/>
        </p:spPr>
        <p:txBody>
          <a:bodyPr wrap="none" rtlCol="0">
            <a:spAutoFit/>
          </a:bodyPr>
          <a:lstStyle/>
          <a:p>
            <a:r>
              <a:rPr lang="es-ES" sz="800" b="1" dirty="0">
                <a:solidFill>
                  <a:srgbClr val="B9D536"/>
                </a:solidFill>
                <a:latin typeface="Outfit" pitchFamily="2" charset="0"/>
              </a:rPr>
              <a:t>::</a:t>
            </a:r>
            <a:endParaRPr lang="en-US" sz="800" b="1" dirty="0">
              <a:solidFill>
                <a:srgbClr val="B9D536"/>
              </a:solidFill>
              <a:latin typeface="Outfit" pitchFamily="2" charset="0"/>
            </a:endParaRPr>
          </a:p>
        </p:txBody>
      </p:sp>
      <p:sp>
        <p:nvSpPr>
          <p:cNvPr id="19" name="CuadroTexto 18">
            <a:extLst>
              <a:ext uri="{FF2B5EF4-FFF2-40B4-BE49-F238E27FC236}">
                <a16:creationId xmlns:a16="http://schemas.microsoft.com/office/drawing/2014/main" id="{81511761-85C3-41AE-948D-702890956171}"/>
              </a:ext>
            </a:extLst>
          </p:cNvPr>
          <p:cNvSpPr txBox="1"/>
          <p:nvPr userDrawn="1"/>
        </p:nvSpPr>
        <p:spPr>
          <a:xfrm>
            <a:off x="827304" y="1215500"/>
            <a:ext cx="245580" cy="215444"/>
          </a:xfrm>
          <a:prstGeom prst="rect">
            <a:avLst/>
          </a:prstGeom>
          <a:noFill/>
        </p:spPr>
        <p:txBody>
          <a:bodyPr wrap="none" rtlCol="0">
            <a:spAutoFit/>
          </a:bodyPr>
          <a:lstStyle/>
          <a:p>
            <a:r>
              <a:rPr lang="es-ES" sz="800" b="1" dirty="0">
                <a:solidFill>
                  <a:srgbClr val="B9D536"/>
                </a:solidFill>
                <a:latin typeface="Outfit" pitchFamily="2" charset="0"/>
              </a:rPr>
              <a:t>::</a:t>
            </a:r>
            <a:endParaRPr lang="en-US" sz="800" b="1" dirty="0">
              <a:solidFill>
                <a:srgbClr val="B9D536"/>
              </a:solidFill>
              <a:latin typeface="Outfit" pitchFamily="2"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6" r:id="rId5"/>
  </p:sldLayoutIdLst>
  <p:hf sldNum="0" hdr="0" ftr="0" dt="0"/>
  <p:txStyles>
    <p:titleStyle>
      <a:lvl1pPr algn="l" rtl="0" eaLnBrk="0" fontAlgn="base" hangingPunct="0">
        <a:spcBef>
          <a:spcPct val="0"/>
        </a:spcBef>
        <a:spcAft>
          <a:spcPct val="0"/>
        </a:spcAft>
        <a:defRPr sz="1600">
          <a:solidFill>
            <a:schemeClr val="tx1"/>
          </a:solidFill>
          <a:latin typeface="Outfit" pitchFamily="2" charset="0"/>
          <a:ea typeface="+mj-ea"/>
          <a:cs typeface="+mj-cs"/>
        </a:defRPr>
      </a:lvl1pPr>
      <a:lvl2pPr algn="l" rtl="0" eaLnBrk="0" fontAlgn="base" hangingPunct="0">
        <a:spcBef>
          <a:spcPct val="0"/>
        </a:spcBef>
        <a:spcAft>
          <a:spcPct val="0"/>
        </a:spcAft>
        <a:defRPr sz="4400">
          <a:solidFill>
            <a:srgbClr val="824B2D"/>
          </a:solidFill>
          <a:latin typeface="Calibri" pitchFamily="34" charset="0"/>
        </a:defRPr>
      </a:lvl2pPr>
      <a:lvl3pPr algn="l" rtl="0" eaLnBrk="0" fontAlgn="base" hangingPunct="0">
        <a:spcBef>
          <a:spcPct val="0"/>
        </a:spcBef>
        <a:spcAft>
          <a:spcPct val="0"/>
        </a:spcAft>
        <a:defRPr sz="4400">
          <a:solidFill>
            <a:srgbClr val="824B2D"/>
          </a:solidFill>
          <a:latin typeface="Calibri" pitchFamily="34" charset="0"/>
        </a:defRPr>
      </a:lvl3pPr>
      <a:lvl4pPr algn="l" rtl="0" eaLnBrk="0" fontAlgn="base" hangingPunct="0">
        <a:spcBef>
          <a:spcPct val="0"/>
        </a:spcBef>
        <a:spcAft>
          <a:spcPct val="0"/>
        </a:spcAft>
        <a:defRPr sz="4400">
          <a:solidFill>
            <a:srgbClr val="824B2D"/>
          </a:solidFill>
          <a:latin typeface="Calibri" pitchFamily="34" charset="0"/>
        </a:defRPr>
      </a:lvl4pPr>
      <a:lvl5pPr algn="l" rtl="0" eaLnBrk="0" fontAlgn="base" hangingPunct="0">
        <a:spcBef>
          <a:spcPct val="0"/>
        </a:spcBef>
        <a:spcAft>
          <a:spcPct val="0"/>
        </a:spcAft>
        <a:defRPr sz="4400">
          <a:solidFill>
            <a:srgbClr val="824B2D"/>
          </a:solidFill>
          <a:latin typeface="Calibri" pitchFamily="34" charset="0"/>
        </a:defRPr>
      </a:lvl5pPr>
      <a:lvl6pPr marL="457200" algn="ctr" rtl="0" fontAlgn="base">
        <a:spcBef>
          <a:spcPct val="0"/>
        </a:spcBef>
        <a:spcAft>
          <a:spcPct val="0"/>
        </a:spcAft>
        <a:defRPr sz="2800">
          <a:solidFill>
            <a:schemeClr val="tx2"/>
          </a:solidFill>
          <a:latin typeface="Arial" charset="0"/>
        </a:defRPr>
      </a:lvl6pPr>
      <a:lvl7pPr marL="914400" algn="ctr" rtl="0" fontAlgn="base">
        <a:spcBef>
          <a:spcPct val="0"/>
        </a:spcBef>
        <a:spcAft>
          <a:spcPct val="0"/>
        </a:spcAft>
        <a:defRPr sz="2800">
          <a:solidFill>
            <a:schemeClr val="tx2"/>
          </a:solidFill>
          <a:latin typeface="Arial" charset="0"/>
        </a:defRPr>
      </a:lvl7pPr>
      <a:lvl8pPr marL="1371600" algn="ctr" rtl="0" fontAlgn="base">
        <a:spcBef>
          <a:spcPct val="0"/>
        </a:spcBef>
        <a:spcAft>
          <a:spcPct val="0"/>
        </a:spcAft>
        <a:defRPr sz="2800">
          <a:solidFill>
            <a:schemeClr val="tx2"/>
          </a:solidFill>
          <a:latin typeface="Arial" charset="0"/>
        </a:defRPr>
      </a:lvl8pPr>
      <a:lvl9pPr marL="1828800" algn="ctr" rtl="0" fontAlgn="base">
        <a:spcBef>
          <a:spcPct val="0"/>
        </a:spcBef>
        <a:spcAft>
          <a:spcPct val="0"/>
        </a:spcAft>
        <a:defRPr sz="2800">
          <a:solidFill>
            <a:schemeClr val="tx2"/>
          </a:solidFill>
          <a:latin typeface="Arial" charset="0"/>
        </a:defRPr>
      </a:lvl9pPr>
    </p:titleStyle>
    <p:bodyStyle>
      <a:lvl1pPr marL="342900" indent="-342900" algn="l" rtl="0" eaLnBrk="0" fontAlgn="base" hangingPunct="0">
        <a:spcBef>
          <a:spcPct val="20000"/>
        </a:spcBef>
        <a:spcAft>
          <a:spcPct val="0"/>
        </a:spcAft>
        <a:buChar char="•"/>
        <a:defRPr sz="1000">
          <a:solidFill>
            <a:schemeClr val="tx1"/>
          </a:solidFill>
          <a:latin typeface="Outfit" pitchFamily="2" charset="0"/>
          <a:ea typeface="+mn-ea"/>
          <a:cs typeface="+mn-cs"/>
        </a:defRPr>
      </a:lvl1pPr>
      <a:lvl2pPr marL="742950" indent="-285750" algn="l" rtl="0" eaLnBrk="0" fontAlgn="base" hangingPunct="0">
        <a:spcBef>
          <a:spcPct val="20000"/>
        </a:spcBef>
        <a:spcAft>
          <a:spcPct val="0"/>
        </a:spcAft>
        <a:buChar char="–"/>
        <a:defRPr sz="1000">
          <a:solidFill>
            <a:schemeClr val="tx1"/>
          </a:solidFill>
          <a:latin typeface="Outfit" pitchFamily="2" charset="0"/>
        </a:defRPr>
      </a:lvl2pPr>
      <a:lvl3pPr marL="1143000" indent="-228600" algn="l" rtl="0" eaLnBrk="0" fontAlgn="base" hangingPunct="0">
        <a:spcBef>
          <a:spcPct val="20000"/>
        </a:spcBef>
        <a:spcAft>
          <a:spcPct val="0"/>
        </a:spcAft>
        <a:buChar char="•"/>
        <a:defRPr sz="1000">
          <a:solidFill>
            <a:schemeClr val="tx1"/>
          </a:solidFill>
          <a:latin typeface="Outfit" pitchFamily="2" charset="0"/>
        </a:defRPr>
      </a:lvl3pPr>
      <a:lvl4pPr marL="1600200" indent="-228600" algn="l" rtl="0" eaLnBrk="0" fontAlgn="base" hangingPunct="0">
        <a:spcBef>
          <a:spcPct val="20000"/>
        </a:spcBef>
        <a:spcAft>
          <a:spcPct val="0"/>
        </a:spcAft>
        <a:buChar char="–"/>
        <a:defRPr sz="1000">
          <a:solidFill>
            <a:schemeClr val="tx1"/>
          </a:solidFill>
          <a:latin typeface="Outfit" pitchFamily="2" charset="0"/>
        </a:defRPr>
      </a:lvl4pPr>
      <a:lvl5pPr marL="2057400" indent="-228600" algn="l" rtl="0" eaLnBrk="0" fontAlgn="base" hangingPunct="0">
        <a:spcBef>
          <a:spcPct val="20000"/>
        </a:spcBef>
        <a:spcAft>
          <a:spcPct val="0"/>
        </a:spcAft>
        <a:buChar char="»"/>
        <a:defRPr sz="1000">
          <a:solidFill>
            <a:schemeClr val="tx1"/>
          </a:solidFill>
          <a:latin typeface="Outfit" pitchFamily="2"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1CA2F858-0D2B-46FF-94DC-0A23CF61082F}"/>
              </a:ext>
            </a:extLst>
          </p:cNvPr>
          <p:cNvPicPr>
            <a:picLocks noChangeAspect="1"/>
          </p:cNvPicPr>
          <p:nvPr/>
        </p:nvPicPr>
        <p:blipFill rotWithShape="1">
          <a:blip r:embed="rId3">
            <a:extLst>
              <a:ext uri="{28A0092B-C50C-407E-A947-70E740481C1C}">
                <a14:useLocalDpi xmlns:a14="http://schemas.microsoft.com/office/drawing/2010/main" val="0"/>
              </a:ext>
            </a:extLst>
          </a:blip>
          <a:srcRect t="52361"/>
          <a:stretch/>
        </p:blipFill>
        <p:spPr>
          <a:xfrm rot="10800000" flipH="1" flipV="1">
            <a:off x="-96688" y="3750822"/>
            <a:ext cx="10418914" cy="2537005"/>
          </a:xfrm>
          <a:prstGeom prst="rect">
            <a:avLst/>
          </a:prstGeom>
        </p:spPr>
      </p:pic>
      <p:sp>
        <p:nvSpPr>
          <p:cNvPr id="17" name="10 Rectángulo"/>
          <p:cNvSpPr/>
          <p:nvPr/>
        </p:nvSpPr>
        <p:spPr>
          <a:xfrm>
            <a:off x="7104112" y="4365104"/>
            <a:ext cx="1728192" cy="246221"/>
          </a:xfrm>
          <a:prstGeom prst="rect">
            <a:avLst/>
          </a:prstGeom>
          <a:solidFill>
            <a:schemeClr val="bg1">
              <a:lumMod val="95000"/>
            </a:schemeClr>
          </a:solidFill>
        </p:spPr>
        <p:txBody>
          <a:bodyPr wrap="square">
            <a:spAutoFit/>
          </a:bodyPr>
          <a:lstStyle/>
          <a:p>
            <a:pPr>
              <a:defRPr/>
            </a:pPr>
            <a:r>
              <a:rPr lang="es-ES" sz="1000" kern="0" dirty="0">
                <a:solidFill>
                  <a:schemeClr val="tx1"/>
                </a:solidFill>
                <a:latin typeface="Outfit" pitchFamily="2" charset="0"/>
                <a:ea typeface="+mj-ea"/>
                <a:cs typeface="Segoe UI Semilight" panose="020B0402040204020203" pitchFamily="34" charset="0"/>
              </a:rPr>
              <a:t>8  Abril de 2025</a:t>
            </a:r>
            <a:endParaRPr lang="es-ES" sz="1000" dirty="0">
              <a:solidFill>
                <a:schemeClr val="tx1"/>
              </a:solidFill>
              <a:latin typeface="Outfit" pitchFamily="2" charset="0"/>
              <a:cs typeface="Segoe UI Semilight" panose="020B0402040204020203" pitchFamily="34" charset="0"/>
            </a:endParaRPr>
          </a:p>
        </p:txBody>
      </p:sp>
      <p:sp>
        <p:nvSpPr>
          <p:cNvPr id="10" name="Rectangle 6">
            <a:extLst>
              <a:ext uri="{FF2B5EF4-FFF2-40B4-BE49-F238E27FC236}">
                <a16:creationId xmlns:a16="http://schemas.microsoft.com/office/drawing/2014/main" id="{85134432-4255-4E45-8CB4-DBD9725B45D5}"/>
              </a:ext>
            </a:extLst>
          </p:cNvPr>
          <p:cNvSpPr txBox="1">
            <a:spLocks noChangeArrowheads="1"/>
          </p:cNvSpPr>
          <p:nvPr/>
        </p:nvSpPr>
        <p:spPr bwMode="auto">
          <a:xfrm>
            <a:off x="1055440" y="404664"/>
            <a:ext cx="8856984" cy="1736576"/>
          </a:xfrm>
          <a:prstGeom prst="rect">
            <a:avLst/>
          </a:prstGeom>
          <a:noFill/>
          <a:ln w="9525">
            <a:noFill/>
            <a:miter lim="800000"/>
            <a:headEnd/>
            <a:tailEnd/>
          </a:ln>
        </p:spPr>
        <p:txBody>
          <a:bodyPr anchor="ctr"/>
          <a:lstStyle/>
          <a:p>
            <a:pPr eaLnBrk="1" hangingPunct="1"/>
            <a:r>
              <a:rPr lang="es-ES" sz="2800" b="1" dirty="0">
                <a:solidFill>
                  <a:schemeClr val="tx1"/>
                </a:solidFill>
                <a:latin typeface="Outfit"/>
              </a:rPr>
              <a:t>IMPLANTACIÓN DE SISTEMAS OPERATIVOS</a:t>
            </a:r>
          </a:p>
        </p:txBody>
      </p:sp>
    </p:spTree>
    <p:extLst>
      <p:ext uri="{BB962C8B-B14F-4D97-AF65-F5344CB8AC3E}">
        <p14:creationId xmlns:p14="http://schemas.microsoft.com/office/powerpoint/2010/main" val="3341511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226923" y="1031069"/>
            <a:ext cx="2880320" cy="338554"/>
          </a:xfrm>
        </p:spPr>
        <p:txBody>
          <a:bodyPr/>
          <a:lstStyle/>
          <a:p>
            <a:r>
              <a:rPr lang="es-ES" dirty="0">
                <a:solidFill>
                  <a:srgbClr val="B9D536"/>
                </a:solidFill>
              </a:rPr>
              <a:t>Índice</a:t>
            </a:r>
          </a:p>
        </p:txBody>
      </p:sp>
      <p:sp>
        <p:nvSpPr>
          <p:cNvPr id="8" name="Rectangle 33">
            <a:extLst>
              <a:ext uri="{FF2B5EF4-FFF2-40B4-BE49-F238E27FC236}">
                <a16:creationId xmlns:a16="http://schemas.microsoft.com/office/drawing/2014/main" id="{DD0176B1-8952-489B-8D67-B71B7BAC0106}"/>
              </a:ext>
            </a:extLst>
          </p:cNvPr>
          <p:cNvSpPr/>
          <p:nvPr/>
        </p:nvSpPr>
        <p:spPr>
          <a:xfrm>
            <a:off x="401312" y="1003448"/>
            <a:ext cx="660104" cy="36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solidFill>
                  <a:srgbClr val="B9D536"/>
                </a:solidFill>
                <a:latin typeface="Outfit" pitchFamily="2" charset="0"/>
                <a:ea typeface="Roboto Black" panose="02000000000000000000" pitchFamily="2" charset="0"/>
              </a:rPr>
              <a:t>I</a:t>
            </a:r>
            <a:endParaRPr lang="id-ID" sz="2400" b="1" dirty="0">
              <a:solidFill>
                <a:srgbClr val="B9D536"/>
              </a:solidFill>
              <a:latin typeface="Outfit" pitchFamily="2" charset="0"/>
              <a:ea typeface="Roboto Black" panose="02000000000000000000" pitchFamily="2" charset="0"/>
            </a:endParaRPr>
          </a:p>
        </p:txBody>
      </p:sp>
      <p:sp>
        <p:nvSpPr>
          <p:cNvPr id="2" name="CuadroTexto 1">
            <a:extLst>
              <a:ext uri="{FF2B5EF4-FFF2-40B4-BE49-F238E27FC236}">
                <a16:creationId xmlns:a16="http://schemas.microsoft.com/office/drawing/2014/main" id="{28C7393A-3D5B-4E2D-8AC1-DCE66CE66E62}"/>
              </a:ext>
            </a:extLst>
          </p:cNvPr>
          <p:cNvSpPr txBox="1"/>
          <p:nvPr/>
        </p:nvSpPr>
        <p:spPr>
          <a:xfrm>
            <a:off x="1226923" y="1484784"/>
            <a:ext cx="6840760" cy="6124754"/>
          </a:xfrm>
          <a:prstGeom prst="rect">
            <a:avLst/>
          </a:prstGeom>
          <a:noFill/>
        </p:spPr>
        <p:txBody>
          <a:bodyPr wrap="square" rtlCol="0">
            <a:spAutoFit/>
          </a:bodyPr>
          <a:lstStyle/>
          <a:p>
            <a:pPr marL="355600" indent="-266700">
              <a:buFont typeface="+mj-lt"/>
              <a:buAutoNum type="arabicPeriod"/>
            </a:pPr>
            <a:r>
              <a:rPr lang="es-ES" sz="2000" dirty="0">
                <a:solidFill>
                  <a:schemeClr val="tx2"/>
                </a:solidFill>
                <a:latin typeface="Outfit" pitchFamily="2" charset="0"/>
              </a:rPr>
              <a:t>Gestión de en enlaces</a:t>
            </a:r>
          </a:p>
          <a:p>
            <a:pPr marL="685800" lvl="1" indent="-228600">
              <a:buFont typeface="+mj-lt"/>
              <a:buAutoNum type="arabicPeriod"/>
            </a:pPr>
            <a:r>
              <a:rPr lang="es-ES" sz="2000" dirty="0">
                <a:solidFill>
                  <a:schemeClr val="tx2"/>
                </a:solidFill>
                <a:latin typeface="Outfit" pitchFamily="2" charset="0"/>
              </a:rPr>
              <a:t>Pros y contras</a:t>
            </a:r>
          </a:p>
          <a:p>
            <a:pPr marL="685800" lvl="1" indent="-228600">
              <a:buFont typeface="+mj-lt"/>
              <a:buAutoNum type="arabicPeriod"/>
            </a:pPr>
            <a:r>
              <a:rPr lang="es-ES" sz="2000" dirty="0">
                <a:solidFill>
                  <a:schemeClr val="tx2"/>
                </a:solidFill>
                <a:latin typeface="Outfit" pitchFamily="2" charset="0"/>
              </a:rPr>
              <a:t>Enlace absoluto y enlace relativo</a:t>
            </a:r>
          </a:p>
          <a:p>
            <a:pPr marL="685800" lvl="1" indent="-228600">
              <a:buFont typeface="+mj-lt"/>
              <a:buAutoNum type="arabicPeriod"/>
            </a:pPr>
            <a:r>
              <a:rPr lang="es-ES" sz="2000" dirty="0">
                <a:solidFill>
                  <a:schemeClr val="tx2"/>
                </a:solidFill>
                <a:latin typeface="Outfit" pitchFamily="2" charset="0"/>
              </a:rPr>
              <a:t>Enlace simbólico relativo</a:t>
            </a:r>
          </a:p>
          <a:p>
            <a:pPr marL="228600" indent="-228600">
              <a:buFont typeface="+mj-lt"/>
              <a:buAutoNum type="arabicPeriod"/>
            </a:pPr>
            <a:endParaRPr lang="es-ES" sz="2000" dirty="0">
              <a:solidFill>
                <a:schemeClr val="tx2"/>
              </a:solidFill>
              <a:latin typeface="Outfit" pitchFamily="2" charset="0"/>
            </a:endParaRPr>
          </a:p>
          <a:p>
            <a:pPr marL="355600" indent="-355600">
              <a:buFont typeface="+mj-lt"/>
              <a:buAutoNum type="arabicPeriod"/>
              <a:tabLst>
                <a:tab pos="444500" algn="l"/>
              </a:tabLst>
            </a:pPr>
            <a:r>
              <a:rPr lang="es-ES" sz="2000" dirty="0">
                <a:solidFill>
                  <a:schemeClr val="tx2"/>
                </a:solidFill>
                <a:latin typeface="Outfit" pitchFamily="2" charset="0"/>
              </a:rPr>
              <a:t>Estructura de directorios de sistemas operativos</a:t>
            </a:r>
          </a:p>
          <a:p>
            <a:endParaRPr lang="es-ES" sz="2000" dirty="0">
              <a:solidFill>
                <a:schemeClr val="tx2"/>
              </a:solidFill>
              <a:latin typeface="Outfit" pitchFamily="2" charset="0"/>
            </a:endParaRPr>
          </a:p>
          <a:p>
            <a:pPr marL="457200" indent="-457200">
              <a:buFont typeface="+mj-lt"/>
              <a:buAutoNum type="arabicPeriod" startAt="3"/>
            </a:pPr>
            <a:r>
              <a:rPr lang="es-ES" sz="2000" dirty="0">
                <a:solidFill>
                  <a:schemeClr val="tx2"/>
                </a:solidFill>
                <a:latin typeface="Outfit" pitchFamily="2" charset="0"/>
              </a:rPr>
              <a:t>Búsqueda de información del sistema mediante comandos y herramientas gráficas</a:t>
            </a:r>
          </a:p>
          <a:p>
            <a:endParaRPr lang="es-ES" sz="2000" dirty="0">
              <a:solidFill>
                <a:schemeClr val="tx2"/>
              </a:solidFill>
              <a:latin typeface="Outfit" pitchFamily="2" charset="0"/>
            </a:endParaRPr>
          </a:p>
          <a:p>
            <a:pPr marL="457200" indent="-457200">
              <a:buFont typeface="+mj-lt"/>
              <a:buAutoNum type="arabicPeriod" startAt="4"/>
            </a:pPr>
            <a:r>
              <a:rPr lang="es-ES" sz="2000" dirty="0">
                <a:solidFill>
                  <a:schemeClr val="tx2"/>
                </a:solidFill>
                <a:latin typeface="Outfit" pitchFamily="2" charset="0"/>
              </a:rPr>
              <a:t>Identificación del software instalado mediante comandos y herramientas gráficas</a:t>
            </a:r>
          </a:p>
          <a:p>
            <a:endParaRPr lang="es-ES" sz="2000" dirty="0">
              <a:solidFill>
                <a:schemeClr val="tx2"/>
              </a:solidFill>
              <a:latin typeface="Outfit" pitchFamily="2" charset="0"/>
            </a:endParaRPr>
          </a:p>
          <a:p>
            <a:pPr marL="457200" indent="-457200">
              <a:buFont typeface="+mj-lt"/>
              <a:buAutoNum type="arabicPeriod" startAt="5"/>
            </a:pPr>
            <a:r>
              <a:rPr lang="es-ES" sz="2000" dirty="0">
                <a:solidFill>
                  <a:schemeClr val="tx2"/>
                </a:solidFill>
                <a:latin typeface="Outfit" pitchFamily="2" charset="0"/>
              </a:rPr>
              <a:t>Gestión de la información del sistema (rendimiento, estadísticas).</a:t>
            </a:r>
          </a:p>
          <a:p>
            <a:endParaRPr lang="es-ES" sz="2000" dirty="0">
              <a:solidFill>
                <a:schemeClr val="tx2"/>
              </a:solidFill>
              <a:latin typeface="Outfit" pitchFamily="2" charset="0"/>
            </a:endParaRPr>
          </a:p>
          <a:p>
            <a:pPr marL="228600" indent="-228600">
              <a:buFont typeface="+mj-lt"/>
              <a:buAutoNum type="arabicPeriod"/>
            </a:pPr>
            <a:endParaRPr lang="es-ES" dirty="0"/>
          </a:p>
          <a:p>
            <a:pPr marL="228600" indent="-228600">
              <a:buFont typeface="+mj-lt"/>
              <a:buAutoNum type="arabicPeriod"/>
            </a:pPr>
            <a:endParaRPr lang="es-ES" dirty="0"/>
          </a:p>
          <a:p>
            <a:endParaRPr lang="es-ES" dirty="0"/>
          </a:p>
          <a:p>
            <a:pPr marL="228600" indent="-228600">
              <a:buFont typeface="+mj-lt"/>
              <a:buAutoNum type="arabicPeriod"/>
            </a:pPr>
            <a:endParaRPr lang="es-ES" dirty="0"/>
          </a:p>
          <a:p>
            <a:pPr marL="228600" indent="-228600">
              <a:buFont typeface="+mj-lt"/>
              <a:buAutoNum type="arabicPeriod"/>
            </a:pPr>
            <a:endParaRPr lang="es-ES" dirty="0"/>
          </a:p>
          <a:p>
            <a:pPr marL="228600" indent="-228600">
              <a:buFont typeface="+mj-lt"/>
              <a:buAutoNum type="arabicPeriod"/>
            </a:pPr>
            <a:endParaRPr lang="es-ES" dirty="0"/>
          </a:p>
          <a:p>
            <a:pPr marL="228600" indent="-228600">
              <a:buFont typeface="+mj-lt"/>
              <a:buAutoNum type="arabicPeriod"/>
            </a:pPr>
            <a:endParaRPr lang="es-ES" dirty="0"/>
          </a:p>
          <a:p>
            <a:pPr marL="228600" indent="-228600">
              <a:buFont typeface="+mj-lt"/>
              <a:buAutoNum type="arabicPeriod"/>
            </a:pPr>
            <a:endParaRPr lang="es-ES" dirty="0"/>
          </a:p>
          <a:p>
            <a:pPr marL="228600" indent="-228600">
              <a:buFont typeface="+mj-lt"/>
              <a:buAutoNum type="arabicPeriod"/>
            </a:pPr>
            <a:endParaRPr lang="es-ES" dirty="0"/>
          </a:p>
        </p:txBody>
      </p:sp>
    </p:spTree>
    <p:extLst>
      <p:ext uri="{BB962C8B-B14F-4D97-AF65-F5344CB8AC3E}">
        <p14:creationId xmlns:p14="http://schemas.microsoft.com/office/powerpoint/2010/main" val="1818989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3">
            <a:extLst>
              <a:ext uri="{FF2B5EF4-FFF2-40B4-BE49-F238E27FC236}">
                <a16:creationId xmlns:a16="http://schemas.microsoft.com/office/drawing/2014/main" id="{12608B5E-47C5-4E12-A53A-B6E2F55F1152}"/>
              </a:ext>
            </a:extLst>
          </p:cNvPr>
          <p:cNvSpPr>
            <a:spLocks noGrp="1"/>
          </p:cNvSpPr>
          <p:nvPr>
            <p:ph type="title"/>
          </p:nvPr>
        </p:nvSpPr>
        <p:spPr>
          <a:xfrm>
            <a:off x="1297148" y="963338"/>
            <a:ext cx="3384376" cy="400110"/>
          </a:xfrm>
        </p:spPr>
        <p:txBody>
          <a:bodyPr/>
          <a:lstStyle/>
          <a:p>
            <a:r>
              <a:rPr lang="es-ES" sz="2000" dirty="0">
                <a:solidFill>
                  <a:srgbClr val="B9D536"/>
                </a:solidFill>
              </a:rPr>
              <a:t>Enlaces simbólicos</a:t>
            </a:r>
          </a:p>
        </p:txBody>
      </p:sp>
      <p:sp>
        <p:nvSpPr>
          <p:cNvPr id="4" name="Rectangle 33">
            <a:extLst>
              <a:ext uri="{FF2B5EF4-FFF2-40B4-BE49-F238E27FC236}">
                <a16:creationId xmlns:a16="http://schemas.microsoft.com/office/drawing/2014/main" id="{E1D21E98-D469-4BDE-8E00-E7C6F87B6C90}"/>
              </a:ext>
            </a:extLst>
          </p:cNvPr>
          <p:cNvSpPr/>
          <p:nvPr/>
        </p:nvSpPr>
        <p:spPr>
          <a:xfrm>
            <a:off x="401312" y="1003448"/>
            <a:ext cx="660104" cy="36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solidFill>
                  <a:srgbClr val="B9D536"/>
                </a:solidFill>
                <a:latin typeface="Outfit" pitchFamily="2" charset="0"/>
                <a:ea typeface="Roboto Black" panose="02000000000000000000" pitchFamily="2" charset="0"/>
              </a:rPr>
              <a:t>1</a:t>
            </a:r>
            <a:endParaRPr lang="id-ID" sz="2400" b="1" dirty="0">
              <a:solidFill>
                <a:srgbClr val="B9D536"/>
              </a:solidFill>
              <a:latin typeface="Outfit" pitchFamily="2" charset="0"/>
              <a:ea typeface="Roboto Black" panose="02000000000000000000" pitchFamily="2" charset="0"/>
            </a:endParaRPr>
          </a:p>
        </p:txBody>
      </p:sp>
      <p:sp>
        <p:nvSpPr>
          <p:cNvPr id="5" name="CuadroTexto 4">
            <a:extLst>
              <a:ext uri="{FF2B5EF4-FFF2-40B4-BE49-F238E27FC236}">
                <a16:creationId xmlns:a16="http://schemas.microsoft.com/office/drawing/2014/main" id="{958A5A59-2E14-4EB5-AFC8-F9C4256FBBE1}"/>
              </a:ext>
            </a:extLst>
          </p:cNvPr>
          <p:cNvSpPr txBox="1"/>
          <p:nvPr/>
        </p:nvSpPr>
        <p:spPr>
          <a:xfrm>
            <a:off x="1271464" y="1807051"/>
            <a:ext cx="9865096" cy="2308324"/>
          </a:xfrm>
          <a:prstGeom prst="rect">
            <a:avLst/>
          </a:prstGeom>
          <a:noFill/>
        </p:spPr>
        <p:txBody>
          <a:bodyPr wrap="square" rtlCol="0">
            <a:spAutoFit/>
          </a:bodyPr>
          <a:lstStyle/>
          <a:p>
            <a:pPr>
              <a:tabLst>
                <a:tab pos="1252538" algn="l"/>
              </a:tabLst>
            </a:pPr>
            <a:r>
              <a:rPr lang="es-ES" sz="1600" dirty="0">
                <a:solidFill>
                  <a:schemeClr val="tx1"/>
                </a:solidFill>
              </a:rPr>
              <a:t>DEFINICION</a:t>
            </a:r>
            <a:r>
              <a:rPr lang="es-ES" sz="1600" dirty="0">
                <a:solidFill>
                  <a:schemeClr val="tx1"/>
                </a:solidFill>
                <a:latin typeface="Outfit" pitchFamily="2" charset="0"/>
              </a:rPr>
              <a:t>: archivo que enlaza a otro archivo, ya sea en un entorno local o remoto</a:t>
            </a:r>
          </a:p>
          <a:p>
            <a:pPr>
              <a:tabLst>
                <a:tab pos="1252538" algn="l"/>
              </a:tabLst>
            </a:pPr>
            <a:endParaRPr lang="es-ES" sz="1600" dirty="0">
              <a:solidFill>
                <a:schemeClr val="tx1"/>
              </a:solidFill>
              <a:latin typeface="Outfit" pitchFamily="2" charset="0"/>
            </a:endParaRPr>
          </a:p>
          <a:p>
            <a:pPr marL="742950" lvl="1" indent="-285750">
              <a:buFont typeface="Arial" panose="020B0604020202020204" pitchFamily="34" charset="0"/>
              <a:buChar char="•"/>
              <a:tabLst>
                <a:tab pos="1252538" algn="l"/>
              </a:tabLst>
            </a:pPr>
            <a:r>
              <a:rPr lang="es-ES" sz="1600" dirty="0">
                <a:solidFill>
                  <a:schemeClr val="tx1"/>
                </a:solidFill>
                <a:latin typeface="Outfit" pitchFamily="2" charset="0"/>
              </a:rPr>
              <a:t>Los enlaces simbólicos son también llamados </a:t>
            </a:r>
            <a:r>
              <a:rPr lang="es-ES" sz="1600" i="1" dirty="0" err="1">
                <a:solidFill>
                  <a:schemeClr val="tx1"/>
                </a:solidFill>
                <a:latin typeface="Outfit" pitchFamily="2" charset="0"/>
              </a:rPr>
              <a:t>soft</a:t>
            </a:r>
            <a:r>
              <a:rPr lang="es-ES" sz="1600" i="1" dirty="0">
                <a:solidFill>
                  <a:schemeClr val="tx1"/>
                </a:solidFill>
                <a:latin typeface="Outfit" pitchFamily="2" charset="0"/>
              </a:rPr>
              <a:t> link</a:t>
            </a:r>
            <a:r>
              <a:rPr lang="es-ES" sz="1600" dirty="0">
                <a:solidFill>
                  <a:schemeClr val="tx1"/>
                </a:solidFill>
                <a:latin typeface="Outfit" pitchFamily="2" charset="0"/>
              </a:rPr>
              <a:t>, y tienen por característica que las modificaciones o cambios que hagamos se verán reflejados en el original, pero si eliminamos el enlace, solo desaparecerá este y no el archivo auténtico</a:t>
            </a:r>
          </a:p>
          <a:p>
            <a:pPr marL="742950" lvl="1" indent="-285750">
              <a:buFont typeface="Arial" panose="020B0604020202020204" pitchFamily="34" charset="0"/>
              <a:buChar char="•"/>
              <a:tabLst>
                <a:tab pos="1252538" algn="l"/>
              </a:tabLst>
            </a:pPr>
            <a:endParaRPr lang="es-ES" sz="1600" dirty="0">
              <a:solidFill>
                <a:schemeClr val="tx1"/>
              </a:solidFill>
              <a:latin typeface="Outfit" pitchFamily="2" charset="0"/>
            </a:endParaRPr>
          </a:p>
          <a:p>
            <a:pPr marL="742950" lvl="1" indent="-285750">
              <a:buFont typeface="Arial" panose="020B0604020202020204" pitchFamily="34" charset="0"/>
              <a:buChar char="•"/>
              <a:tabLst>
                <a:tab pos="1252538" algn="l"/>
              </a:tabLst>
            </a:pPr>
            <a:r>
              <a:rPr lang="es-ES" sz="1600" dirty="0">
                <a:solidFill>
                  <a:schemeClr val="tx1"/>
                </a:solidFill>
                <a:latin typeface="Outfit" pitchFamily="2" charset="0"/>
              </a:rPr>
              <a:t>Linux : Denominado en entrada de sistema.</a:t>
            </a:r>
          </a:p>
          <a:p>
            <a:pPr lvl="1">
              <a:tabLst>
                <a:tab pos="1252538" algn="l"/>
              </a:tabLst>
            </a:pPr>
            <a:endParaRPr lang="es-ES" sz="1600" dirty="0">
              <a:solidFill>
                <a:schemeClr val="tx1"/>
              </a:solidFill>
              <a:latin typeface="Outfit" pitchFamily="2" charset="0"/>
            </a:endParaRPr>
          </a:p>
          <a:p>
            <a:pPr marL="742950" lvl="1" indent="-285750">
              <a:buFont typeface="Arial" panose="020B0604020202020204" pitchFamily="34" charset="0"/>
              <a:buChar char="•"/>
              <a:tabLst>
                <a:tab pos="1252538" algn="l"/>
              </a:tabLst>
            </a:pPr>
            <a:r>
              <a:rPr lang="es-ES" sz="1600" dirty="0">
                <a:solidFill>
                  <a:schemeClr val="tx1"/>
                </a:solidFill>
                <a:latin typeface="Outfit" pitchFamily="2" charset="0"/>
              </a:rPr>
              <a:t>Windows: Acceso directo</a:t>
            </a:r>
          </a:p>
        </p:txBody>
      </p:sp>
      <p:sp>
        <p:nvSpPr>
          <p:cNvPr id="7" name="Rectángulo 6">
            <a:extLst>
              <a:ext uri="{FF2B5EF4-FFF2-40B4-BE49-F238E27FC236}">
                <a16:creationId xmlns:a16="http://schemas.microsoft.com/office/drawing/2014/main" id="{F3A24676-1376-4B3F-958C-1B7640816DBB}"/>
              </a:ext>
            </a:extLst>
          </p:cNvPr>
          <p:cNvSpPr/>
          <p:nvPr/>
        </p:nvSpPr>
        <p:spPr>
          <a:xfrm>
            <a:off x="1703512" y="4538923"/>
            <a:ext cx="5544616" cy="1077218"/>
          </a:xfrm>
          <a:prstGeom prst="rect">
            <a:avLst/>
          </a:prstGeom>
        </p:spPr>
        <p:txBody>
          <a:bodyPr wrap="square">
            <a:spAutoFit/>
          </a:bodyPr>
          <a:lstStyle/>
          <a:p>
            <a:r>
              <a:rPr lang="es-ES" sz="1600" dirty="0" err="1">
                <a:solidFill>
                  <a:schemeClr val="tx1"/>
                </a:solidFill>
                <a:latin typeface="Outfit" pitchFamily="2" charset="0"/>
                <a:ea typeface="Times New Roman" panose="02020603050405020304" pitchFamily="18" charset="0"/>
              </a:rPr>
              <a:t>Caracteristicas</a:t>
            </a:r>
            <a:endParaRPr lang="es-ES" sz="1600" dirty="0">
              <a:solidFill>
                <a:schemeClr val="tx1"/>
              </a:solidFill>
              <a:latin typeface="Outfit" pitchFamily="2" charset="0"/>
              <a:ea typeface="Times New Roman" panose="02020603050405020304" pitchFamily="18" charset="0"/>
            </a:endParaRPr>
          </a:p>
          <a:p>
            <a:pPr marL="719138" indent="-285750">
              <a:buFont typeface="Arial" panose="020B0604020202020204" pitchFamily="34" charset="0"/>
              <a:buChar char="•"/>
            </a:pPr>
            <a:r>
              <a:rPr lang="es-ES" sz="1600" dirty="0">
                <a:solidFill>
                  <a:schemeClr val="tx1"/>
                </a:solidFill>
                <a:latin typeface="Outfit" pitchFamily="2" charset="0"/>
                <a:ea typeface="Times New Roman" panose="02020603050405020304" pitchFamily="18" charset="0"/>
              </a:rPr>
              <a:t>Rapidez </a:t>
            </a:r>
          </a:p>
          <a:p>
            <a:pPr marL="742950" lvl="1" indent="-285750">
              <a:buFont typeface="Arial" panose="020B0604020202020204" pitchFamily="34" charset="0"/>
              <a:buChar char="•"/>
            </a:pPr>
            <a:r>
              <a:rPr lang="es-ES" sz="1600" dirty="0">
                <a:solidFill>
                  <a:schemeClr val="tx1"/>
                </a:solidFill>
                <a:latin typeface="Outfit" pitchFamily="2" charset="0"/>
              </a:rPr>
              <a:t>Copias de seguridad</a:t>
            </a:r>
          </a:p>
          <a:p>
            <a:pPr marL="742950" lvl="1" indent="-285750">
              <a:buFont typeface="Arial" panose="020B0604020202020204" pitchFamily="34" charset="0"/>
              <a:buChar char="•"/>
            </a:pPr>
            <a:r>
              <a:rPr lang="es-ES" sz="1600" dirty="0">
                <a:solidFill>
                  <a:schemeClr val="tx1"/>
                </a:solidFill>
                <a:latin typeface="Outfit" pitchFamily="2" charset="0"/>
              </a:rPr>
              <a:t>Sincronización automática </a:t>
            </a:r>
          </a:p>
        </p:txBody>
      </p:sp>
    </p:spTree>
    <p:extLst>
      <p:ext uri="{BB962C8B-B14F-4D97-AF65-F5344CB8AC3E}">
        <p14:creationId xmlns:p14="http://schemas.microsoft.com/office/powerpoint/2010/main" val="411477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3">
            <a:extLst>
              <a:ext uri="{FF2B5EF4-FFF2-40B4-BE49-F238E27FC236}">
                <a16:creationId xmlns:a16="http://schemas.microsoft.com/office/drawing/2014/main" id="{12608B5E-47C5-4E12-A53A-B6E2F55F1152}"/>
              </a:ext>
            </a:extLst>
          </p:cNvPr>
          <p:cNvSpPr>
            <a:spLocks noGrp="1"/>
          </p:cNvSpPr>
          <p:nvPr>
            <p:ph type="title"/>
          </p:nvPr>
        </p:nvSpPr>
        <p:spPr>
          <a:xfrm>
            <a:off x="1271464" y="983393"/>
            <a:ext cx="3384376" cy="400110"/>
          </a:xfrm>
        </p:spPr>
        <p:txBody>
          <a:bodyPr/>
          <a:lstStyle/>
          <a:p>
            <a:r>
              <a:rPr lang="es-ES" sz="2000" dirty="0">
                <a:solidFill>
                  <a:srgbClr val="B9D536"/>
                </a:solidFill>
              </a:rPr>
              <a:t>Enlaces simbólicos</a:t>
            </a:r>
          </a:p>
        </p:txBody>
      </p:sp>
      <p:sp>
        <p:nvSpPr>
          <p:cNvPr id="4" name="Rectangle 33">
            <a:extLst>
              <a:ext uri="{FF2B5EF4-FFF2-40B4-BE49-F238E27FC236}">
                <a16:creationId xmlns:a16="http://schemas.microsoft.com/office/drawing/2014/main" id="{E1D21E98-D469-4BDE-8E00-E7C6F87B6C90}"/>
              </a:ext>
            </a:extLst>
          </p:cNvPr>
          <p:cNvSpPr/>
          <p:nvPr/>
        </p:nvSpPr>
        <p:spPr>
          <a:xfrm>
            <a:off x="401312" y="1003448"/>
            <a:ext cx="660104" cy="36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solidFill>
                  <a:srgbClr val="B9D536"/>
                </a:solidFill>
                <a:latin typeface="Outfit" pitchFamily="2" charset="0"/>
                <a:ea typeface="Roboto Black" panose="02000000000000000000" pitchFamily="2" charset="0"/>
              </a:rPr>
              <a:t>1</a:t>
            </a:r>
            <a:endParaRPr lang="id-ID" sz="2400" b="1" dirty="0">
              <a:solidFill>
                <a:srgbClr val="B9D536"/>
              </a:solidFill>
              <a:latin typeface="Outfit" pitchFamily="2" charset="0"/>
              <a:ea typeface="Roboto Black" panose="02000000000000000000" pitchFamily="2" charset="0"/>
            </a:endParaRPr>
          </a:p>
        </p:txBody>
      </p:sp>
      <p:sp>
        <p:nvSpPr>
          <p:cNvPr id="5" name="CuadroTexto 4">
            <a:extLst>
              <a:ext uri="{FF2B5EF4-FFF2-40B4-BE49-F238E27FC236}">
                <a16:creationId xmlns:a16="http://schemas.microsoft.com/office/drawing/2014/main" id="{958A5A59-2E14-4EB5-AFC8-F9C4256FBBE1}"/>
              </a:ext>
            </a:extLst>
          </p:cNvPr>
          <p:cNvSpPr txBox="1"/>
          <p:nvPr/>
        </p:nvSpPr>
        <p:spPr>
          <a:xfrm>
            <a:off x="1271464" y="1807050"/>
            <a:ext cx="10225136" cy="1692771"/>
          </a:xfrm>
          <a:prstGeom prst="rect">
            <a:avLst/>
          </a:prstGeom>
          <a:noFill/>
        </p:spPr>
        <p:txBody>
          <a:bodyPr wrap="square" rtlCol="0">
            <a:spAutoFit/>
          </a:bodyPr>
          <a:lstStyle/>
          <a:p>
            <a:pPr>
              <a:tabLst>
                <a:tab pos="1252538" algn="l"/>
              </a:tabLst>
            </a:pPr>
            <a:r>
              <a:rPr lang="es-ES" sz="2000" dirty="0">
                <a:solidFill>
                  <a:schemeClr val="tx1"/>
                </a:solidFill>
                <a:latin typeface="Outfit" pitchFamily="2" charset="0"/>
              </a:rPr>
              <a:t>Enlace absoluto </a:t>
            </a:r>
          </a:p>
          <a:p>
            <a:pPr>
              <a:tabLst>
                <a:tab pos="1252538" algn="l"/>
              </a:tabLst>
            </a:pPr>
            <a:endParaRPr lang="es-ES" sz="2000" dirty="0">
              <a:solidFill>
                <a:schemeClr val="tx1"/>
              </a:solidFill>
              <a:latin typeface="Outfit" pitchFamily="2" charset="0"/>
            </a:endParaRPr>
          </a:p>
          <a:p>
            <a:pPr>
              <a:tabLst>
                <a:tab pos="1252538" algn="l"/>
              </a:tabLst>
            </a:pPr>
            <a:r>
              <a:rPr lang="es-ES" sz="1600" dirty="0">
                <a:solidFill>
                  <a:schemeClr val="tx1"/>
                </a:solidFill>
                <a:latin typeface="Outfit" pitchFamily="2" charset="0"/>
              </a:rPr>
              <a:t>Enlaces absolutos son enlaces que especifican cada parte del nombre de la ruta de acceso</a:t>
            </a:r>
          </a:p>
          <a:p>
            <a:pPr>
              <a:tabLst>
                <a:tab pos="1252538" algn="l"/>
              </a:tabLst>
            </a:pPr>
            <a:endParaRPr lang="es-ES" sz="1600" dirty="0">
              <a:solidFill>
                <a:schemeClr val="tx1"/>
              </a:solidFill>
              <a:latin typeface="Outfit" pitchFamily="2" charset="0"/>
            </a:endParaRPr>
          </a:p>
          <a:p>
            <a:pPr>
              <a:tabLst>
                <a:tab pos="1252538" algn="l"/>
              </a:tabLst>
            </a:pPr>
            <a:r>
              <a:rPr lang="es-ES" sz="1600" dirty="0">
                <a:solidFill>
                  <a:schemeClr val="tx1"/>
                </a:solidFill>
                <a:latin typeface="Outfit" pitchFamily="2" charset="0"/>
              </a:rPr>
              <a:t>	</a:t>
            </a:r>
            <a:r>
              <a:rPr lang="es-ES" sz="1600" dirty="0">
                <a:solidFill>
                  <a:schemeClr val="accent2">
                    <a:lumMod val="60000"/>
                    <a:lumOff val="40000"/>
                  </a:schemeClr>
                </a:solidFill>
                <a:latin typeface="Outfit" pitchFamily="2" charset="0"/>
              </a:rPr>
              <a:t>C:\Users\Usuario\Documents\Power\Online\MARTES-ASIR-mplantacion Sistemas operativos</a:t>
            </a:r>
          </a:p>
          <a:p>
            <a:pPr>
              <a:tabLst>
                <a:tab pos="1252538" algn="l"/>
              </a:tabLst>
            </a:pPr>
            <a:r>
              <a:rPr lang="es-ES" sz="1600" dirty="0">
                <a:solidFill>
                  <a:schemeClr val="tx1"/>
                </a:solidFill>
                <a:latin typeface="Outfit" pitchFamily="2" charset="0"/>
              </a:rPr>
              <a:t>	</a:t>
            </a:r>
          </a:p>
        </p:txBody>
      </p:sp>
      <p:sp>
        <p:nvSpPr>
          <p:cNvPr id="6" name="CuadroTexto 5">
            <a:extLst>
              <a:ext uri="{FF2B5EF4-FFF2-40B4-BE49-F238E27FC236}">
                <a16:creationId xmlns:a16="http://schemas.microsoft.com/office/drawing/2014/main" id="{64BFF2D0-4350-458D-B240-A29B772C331D}"/>
              </a:ext>
            </a:extLst>
          </p:cNvPr>
          <p:cNvSpPr txBox="1"/>
          <p:nvPr/>
        </p:nvSpPr>
        <p:spPr>
          <a:xfrm>
            <a:off x="1415480" y="3429000"/>
            <a:ext cx="10225136" cy="2431435"/>
          </a:xfrm>
          <a:prstGeom prst="rect">
            <a:avLst/>
          </a:prstGeom>
          <a:noFill/>
        </p:spPr>
        <p:txBody>
          <a:bodyPr wrap="square" rtlCol="0">
            <a:spAutoFit/>
          </a:bodyPr>
          <a:lstStyle/>
          <a:p>
            <a:pPr>
              <a:tabLst>
                <a:tab pos="1252538" algn="l"/>
              </a:tabLst>
            </a:pPr>
            <a:r>
              <a:rPr lang="es-ES" sz="2000" dirty="0">
                <a:solidFill>
                  <a:schemeClr val="tx1"/>
                </a:solidFill>
                <a:latin typeface="Outfit" pitchFamily="2" charset="0"/>
              </a:rPr>
              <a:t>Enlace relativo  </a:t>
            </a:r>
          </a:p>
          <a:p>
            <a:pPr>
              <a:tabLst>
                <a:tab pos="1252538" algn="l"/>
              </a:tabLst>
            </a:pPr>
            <a:endParaRPr lang="es-ES" sz="2000" dirty="0">
              <a:solidFill>
                <a:schemeClr val="tx1"/>
              </a:solidFill>
              <a:latin typeface="Outfit" pitchFamily="2" charset="0"/>
            </a:endParaRPr>
          </a:p>
          <a:p>
            <a:pPr>
              <a:tabLst>
                <a:tab pos="1252538" algn="l"/>
              </a:tabLst>
            </a:pPr>
            <a:r>
              <a:rPr lang="es-ES" sz="1600" dirty="0">
                <a:solidFill>
                  <a:schemeClr val="tx1"/>
                </a:solidFill>
                <a:latin typeface="Outfit" pitchFamily="2" charset="0"/>
              </a:rPr>
              <a:t>Enlaces parcial que hace referencia a un archivo en concreto:</a:t>
            </a:r>
          </a:p>
          <a:p>
            <a:pPr>
              <a:tabLst>
                <a:tab pos="1252538" algn="l"/>
              </a:tabLst>
            </a:pPr>
            <a:r>
              <a:rPr lang="es-ES" sz="1600" dirty="0">
                <a:solidFill>
                  <a:schemeClr val="tx1"/>
                </a:solidFill>
                <a:latin typeface="Outfit" pitchFamily="2" charset="0"/>
              </a:rPr>
              <a:t>	</a:t>
            </a:r>
            <a:r>
              <a:rPr lang="es-ES" sz="1600" i="1" dirty="0">
                <a:solidFill>
                  <a:schemeClr val="tx1"/>
                </a:solidFill>
                <a:latin typeface="Outfit" pitchFamily="2" charset="0"/>
              </a:rPr>
              <a:t>Ejemplo en el navegador escribimos lolo.es, pero la llamada que se hace en realidad 	</a:t>
            </a:r>
          </a:p>
          <a:p>
            <a:pPr>
              <a:tabLst>
                <a:tab pos="1252538" algn="l"/>
              </a:tabLst>
            </a:pPr>
            <a:endParaRPr lang="es-ES" sz="1600" i="1" dirty="0">
              <a:solidFill>
                <a:schemeClr val="tx1"/>
              </a:solidFill>
              <a:latin typeface="Outfit" pitchFamily="2" charset="0"/>
            </a:endParaRPr>
          </a:p>
          <a:p>
            <a:pPr>
              <a:tabLst>
                <a:tab pos="1252538" algn="l"/>
              </a:tabLst>
            </a:pPr>
            <a:r>
              <a:rPr lang="es-ES" sz="1600" dirty="0">
                <a:solidFill>
                  <a:schemeClr val="tx1"/>
                </a:solidFill>
                <a:latin typeface="Outfit" pitchFamily="2" charset="0"/>
              </a:rPr>
              <a:t>		</a:t>
            </a:r>
            <a:r>
              <a:rPr lang="es-ES" sz="1600" dirty="0">
                <a:solidFill>
                  <a:schemeClr val="accent2">
                    <a:lumMod val="60000"/>
                    <a:lumOff val="40000"/>
                  </a:schemeClr>
                </a:solidFill>
                <a:latin typeface="Outfit" pitchFamily="2" charset="0"/>
              </a:rPr>
              <a:t>https://lolo.es/index/lolo.html</a:t>
            </a:r>
          </a:p>
          <a:p>
            <a:pPr>
              <a:tabLst>
                <a:tab pos="1252538" algn="l"/>
              </a:tabLst>
            </a:pPr>
            <a:endParaRPr lang="es-ES" sz="1600" dirty="0">
              <a:solidFill>
                <a:schemeClr val="tx1"/>
              </a:solidFill>
              <a:latin typeface="Outfit" pitchFamily="2" charset="0"/>
            </a:endParaRPr>
          </a:p>
          <a:p>
            <a:pPr>
              <a:tabLst>
                <a:tab pos="1252538" algn="l"/>
              </a:tabLst>
            </a:pPr>
            <a:r>
              <a:rPr lang="es-ES" sz="1600" dirty="0">
                <a:solidFill>
                  <a:schemeClr val="tx1"/>
                </a:solidFill>
                <a:latin typeface="Outfit" pitchFamily="2" charset="0"/>
              </a:rPr>
              <a:t>	</a:t>
            </a:r>
            <a:endParaRPr lang="es-ES" sz="1600" dirty="0">
              <a:solidFill>
                <a:schemeClr val="accent2">
                  <a:lumMod val="60000"/>
                  <a:lumOff val="40000"/>
                </a:schemeClr>
              </a:solidFill>
              <a:latin typeface="Outfit" pitchFamily="2" charset="0"/>
            </a:endParaRPr>
          </a:p>
          <a:p>
            <a:pPr>
              <a:tabLst>
                <a:tab pos="1252538" algn="l"/>
              </a:tabLst>
            </a:pPr>
            <a:r>
              <a:rPr lang="es-ES" sz="1600" dirty="0">
                <a:solidFill>
                  <a:schemeClr val="tx1"/>
                </a:solidFill>
                <a:latin typeface="Outfit" pitchFamily="2" charset="0"/>
              </a:rPr>
              <a:t>	</a:t>
            </a:r>
          </a:p>
        </p:txBody>
      </p:sp>
    </p:spTree>
    <p:extLst>
      <p:ext uri="{BB962C8B-B14F-4D97-AF65-F5344CB8AC3E}">
        <p14:creationId xmlns:p14="http://schemas.microsoft.com/office/powerpoint/2010/main" val="2603703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3">
            <a:extLst>
              <a:ext uri="{FF2B5EF4-FFF2-40B4-BE49-F238E27FC236}">
                <a16:creationId xmlns:a16="http://schemas.microsoft.com/office/drawing/2014/main" id="{12608B5E-47C5-4E12-A53A-B6E2F55F1152}"/>
              </a:ext>
            </a:extLst>
          </p:cNvPr>
          <p:cNvSpPr>
            <a:spLocks noGrp="1"/>
          </p:cNvSpPr>
          <p:nvPr>
            <p:ph type="title"/>
          </p:nvPr>
        </p:nvSpPr>
        <p:spPr>
          <a:xfrm>
            <a:off x="1127448" y="901783"/>
            <a:ext cx="7407936" cy="461665"/>
          </a:xfrm>
        </p:spPr>
        <p:txBody>
          <a:bodyPr/>
          <a:lstStyle/>
          <a:p>
            <a:r>
              <a:rPr lang="es-ES" sz="2400" b="1" kern="1200" dirty="0">
                <a:solidFill>
                  <a:srgbClr val="B9D536"/>
                </a:solidFill>
                <a:cs typeface="+mn-cs"/>
              </a:rPr>
              <a:t>Estructura de directorios de sistemas operativos</a:t>
            </a:r>
          </a:p>
        </p:txBody>
      </p:sp>
      <p:sp>
        <p:nvSpPr>
          <p:cNvPr id="4" name="Rectangle 33">
            <a:extLst>
              <a:ext uri="{FF2B5EF4-FFF2-40B4-BE49-F238E27FC236}">
                <a16:creationId xmlns:a16="http://schemas.microsoft.com/office/drawing/2014/main" id="{E1D21E98-D469-4BDE-8E00-E7C6F87B6C90}"/>
              </a:ext>
            </a:extLst>
          </p:cNvPr>
          <p:cNvSpPr/>
          <p:nvPr/>
        </p:nvSpPr>
        <p:spPr>
          <a:xfrm>
            <a:off x="401312" y="1003448"/>
            <a:ext cx="660104" cy="36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solidFill>
                  <a:srgbClr val="B9D536"/>
                </a:solidFill>
                <a:latin typeface="Outfit" pitchFamily="2" charset="0"/>
                <a:ea typeface="Roboto Black" panose="02000000000000000000" pitchFamily="2" charset="0"/>
              </a:rPr>
              <a:t>2</a:t>
            </a:r>
            <a:endParaRPr lang="id-ID" sz="2400" b="1" dirty="0">
              <a:solidFill>
                <a:srgbClr val="B9D536"/>
              </a:solidFill>
              <a:latin typeface="Outfit" pitchFamily="2" charset="0"/>
              <a:ea typeface="Roboto Black" panose="02000000000000000000" pitchFamily="2" charset="0"/>
            </a:endParaRPr>
          </a:p>
        </p:txBody>
      </p:sp>
      <p:sp>
        <p:nvSpPr>
          <p:cNvPr id="7" name="Rectángulo 6">
            <a:extLst>
              <a:ext uri="{FF2B5EF4-FFF2-40B4-BE49-F238E27FC236}">
                <a16:creationId xmlns:a16="http://schemas.microsoft.com/office/drawing/2014/main" id="{F3A24676-1376-4B3F-958C-1B7640816DBB}"/>
              </a:ext>
            </a:extLst>
          </p:cNvPr>
          <p:cNvSpPr/>
          <p:nvPr/>
        </p:nvSpPr>
        <p:spPr>
          <a:xfrm>
            <a:off x="1127448" y="1830772"/>
            <a:ext cx="8586816" cy="1323439"/>
          </a:xfrm>
          <a:prstGeom prst="rect">
            <a:avLst/>
          </a:prstGeom>
        </p:spPr>
        <p:txBody>
          <a:bodyPr wrap="square">
            <a:spAutoFit/>
          </a:bodyPr>
          <a:lstStyle/>
          <a:p>
            <a:r>
              <a:rPr lang="es-ES" sz="1600" dirty="0">
                <a:solidFill>
                  <a:schemeClr val="tx1"/>
                </a:solidFill>
                <a:latin typeface="Outfit" pitchFamily="2" charset="0"/>
              </a:rPr>
              <a:t>Prácticamente todos los sistemas de archivos de sistemas operativos que podemos encontrar hoy en día están </a:t>
            </a:r>
            <a:r>
              <a:rPr lang="es-ES" sz="1600" b="1" u="sng" dirty="0">
                <a:solidFill>
                  <a:schemeClr val="tx1"/>
                </a:solidFill>
                <a:latin typeface="Outfit" pitchFamily="2" charset="0"/>
              </a:rPr>
              <a:t>organízalos de forma jerárquica</a:t>
            </a:r>
            <a:r>
              <a:rPr lang="es-ES" sz="1600" dirty="0">
                <a:solidFill>
                  <a:schemeClr val="tx1"/>
                </a:solidFill>
                <a:latin typeface="Outfit" pitchFamily="2" charset="0"/>
              </a:rPr>
              <a:t>, permitiendo la creación de un </a:t>
            </a:r>
            <a:r>
              <a:rPr lang="es-ES" sz="1600" b="1" u="sng" dirty="0">
                <a:solidFill>
                  <a:schemeClr val="tx1"/>
                </a:solidFill>
                <a:latin typeface="Outfit" pitchFamily="2" charset="0"/>
              </a:rPr>
              <a:t>árbol</a:t>
            </a:r>
            <a:r>
              <a:rPr lang="es-ES" sz="1600" dirty="0">
                <a:solidFill>
                  <a:schemeClr val="tx1"/>
                </a:solidFill>
                <a:latin typeface="Outfit" pitchFamily="2" charset="0"/>
              </a:rPr>
              <a:t> de directorios que facilitan la organización y clasificación de su contenido.</a:t>
            </a:r>
            <a:endParaRPr lang="es-ES" sz="1600" dirty="0">
              <a:solidFill>
                <a:schemeClr val="tx1"/>
              </a:solidFill>
              <a:latin typeface="Outfit" pitchFamily="2" charset="0"/>
              <a:ea typeface="Times New Roman" panose="02020603050405020304" pitchFamily="18" charset="0"/>
            </a:endParaRPr>
          </a:p>
          <a:p>
            <a:pPr marL="1792288" indent="-1792288"/>
            <a:endParaRPr lang="es-ES" sz="1600" dirty="0">
              <a:solidFill>
                <a:srgbClr val="000000"/>
              </a:solidFill>
              <a:latin typeface="Outfit" pitchFamily="2" charset="0"/>
              <a:ea typeface="Times New Roman" panose="02020603050405020304" pitchFamily="18" charset="0"/>
            </a:endParaRPr>
          </a:p>
          <a:p>
            <a:pPr marL="1792288" indent="-1792288"/>
            <a:endParaRPr lang="es-ES" sz="1600" dirty="0">
              <a:solidFill>
                <a:srgbClr val="000000"/>
              </a:solidFill>
              <a:latin typeface="Outfit" pitchFamily="2" charset="0"/>
            </a:endParaRPr>
          </a:p>
        </p:txBody>
      </p:sp>
      <p:sp>
        <p:nvSpPr>
          <p:cNvPr id="2" name="CuadroTexto 1">
            <a:extLst>
              <a:ext uri="{FF2B5EF4-FFF2-40B4-BE49-F238E27FC236}">
                <a16:creationId xmlns:a16="http://schemas.microsoft.com/office/drawing/2014/main" id="{4DF9357D-C504-476E-831D-97B821AE9E1C}"/>
              </a:ext>
            </a:extLst>
          </p:cNvPr>
          <p:cNvSpPr txBox="1"/>
          <p:nvPr/>
        </p:nvSpPr>
        <p:spPr>
          <a:xfrm>
            <a:off x="1244392" y="2708021"/>
            <a:ext cx="8352928" cy="400110"/>
          </a:xfrm>
          <a:prstGeom prst="rect">
            <a:avLst/>
          </a:prstGeom>
          <a:noFill/>
        </p:spPr>
        <p:txBody>
          <a:bodyPr wrap="square" rtlCol="0">
            <a:spAutoFit/>
          </a:bodyPr>
          <a:lstStyle/>
          <a:p>
            <a:r>
              <a:rPr lang="es-ES" sz="2000" b="1" dirty="0">
                <a:solidFill>
                  <a:schemeClr val="accent1">
                    <a:lumMod val="50000"/>
                  </a:schemeClr>
                </a:solidFill>
                <a:latin typeface="Outfit" pitchFamily="2" charset="0"/>
              </a:rPr>
              <a:t>En Windows suele estar instalado todo en la unidad C:</a:t>
            </a:r>
          </a:p>
        </p:txBody>
      </p:sp>
      <p:pic>
        <p:nvPicPr>
          <p:cNvPr id="8" name="Imagen 7">
            <a:extLst>
              <a:ext uri="{FF2B5EF4-FFF2-40B4-BE49-F238E27FC236}">
                <a16:creationId xmlns:a16="http://schemas.microsoft.com/office/drawing/2014/main" id="{520B0755-C118-4A01-8BEF-3BBCF237387F}"/>
              </a:ext>
            </a:extLst>
          </p:cNvPr>
          <p:cNvPicPr>
            <a:picLocks noChangeAspect="1"/>
          </p:cNvPicPr>
          <p:nvPr/>
        </p:nvPicPr>
        <p:blipFill>
          <a:blip r:embed="rId2"/>
          <a:stretch>
            <a:fillRect/>
          </a:stretch>
        </p:blipFill>
        <p:spPr>
          <a:xfrm>
            <a:off x="9597320" y="1740095"/>
            <a:ext cx="2343150" cy="4019550"/>
          </a:xfrm>
          <a:prstGeom prst="rect">
            <a:avLst/>
          </a:prstGeom>
        </p:spPr>
      </p:pic>
      <p:sp>
        <p:nvSpPr>
          <p:cNvPr id="9" name="CuadroTexto 8">
            <a:extLst>
              <a:ext uri="{FF2B5EF4-FFF2-40B4-BE49-F238E27FC236}">
                <a16:creationId xmlns:a16="http://schemas.microsoft.com/office/drawing/2014/main" id="{7B58AD2B-47A8-4E09-A661-0250A31BD0B7}"/>
              </a:ext>
            </a:extLst>
          </p:cNvPr>
          <p:cNvSpPr txBox="1"/>
          <p:nvPr/>
        </p:nvSpPr>
        <p:spPr>
          <a:xfrm>
            <a:off x="1061416" y="3108131"/>
            <a:ext cx="7349260" cy="2800767"/>
          </a:xfrm>
          <a:prstGeom prst="rect">
            <a:avLst/>
          </a:prstGeom>
          <a:noFill/>
        </p:spPr>
        <p:txBody>
          <a:bodyPr wrap="square" rtlCol="0">
            <a:spAutoFit/>
          </a:bodyPr>
          <a:lstStyle/>
          <a:p>
            <a:pPr marL="177800" indent="-177800"/>
            <a:r>
              <a:rPr lang="es-ES" sz="1600" dirty="0">
                <a:solidFill>
                  <a:schemeClr val="tx1"/>
                </a:solidFill>
                <a:latin typeface="Outfit" pitchFamily="2" charset="0"/>
              </a:rPr>
              <a:t>Archivos de programa: es donde están instalados los programas. Si el sistema operativo es de 32 bits, aquí se almacenan todas las aplicaciones. En los sistemas de 64 bits, solo contiene las aplicaciones nativas para esta arquitectura.</a:t>
            </a:r>
          </a:p>
          <a:p>
            <a:endParaRPr lang="es-ES" sz="1600" dirty="0">
              <a:solidFill>
                <a:schemeClr val="tx1"/>
              </a:solidFill>
              <a:latin typeface="Outfit" pitchFamily="2" charset="0"/>
            </a:endParaRPr>
          </a:p>
          <a:p>
            <a:pPr marL="177800" indent="-177800"/>
            <a:r>
              <a:rPr lang="es-ES" sz="1600" dirty="0">
                <a:solidFill>
                  <a:schemeClr val="tx1"/>
                </a:solidFill>
                <a:latin typeface="Outfit" pitchFamily="2" charset="0"/>
              </a:rPr>
              <a:t>Archivos de programa (x86): en los sistemas de 64 bits, es donde se guardan todas las aplicaciones instaladas que no sean nativas de esta arquitectura (normalmente, las de 32 bits).</a:t>
            </a:r>
          </a:p>
          <a:p>
            <a:endParaRPr lang="es-ES" sz="1600" dirty="0">
              <a:solidFill>
                <a:schemeClr val="tx1"/>
              </a:solidFill>
              <a:latin typeface="Outfit" pitchFamily="2" charset="0"/>
            </a:endParaRPr>
          </a:p>
          <a:p>
            <a:pPr marL="177800" indent="-177800"/>
            <a:r>
              <a:rPr lang="es-ES" sz="1600" dirty="0" err="1">
                <a:solidFill>
                  <a:schemeClr val="tx1"/>
                </a:solidFill>
                <a:latin typeface="Outfit" pitchFamily="2" charset="0"/>
              </a:rPr>
              <a:t>PerfLogs</a:t>
            </a:r>
            <a:r>
              <a:rPr lang="es-ES" sz="1600" dirty="0">
                <a:solidFill>
                  <a:schemeClr val="tx1"/>
                </a:solidFill>
                <a:latin typeface="Outfit" pitchFamily="2" charset="0"/>
              </a:rPr>
              <a:t> es la carpeta donde almacena Windows los registros de seguimiento (logs) relacionados con la confiabilidad y el rendimiento del sistema</a:t>
            </a:r>
          </a:p>
        </p:txBody>
      </p:sp>
    </p:spTree>
    <p:extLst>
      <p:ext uri="{BB962C8B-B14F-4D97-AF65-F5344CB8AC3E}">
        <p14:creationId xmlns:p14="http://schemas.microsoft.com/office/powerpoint/2010/main" val="2188168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3">
            <a:extLst>
              <a:ext uri="{FF2B5EF4-FFF2-40B4-BE49-F238E27FC236}">
                <a16:creationId xmlns:a16="http://schemas.microsoft.com/office/drawing/2014/main" id="{12608B5E-47C5-4E12-A53A-B6E2F55F1152}"/>
              </a:ext>
            </a:extLst>
          </p:cNvPr>
          <p:cNvSpPr>
            <a:spLocks noGrp="1"/>
          </p:cNvSpPr>
          <p:nvPr>
            <p:ph type="title"/>
          </p:nvPr>
        </p:nvSpPr>
        <p:spPr>
          <a:xfrm>
            <a:off x="1127448" y="901783"/>
            <a:ext cx="7407936" cy="461665"/>
          </a:xfrm>
        </p:spPr>
        <p:txBody>
          <a:bodyPr/>
          <a:lstStyle/>
          <a:p>
            <a:r>
              <a:rPr lang="es-ES" sz="2400" b="1" kern="1200" dirty="0">
                <a:solidFill>
                  <a:srgbClr val="B9D536"/>
                </a:solidFill>
                <a:cs typeface="+mn-cs"/>
              </a:rPr>
              <a:t>Estructura de directorios de sistemas operativos</a:t>
            </a:r>
          </a:p>
        </p:txBody>
      </p:sp>
      <p:sp>
        <p:nvSpPr>
          <p:cNvPr id="4" name="Rectangle 33">
            <a:extLst>
              <a:ext uri="{FF2B5EF4-FFF2-40B4-BE49-F238E27FC236}">
                <a16:creationId xmlns:a16="http://schemas.microsoft.com/office/drawing/2014/main" id="{E1D21E98-D469-4BDE-8E00-E7C6F87B6C90}"/>
              </a:ext>
            </a:extLst>
          </p:cNvPr>
          <p:cNvSpPr/>
          <p:nvPr/>
        </p:nvSpPr>
        <p:spPr>
          <a:xfrm>
            <a:off x="401312" y="1003448"/>
            <a:ext cx="660104" cy="36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solidFill>
                  <a:srgbClr val="B9D536"/>
                </a:solidFill>
                <a:latin typeface="Outfit" pitchFamily="2" charset="0"/>
                <a:ea typeface="Roboto Black" panose="02000000000000000000" pitchFamily="2" charset="0"/>
              </a:rPr>
              <a:t>2</a:t>
            </a:r>
            <a:endParaRPr lang="id-ID" sz="2400" b="1" dirty="0">
              <a:solidFill>
                <a:srgbClr val="B9D536"/>
              </a:solidFill>
              <a:latin typeface="Outfit" pitchFamily="2" charset="0"/>
              <a:ea typeface="Roboto Black" panose="02000000000000000000" pitchFamily="2" charset="0"/>
            </a:endParaRPr>
          </a:p>
        </p:txBody>
      </p:sp>
      <p:sp>
        <p:nvSpPr>
          <p:cNvPr id="7" name="Rectángulo 6">
            <a:extLst>
              <a:ext uri="{FF2B5EF4-FFF2-40B4-BE49-F238E27FC236}">
                <a16:creationId xmlns:a16="http://schemas.microsoft.com/office/drawing/2014/main" id="{F3A24676-1376-4B3F-958C-1B7640816DBB}"/>
              </a:ext>
            </a:extLst>
          </p:cNvPr>
          <p:cNvSpPr/>
          <p:nvPr/>
        </p:nvSpPr>
        <p:spPr>
          <a:xfrm>
            <a:off x="893560" y="1548287"/>
            <a:ext cx="8586816" cy="1569660"/>
          </a:xfrm>
          <a:prstGeom prst="rect">
            <a:avLst/>
          </a:prstGeom>
        </p:spPr>
        <p:txBody>
          <a:bodyPr wrap="square">
            <a:spAutoFit/>
          </a:bodyPr>
          <a:lstStyle/>
          <a:p>
            <a:pPr marL="266700"/>
            <a:r>
              <a:rPr lang="es-ES" sz="1600" u="sng" dirty="0">
                <a:solidFill>
                  <a:schemeClr val="tx1"/>
                </a:solidFill>
                <a:latin typeface="Outfit" pitchFamily="2" charset="0"/>
              </a:rPr>
              <a:t>Usuarios: En su interior tenemos una carpeta llamada Acceso público</a:t>
            </a:r>
            <a:r>
              <a:rPr lang="es-ES" sz="1600" dirty="0">
                <a:solidFill>
                  <a:schemeClr val="tx1"/>
                </a:solidFill>
                <a:latin typeface="Outfit" pitchFamily="2" charset="0"/>
              </a:rPr>
              <a:t>, que será accesible para todos los usuarios del sistema, y que podrán utilizarla para intercambiar información entre ellos. Además, encontraremos una carpeta para cada usuario del sistema. En su interior se encuentra toda la información individual del usuario en cuestión. Esta carpeta suele contener diferente subcarpetas: </a:t>
            </a:r>
            <a:r>
              <a:rPr lang="es-ES" sz="1600" dirty="0" err="1">
                <a:solidFill>
                  <a:schemeClr val="tx1"/>
                </a:solidFill>
                <a:latin typeface="Outfit" pitchFamily="2" charset="0"/>
              </a:rPr>
              <a:t>Búsquedas,Contactos,Descargas,Documentos</a:t>
            </a:r>
            <a:endParaRPr lang="es-ES" sz="1600" dirty="0">
              <a:solidFill>
                <a:schemeClr val="tx1"/>
              </a:solidFill>
              <a:latin typeface="Outfit" pitchFamily="2" charset="0"/>
            </a:endParaRPr>
          </a:p>
          <a:p>
            <a:pPr marL="266700"/>
            <a:r>
              <a:rPr lang="es-ES" sz="1600" dirty="0">
                <a:solidFill>
                  <a:schemeClr val="tx1"/>
                </a:solidFill>
                <a:latin typeface="Outfit" pitchFamily="2" charset="0"/>
              </a:rPr>
              <a:t>Escritorio</a:t>
            </a:r>
          </a:p>
        </p:txBody>
      </p:sp>
      <p:pic>
        <p:nvPicPr>
          <p:cNvPr id="8" name="Imagen 7">
            <a:extLst>
              <a:ext uri="{FF2B5EF4-FFF2-40B4-BE49-F238E27FC236}">
                <a16:creationId xmlns:a16="http://schemas.microsoft.com/office/drawing/2014/main" id="{520B0755-C118-4A01-8BEF-3BBCF237387F}"/>
              </a:ext>
            </a:extLst>
          </p:cNvPr>
          <p:cNvPicPr>
            <a:picLocks noChangeAspect="1"/>
          </p:cNvPicPr>
          <p:nvPr/>
        </p:nvPicPr>
        <p:blipFill>
          <a:blip r:embed="rId2"/>
          <a:stretch>
            <a:fillRect/>
          </a:stretch>
        </p:blipFill>
        <p:spPr>
          <a:xfrm>
            <a:off x="9480376" y="1830772"/>
            <a:ext cx="2343150" cy="4019550"/>
          </a:xfrm>
          <a:prstGeom prst="rect">
            <a:avLst/>
          </a:prstGeom>
        </p:spPr>
      </p:pic>
      <p:sp>
        <p:nvSpPr>
          <p:cNvPr id="9" name="CuadroTexto 8">
            <a:extLst>
              <a:ext uri="{FF2B5EF4-FFF2-40B4-BE49-F238E27FC236}">
                <a16:creationId xmlns:a16="http://schemas.microsoft.com/office/drawing/2014/main" id="{7B58AD2B-47A8-4E09-A661-0250A31BD0B7}"/>
              </a:ext>
            </a:extLst>
          </p:cNvPr>
          <p:cNvSpPr txBox="1"/>
          <p:nvPr/>
        </p:nvSpPr>
        <p:spPr>
          <a:xfrm>
            <a:off x="967345" y="3302786"/>
            <a:ext cx="7349260" cy="646331"/>
          </a:xfrm>
          <a:prstGeom prst="rect">
            <a:avLst/>
          </a:prstGeom>
          <a:noFill/>
        </p:spPr>
        <p:txBody>
          <a:bodyPr wrap="square" rtlCol="0">
            <a:spAutoFit/>
          </a:bodyPr>
          <a:lstStyle/>
          <a:p>
            <a:r>
              <a:rPr lang="es-ES" sz="1800" dirty="0">
                <a:solidFill>
                  <a:schemeClr val="tx1"/>
                </a:solidFill>
                <a:latin typeface="Outfit" pitchFamily="2" charset="0"/>
              </a:rPr>
              <a:t>Windows: contiene todos los archivos relacionados con el sistema operativo y los drivers en C.</a:t>
            </a:r>
          </a:p>
        </p:txBody>
      </p:sp>
      <p:sp>
        <p:nvSpPr>
          <p:cNvPr id="5" name="CuadroTexto 4">
            <a:extLst>
              <a:ext uri="{FF2B5EF4-FFF2-40B4-BE49-F238E27FC236}">
                <a16:creationId xmlns:a16="http://schemas.microsoft.com/office/drawing/2014/main" id="{A7B2DC58-C6AE-483E-B57E-DE30125A07AF}"/>
              </a:ext>
            </a:extLst>
          </p:cNvPr>
          <p:cNvSpPr txBox="1"/>
          <p:nvPr/>
        </p:nvSpPr>
        <p:spPr>
          <a:xfrm>
            <a:off x="1392682" y="4068636"/>
            <a:ext cx="7583637" cy="1015663"/>
          </a:xfrm>
          <a:prstGeom prst="rect">
            <a:avLst/>
          </a:prstGeom>
          <a:noFill/>
        </p:spPr>
        <p:txBody>
          <a:bodyPr wrap="square" rtlCol="0">
            <a:spAutoFit/>
          </a:bodyPr>
          <a:lstStyle/>
          <a:p>
            <a:r>
              <a:rPr lang="es-ES" sz="2000" dirty="0">
                <a:solidFill>
                  <a:schemeClr val="tx1"/>
                </a:solidFill>
                <a:latin typeface="Outfit" pitchFamily="2" charset="0"/>
              </a:rPr>
              <a:t>Como saber de que saber donde esta instalado Windows??????</a:t>
            </a:r>
          </a:p>
          <a:p>
            <a:r>
              <a:rPr lang="es-ES" sz="2000" dirty="0">
                <a:solidFill>
                  <a:schemeClr val="tx1"/>
                </a:solidFill>
                <a:latin typeface="Outfit" pitchFamily="2" charset="0"/>
              </a:rPr>
              <a:t>1_Abre CMD con permisos de administrador</a:t>
            </a:r>
          </a:p>
          <a:p>
            <a:r>
              <a:rPr lang="es-ES" sz="2000" dirty="0">
                <a:solidFill>
                  <a:schemeClr val="tx1"/>
                </a:solidFill>
                <a:latin typeface="Outfit" pitchFamily="2" charset="0"/>
              </a:rPr>
              <a:t>2_ Escribe echo %</a:t>
            </a:r>
            <a:r>
              <a:rPr lang="es-ES" sz="2000" dirty="0" err="1">
                <a:solidFill>
                  <a:schemeClr val="tx1"/>
                </a:solidFill>
                <a:latin typeface="Outfit" pitchFamily="2" charset="0"/>
              </a:rPr>
              <a:t>windir</a:t>
            </a:r>
            <a:r>
              <a:rPr lang="es-ES" sz="2000" dirty="0">
                <a:solidFill>
                  <a:schemeClr val="tx1"/>
                </a:solidFill>
                <a:latin typeface="Outfit" pitchFamily="2" charset="0"/>
              </a:rPr>
              <a:t>%</a:t>
            </a:r>
          </a:p>
        </p:txBody>
      </p:sp>
    </p:spTree>
    <p:extLst>
      <p:ext uri="{BB962C8B-B14F-4D97-AF65-F5344CB8AC3E}">
        <p14:creationId xmlns:p14="http://schemas.microsoft.com/office/powerpoint/2010/main" val="3621612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3">
            <a:extLst>
              <a:ext uri="{FF2B5EF4-FFF2-40B4-BE49-F238E27FC236}">
                <a16:creationId xmlns:a16="http://schemas.microsoft.com/office/drawing/2014/main" id="{E1D21E98-D469-4BDE-8E00-E7C6F87B6C90}"/>
              </a:ext>
            </a:extLst>
          </p:cNvPr>
          <p:cNvSpPr/>
          <p:nvPr/>
        </p:nvSpPr>
        <p:spPr>
          <a:xfrm>
            <a:off x="401312" y="1003448"/>
            <a:ext cx="660104" cy="36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solidFill>
                  <a:srgbClr val="B9D536"/>
                </a:solidFill>
                <a:latin typeface="Outfit" pitchFamily="2" charset="0"/>
                <a:ea typeface="Roboto Black" panose="02000000000000000000" pitchFamily="2" charset="0"/>
              </a:rPr>
              <a:t>3</a:t>
            </a:r>
            <a:endParaRPr lang="id-ID" sz="2400" b="1" dirty="0">
              <a:solidFill>
                <a:srgbClr val="B9D536"/>
              </a:solidFill>
              <a:latin typeface="Outfit" pitchFamily="2" charset="0"/>
              <a:ea typeface="Roboto Black" panose="02000000000000000000" pitchFamily="2" charset="0"/>
            </a:endParaRPr>
          </a:p>
        </p:txBody>
      </p:sp>
      <p:sp>
        <p:nvSpPr>
          <p:cNvPr id="6" name="Título 3">
            <a:extLst>
              <a:ext uri="{FF2B5EF4-FFF2-40B4-BE49-F238E27FC236}">
                <a16:creationId xmlns:a16="http://schemas.microsoft.com/office/drawing/2014/main" id="{0D1C8DB7-539E-4811-A5FA-ECD712853E89}"/>
              </a:ext>
            </a:extLst>
          </p:cNvPr>
          <p:cNvSpPr txBox="1">
            <a:spLocks/>
          </p:cNvSpPr>
          <p:nvPr/>
        </p:nvSpPr>
        <p:spPr bwMode="auto">
          <a:xfrm>
            <a:off x="1061416" y="963338"/>
            <a:ext cx="10920536" cy="400110"/>
          </a:xfrm>
          <a:prstGeom prst="rect">
            <a:avLst/>
          </a:prstGeom>
          <a:solidFill>
            <a:schemeClr val="bg1"/>
          </a:solidFill>
          <a:ln w="9525">
            <a:noFill/>
            <a:miter lim="800000"/>
            <a:headEnd/>
            <a:tailEnd/>
          </a:ln>
        </p:spPr>
        <p:txBody>
          <a:bodyPr vert="horz" wrap="square" lIns="91440" tIns="45720" rIns="91440" bIns="45720" numCol="1" anchor="ctr" anchorCtr="0" compatLnSpc="1">
            <a:prstTxWarp prst="textNoShape">
              <a:avLst/>
            </a:prstTxWarp>
            <a:spAutoFit/>
          </a:bodyPr>
          <a:lstStyle>
            <a:lvl1pPr algn="l" rtl="0" eaLnBrk="0" fontAlgn="base" hangingPunct="0">
              <a:spcBef>
                <a:spcPct val="0"/>
              </a:spcBef>
              <a:spcAft>
                <a:spcPct val="0"/>
              </a:spcAft>
              <a:defRPr sz="1600">
                <a:solidFill>
                  <a:schemeClr val="tx1"/>
                </a:solidFill>
                <a:latin typeface="Outfit" pitchFamily="2" charset="0"/>
                <a:ea typeface="+mj-ea"/>
                <a:cs typeface="+mj-cs"/>
              </a:defRPr>
            </a:lvl1pPr>
            <a:lvl2pPr algn="l" rtl="0" eaLnBrk="0" fontAlgn="base" hangingPunct="0">
              <a:spcBef>
                <a:spcPct val="0"/>
              </a:spcBef>
              <a:spcAft>
                <a:spcPct val="0"/>
              </a:spcAft>
              <a:defRPr sz="4400">
                <a:solidFill>
                  <a:srgbClr val="824B2D"/>
                </a:solidFill>
                <a:latin typeface="Calibri" pitchFamily="34" charset="0"/>
              </a:defRPr>
            </a:lvl2pPr>
            <a:lvl3pPr algn="l" rtl="0" eaLnBrk="0" fontAlgn="base" hangingPunct="0">
              <a:spcBef>
                <a:spcPct val="0"/>
              </a:spcBef>
              <a:spcAft>
                <a:spcPct val="0"/>
              </a:spcAft>
              <a:defRPr sz="4400">
                <a:solidFill>
                  <a:srgbClr val="824B2D"/>
                </a:solidFill>
                <a:latin typeface="Calibri" pitchFamily="34" charset="0"/>
              </a:defRPr>
            </a:lvl3pPr>
            <a:lvl4pPr algn="l" rtl="0" eaLnBrk="0" fontAlgn="base" hangingPunct="0">
              <a:spcBef>
                <a:spcPct val="0"/>
              </a:spcBef>
              <a:spcAft>
                <a:spcPct val="0"/>
              </a:spcAft>
              <a:defRPr sz="4400">
                <a:solidFill>
                  <a:srgbClr val="824B2D"/>
                </a:solidFill>
                <a:latin typeface="Calibri" pitchFamily="34" charset="0"/>
              </a:defRPr>
            </a:lvl4pPr>
            <a:lvl5pPr algn="l" rtl="0" eaLnBrk="0" fontAlgn="base" hangingPunct="0">
              <a:spcBef>
                <a:spcPct val="0"/>
              </a:spcBef>
              <a:spcAft>
                <a:spcPct val="0"/>
              </a:spcAft>
              <a:defRPr sz="4400">
                <a:solidFill>
                  <a:srgbClr val="824B2D"/>
                </a:solidFill>
                <a:latin typeface="Calibri" pitchFamily="34" charset="0"/>
              </a:defRPr>
            </a:lvl5pPr>
            <a:lvl6pPr marL="457200" algn="ctr" rtl="0" fontAlgn="base">
              <a:spcBef>
                <a:spcPct val="0"/>
              </a:spcBef>
              <a:spcAft>
                <a:spcPct val="0"/>
              </a:spcAft>
              <a:defRPr sz="2800">
                <a:solidFill>
                  <a:schemeClr val="tx2"/>
                </a:solidFill>
                <a:latin typeface="Arial" charset="0"/>
              </a:defRPr>
            </a:lvl6pPr>
            <a:lvl7pPr marL="914400" algn="ctr" rtl="0" fontAlgn="base">
              <a:spcBef>
                <a:spcPct val="0"/>
              </a:spcBef>
              <a:spcAft>
                <a:spcPct val="0"/>
              </a:spcAft>
              <a:defRPr sz="2800">
                <a:solidFill>
                  <a:schemeClr val="tx2"/>
                </a:solidFill>
                <a:latin typeface="Arial" charset="0"/>
              </a:defRPr>
            </a:lvl7pPr>
            <a:lvl8pPr marL="1371600" algn="ctr" rtl="0" fontAlgn="base">
              <a:spcBef>
                <a:spcPct val="0"/>
              </a:spcBef>
              <a:spcAft>
                <a:spcPct val="0"/>
              </a:spcAft>
              <a:defRPr sz="2800">
                <a:solidFill>
                  <a:schemeClr val="tx2"/>
                </a:solidFill>
                <a:latin typeface="Arial" charset="0"/>
              </a:defRPr>
            </a:lvl8pPr>
            <a:lvl9pPr marL="1828800" algn="ctr" rtl="0" fontAlgn="base">
              <a:spcBef>
                <a:spcPct val="0"/>
              </a:spcBef>
              <a:spcAft>
                <a:spcPct val="0"/>
              </a:spcAft>
              <a:defRPr sz="2800">
                <a:solidFill>
                  <a:schemeClr val="tx2"/>
                </a:solidFill>
                <a:latin typeface="Arial" charset="0"/>
              </a:defRPr>
            </a:lvl9pPr>
          </a:lstStyle>
          <a:p>
            <a:r>
              <a:rPr lang="es-ES" sz="2000" dirty="0">
                <a:solidFill>
                  <a:srgbClr val="B9D536"/>
                </a:solidFill>
                <a:cs typeface="+mn-cs"/>
              </a:rPr>
              <a:t>Búsqueda de información del sistema mediante comandos y herramientas gráficas</a:t>
            </a:r>
          </a:p>
        </p:txBody>
      </p:sp>
      <p:graphicFrame>
        <p:nvGraphicFramePr>
          <p:cNvPr id="12" name="Tabla 11">
            <a:extLst>
              <a:ext uri="{FF2B5EF4-FFF2-40B4-BE49-F238E27FC236}">
                <a16:creationId xmlns:a16="http://schemas.microsoft.com/office/drawing/2014/main" id="{EECCD440-22FF-4D75-8418-99AA5BC993F0}"/>
              </a:ext>
            </a:extLst>
          </p:cNvPr>
          <p:cNvGraphicFramePr>
            <a:graphicFrameLocks noGrp="1"/>
          </p:cNvGraphicFramePr>
          <p:nvPr>
            <p:extLst>
              <p:ext uri="{D42A27DB-BD31-4B8C-83A1-F6EECF244321}">
                <p14:modId xmlns:p14="http://schemas.microsoft.com/office/powerpoint/2010/main" val="1960054636"/>
              </p:ext>
            </p:extLst>
          </p:nvPr>
        </p:nvGraphicFramePr>
        <p:xfrm>
          <a:off x="2656359" y="2348880"/>
          <a:ext cx="6879282" cy="2446759"/>
        </p:xfrm>
        <a:graphic>
          <a:graphicData uri="http://schemas.openxmlformats.org/drawingml/2006/table">
            <a:tbl>
              <a:tblPr>
                <a:tableStyleId>{5C22544A-7EE6-4342-B048-85BDC9FD1C3A}</a:tableStyleId>
              </a:tblPr>
              <a:tblGrid>
                <a:gridCol w="1434248">
                  <a:extLst>
                    <a:ext uri="{9D8B030D-6E8A-4147-A177-3AD203B41FA5}">
                      <a16:colId xmlns:a16="http://schemas.microsoft.com/office/drawing/2014/main" val="2742675409"/>
                    </a:ext>
                  </a:extLst>
                </a:gridCol>
                <a:gridCol w="875877">
                  <a:extLst>
                    <a:ext uri="{9D8B030D-6E8A-4147-A177-3AD203B41FA5}">
                      <a16:colId xmlns:a16="http://schemas.microsoft.com/office/drawing/2014/main" val="2343379895"/>
                    </a:ext>
                  </a:extLst>
                </a:gridCol>
                <a:gridCol w="4569157">
                  <a:extLst>
                    <a:ext uri="{9D8B030D-6E8A-4147-A177-3AD203B41FA5}">
                      <a16:colId xmlns:a16="http://schemas.microsoft.com/office/drawing/2014/main" val="3151669577"/>
                    </a:ext>
                  </a:extLst>
                </a:gridCol>
              </a:tblGrid>
              <a:tr h="560101">
                <a:tc>
                  <a:txBody>
                    <a:bodyPr/>
                    <a:lstStyle/>
                    <a:p>
                      <a:pPr algn="l" fontAlgn="b"/>
                      <a:r>
                        <a:rPr lang="es-ES" sz="2200" u="none" strike="noStrike">
                          <a:effectLst/>
                        </a:rPr>
                        <a:t>Windows</a:t>
                      </a:r>
                      <a:endParaRPr lang="es-ES" sz="2200" b="0" i="0" u="none" strike="noStrike">
                        <a:solidFill>
                          <a:srgbClr val="000000"/>
                        </a:solidFill>
                        <a:effectLst/>
                        <a:latin typeface="Outfit" pitchFamily="2" charset="0"/>
                      </a:endParaRPr>
                    </a:p>
                  </a:txBody>
                  <a:tcPr marL="9525" marR="9525" marT="9525" marB="0" anchor="b"/>
                </a:tc>
                <a:tc>
                  <a:txBody>
                    <a:bodyPr/>
                    <a:lstStyle/>
                    <a:p>
                      <a:pPr algn="l" fontAlgn="b"/>
                      <a:r>
                        <a:rPr lang="es-ES" sz="1100" u="none" strike="noStrike">
                          <a:effectLst/>
                        </a:rPr>
                        <a:t> </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2200" u="none" strike="noStrike" dirty="0">
                          <a:effectLst/>
                        </a:rPr>
                        <a:t>Linux</a:t>
                      </a:r>
                      <a:endParaRPr lang="es-ES" sz="2200" b="0" i="0" u="none" strike="noStrike" dirty="0">
                        <a:solidFill>
                          <a:srgbClr val="000000"/>
                        </a:solidFill>
                        <a:effectLst/>
                        <a:latin typeface="Outfit" pitchFamily="2" charset="0"/>
                      </a:endParaRPr>
                    </a:p>
                  </a:txBody>
                  <a:tcPr marL="9525" marR="9525" marT="9525" marB="0" anchor="b"/>
                </a:tc>
                <a:extLst>
                  <a:ext uri="{0D108BD9-81ED-4DB2-BD59-A6C34878D82A}">
                    <a16:rowId xmlns:a16="http://schemas.microsoft.com/office/drawing/2014/main" val="4100540091"/>
                  </a:ext>
                </a:extLst>
              </a:tr>
              <a:tr h="294790">
                <a:tc>
                  <a:txBody>
                    <a:bodyPr/>
                    <a:lstStyle/>
                    <a:p>
                      <a:pPr algn="l" fontAlgn="b"/>
                      <a:r>
                        <a:rPr lang="es-ES" sz="1100" u="none" strike="noStrike">
                          <a:effectLst/>
                        </a:rPr>
                        <a:t> </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 </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 </a:t>
                      </a:r>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87367615"/>
                  </a:ext>
                </a:extLst>
              </a:tr>
              <a:tr h="397967">
                <a:tc>
                  <a:txBody>
                    <a:bodyPr/>
                    <a:lstStyle/>
                    <a:p>
                      <a:pPr algn="l" rtl="0" fontAlgn="ctr"/>
                      <a:r>
                        <a:rPr lang="es-ES" sz="1600" u="none" strike="noStrike" dirty="0" err="1">
                          <a:effectLst/>
                        </a:rPr>
                        <a:t>Systeminfo</a:t>
                      </a:r>
                      <a:endParaRPr lang="es-ES" sz="1600" b="0" i="0" u="none" strike="noStrike" dirty="0">
                        <a:solidFill>
                          <a:srgbClr val="000000"/>
                        </a:solidFill>
                        <a:effectLst/>
                        <a:latin typeface="Outfit" pitchFamily="2" charset="0"/>
                      </a:endParaRPr>
                    </a:p>
                  </a:txBody>
                  <a:tcPr marL="9525" marR="9525" marT="9525" marB="0" anchor="ctr"/>
                </a:tc>
                <a:tc>
                  <a:txBody>
                    <a:bodyPr/>
                    <a:lstStyle/>
                    <a:p>
                      <a:pPr algn="l" fontAlgn="b"/>
                      <a:r>
                        <a:rPr lang="es-ES" sz="1100" u="none" strike="noStrike">
                          <a:effectLst/>
                        </a:rPr>
                        <a:t> </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rtl="0" fontAlgn="ctr"/>
                      <a:r>
                        <a:rPr lang="es-ES" sz="1600" u="none" strike="noStrike" dirty="0">
                          <a:effectLst/>
                        </a:rPr>
                        <a:t>UNAME  </a:t>
                      </a:r>
                      <a:endParaRPr lang="es-ES" sz="1600" b="0" i="0" u="none" strike="noStrike" dirty="0">
                        <a:solidFill>
                          <a:srgbClr val="000000"/>
                        </a:solidFill>
                        <a:effectLst/>
                        <a:latin typeface="Outfit" pitchFamily="2" charset="0"/>
                      </a:endParaRPr>
                    </a:p>
                  </a:txBody>
                  <a:tcPr marL="9525" marR="9525" marT="9525" marB="0" anchor="ctr"/>
                </a:tc>
                <a:extLst>
                  <a:ext uri="{0D108BD9-81ED-4DB2-BD59-A6C34878D82A}">
                    <a16:rowId xmlns:a16="http://schemas.microsoft.com/office/drawing/2014/main" val="2344674438"/>
                  </a:ext>
                </a:extLst>
              </a:tr>
              <a:tr h="397967">
                <a:tc>
                  <a:txBody>
                    <a:bodyPr/>
                    <a:lstStyle/>
                    <a:p>
                      <a:pPr algn="l" rtl="0" fontAlgn="ctr"/>
                      <a:r>
                        <a:rPr lang="es-ES" sz="1600" u="none" strike="noStrike">
                          <a:effectLst/>
                        </a:rPr>
                        <a:t>slmgr /dlv</a:t>
                      </a:r>
                      <a:endParaRPr lang="es-ES" sz="1600" b="0" i="0" u="none" strike="noStrike">
                        <a:solidFill>
                          <a:srgbClr val="000000"/>
                        </a:solidFill>
                        <a:effectLst/>
                        <a:latin typeface="Microsoft Sans Serif" panose="020B0604020202020204" pitchFamily="34" charset="0"/>
                      </a:endParaRPr>
                    </a:p>
                  </a:txBody>
                  <a:tcPr marL="9525" marR="9525" marT="9525" marB="0" anchor="ctr"/>
                </a:tc>
                <a:tc>
                  <a:txBody>
                    <a:bodyPr/>
                    <a:lstStyle/>
                    <a:p>
                      <a:pPr algn="l" fontAlgn="b"/>
                      <a:r>
                        <a:rPr lang="es-ES" sz="1100" u="none" strike="noStrike">
                          <a:effectLst/>
                        </a:rPr>
                        <a:t> </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rtl="0" fontAlgn="ctr"/>
                      <a:r>
                        <a:rPr lang="es-ES" sz="1600" u="none" strike="noStrike" dirty="0">
                          <a:effectLst/>
                        </a:rPr>
                        <a:t>Who  (Listado de </a:t>
                      </a:r>
                      <a:r>
                        <a:rPr lang="es-ES" sz="1600" u="none" strike="noStrike" dirty="0" err="1">
                          <a:effectLst/>
                        </a:rPr>
                        <a:t>usaurios</a:t>
                      </a:r>
                      <a:r>
                        <a:rPr lang="es-ES" sz="1600" u="none" strike="noStrike" dirty="0">
                          <a:effectLst/>
                        </a:rPr>
                        <a:t>)</a:t>
                      </a:r>
                      <a:endParaRPr lang="es-ES" sz="1600" b="0" i="0" u="none" strike="noStrike" dirty="0">
                        <a:solidFill>
                          <a:srgbClr val="000000"/>
                        </a:solidFill>
                        <a:effectLst/>
                        <a:latin typeface="Outfit" pitchFamily="2" charset="0"/>
                      </a:endParaRPr>
                    </a:p>
                  </a:txBody>
                  <a:tcPr marL="9525" marR="9525" marT="9525" marB="0" anchor="ctr"/>
                </a:tc>
                <a:extLst>
                  <a:ext uri="{0D108BD9-81ED-4DB2-BD59-A6C34878D82A}">
                    <a16:rowId xmlns:a16="http://schemas.microsoft.com/office/drawing/2014/main" val="2011624299"/>
                  </a:ext>
                </a:extLst>
              </a:tr>
              <a:tr h="397967">
                <a:tc>
                  <a:txBody>
                    <a:bodyPr/>
                    <a:lstStyle/>
                    <a:p>
                      <a:pPr algn="l" rtl="0" fontAlgn="ctr"/>
                      <a:r>
                        <a:rPr lang="es-ES" sz="1600" u="none" strike="noStrike">
                          <a:effectLst/>
                        </a:rPr>
                        <a:t>Msinfo32</a:t>
                      </a:r>
                      <a:endParaRPr lang="es-ES" sz="1600" b="0" i="0" u="none" strike="noStrike">
                        <a:solidFill>
                          <a:srgbClr val="000000"/>
                        </a:solidFill>
                        <a:effectLst/>
                        <a:latin typeface="Microsoft Sans Serif" panose="020B0604020202020204" pitchFamily="34" charset="0"/>
                      </a:endParaRPr>
                    </a:p>
                  </a:txBody>
                  <a:tcPr marL="9525" marR="9525" marT="9525" marB="0" anchor="ctr"/>
                </a:tc>
                <a:tc>
                  <a:txBody>
                    <a:bodyPr/>
                    <a:lstStyle/>
                    <a:p>
                      <a:pPr algn="l" fontAlgn="b"/>
                      <a:r>
                        <a:rPr lang="es-ES" sz="1100" u="none" strike="noStrike">
                          <a:effectLst/>
                        </a:rPr>
                        <a:t> </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rtl="0" fontAlgn="ctr"/>
                      <a:r>
                        <a:rPr lang="es-ES" sz="1600" u="none" strike="noStrike">
                          <a:effectLst/>
                        </a:rPr>
                        <a:t>Ifconfig</a:t>
                      </a:r>
                      <a:endParaRPr lang="es-ES" sz="1600" b="0" i="0" u="none" strike="noStrike">
                        <a:solidFill>
                          <a:srgbClr val="000000"/>
                        </a:solidFill>
                        <a:effectLst/>
                        <a:latin typeface="Outfit" pitchFamily="2" charset="0"/>
                      </a:endParaRPr>
                    </a:p>
                  </a:txBody>
                  <a:tcPr marL="9525" marR="9525" marT="9525" marB="0" anchor="ctr"/>
                </a:tc>
                <a:extLst>
                  <a:ext uri="{0D108BD9-81ED-4DB2-BD59-A6C34878D82A}">
                    <a16:rowId xmlns:a16="http://schemas.microsoft.com/office/drawing/2014/main" val="556193087"/>
                  </a:ext>
                </a:extLst>
              </a:tr>
              <a:tr h="397967">
                <a:tc>
                  <a:txBody>
                    <a:bodyPr/>
                    <a:lstStyle/>
                    <a:p>
                      <a:pPr algn="l" rtl="0" fontAlgn="ctr"/>
                      <a:r>
                        <a:rPr lang="es-ES" sz="1600" u="none" strike="noStrike">
                          <a:effectLst/>
                        </a:rPr>
                        <a:t>Ipconfig</a:t>
                      </a:r>
                      <a:endParaRPr lang="es-ES" sz="1600" b="0" i="0" u="none" strike="noStrike">
                        <a:solidFill>
                          <a:srgbClr val="000000"/>
                        </a:solidFill>
                        <a:effectLst/>
                        <a:latin typeface="Outfit" pitchFamily="2" charset="0"/>
                      </a:endParaRPr>
                    </a:p>
                  </a:txBody>
                  <a:tcPr marL="9525" marR="9525" marT="9525" marB="0" anchor="ctr"/>
                </a:tc>
                <a:tc>
                  <a:txBody>
                    <a:bodyPr/>
                    <a:lstStyle/>
                    <a:p>
                      <a:pPr algn="l" fontAlgn="b"/>
                      <a:r>
                        <a:rPr lang="es-ES" sz="1100" u="none" strike="noStrike">
                          <a:effectLst/>
                        </a:rPr>
                        <a:t> </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rtl="0" fontAlgn="ctr"/>
                      <a:r>
                        <a:rPr lang="es-ES" sz="1600" u="none" strike="noStrike" dirty="0">
                          <a:effectLst/>
                        </a:rPr>
                        <a:t>sudo </a:t>
                      </a:r>
                      <a:r>
                        <a:rPr lang="es-ES" sz="1600" u="none" strike="noStrike" dirty="0" err="1">
                          <a:effectLst/>
                        </a:rPr>
                        <a:t>dmidecode</a:t>
                      </a:r>
                      <a:r>
                        <a:rPr lang="es-ES" sz="1600" u="none" strike="noStrike" dirty="0">
                          <a:effectLst/>
                        </a:rPr>
                        <a:t> -s </a:t>
                      </a:r>
                      <a:r>
                        <a:rPr lang="es-ES" sz="1600" u="none" strike="noStrike" dirty="0" err="1">
                          <a:effectLst/>
                        </a:rPr>
                        <a:t>system-manufacturer</a:t>
                      </a:r>
                      <a:endParaRPr lang="es-ES" sz="1600" b="0" i="0" u="none" strike="noStrike" dirty="0">
                        <a:solidFill>
                          <a:srgbClr val="000000"/>
                        </a:solidFill>
                        <a:effectLst/>
                        <a:latin typeface="Outfit" pitchFamily="2" charset="0"/>
                      </a:endParaRPr>
                    </a:p>
                  </a:txBody>
                  <a:tcPr marL="9525" marR="9525" marT="9525" marB="0" anchor="ctr"/>
                </a:tc>
                <a:extLst>
                  <a:ext uri="{0D108BD9-81ED-4DB2-BD59-A6C34878D82A}">
                    <a16:rowId xmlns:a16="http://schemas.microsoft.com/office/drawing/2014/main" val="78978094"/>
                  </a:ext>
                </a:extLst>
              </a:tr>
            </a:tbl>
          </a:graphicData>
        </a:graphic>
      </p:graphicFrame>
    </p:spTree>
    <p:extLst>
      <p:ext uri="{BB962C8B-B14F-4D97-AF65-F5344CB8AC3E}">
        <p14:creationId xmlns:p14="http://schemas.microsoft.com/office/powerpoint/2010/main" val="4266536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3">
            <a:extLst>
              <a:ext uri="{FF2B5EF4-FFF2-40B4-BE49-F238E27FC236}">
                <a16:creationId xmlns:a16="http://schemas.microsoft.com/office/drawing/2014/main" id="{E1D21E98-D469-4BDE-8E00-E7C6F87B6C90}"/>
              </a:ext>
            </a:extLst>
          </p:cNvPr>
          <p:cNvSpPr/>
          <p:nvPr/>
        </p:nvSpPr>
        <p:spPr>
          <a:xfrm>
            <a:off x="401312" y="1003448"/>
            <a:ext cx="660104" cy="36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solidFill>
                  <a:srgbClr val="B9D536"/>
                </a:solidFill>
                <a:latin typeface="Outfit" pitchFamily="2" charset="0"/>
                <a:ea typeface="Roboto Black" panose="02000000000000000000" pitchFamily="2" charset="0"/>
              </a:rPr>
              <a:t>4</a:t>
            </a:r>
            <a:endParaRPr lang="id-ID" sz="2400" b="1" dirty="0">
              <a:solidFill>
                <a:srgbClr val="B9D536"/>
              </a:solidFill>
              <a:latin typeface="Outfit" pitchFamily="2" charset="0"/>
              <a:ea typeface="Roboto Black" panose="02000000000000000000" pitchFamily="2" charset="0"/>
            </a:endParaRPr>
          </a:p>
        </p:txBody>
      </p:sp>
      <p:sp>
        <p:nvSpPr>
          <p:cNvPr id="6" name="Título 3">
            <a:extLst>
              <a:ext uri="{FF2B5EF4-FFF2-40B4-BE49-F238E27FC236}">
                <a16:creationId xmlns:a16="http://schemas.microsoft.com/office/drawing/2014/main" id="{0D1C8DB7-539E-4811-A5FA-ECD712853E89}"/>
              </a:ext>
            </a:extLst>
          </p:cNvPr>
          <p:cNvSpPr txBox="1">
            <a:spLocks/>
          </p:cNvSpPr>
          <p:nvPr/>
        </p:nvSpPr>
        <p:spPr bwMode="auto">
          <a:xfrm>
            <a:off x="1061416" y="963338"/>
            <a:ext cx="10920536" cy="400110"/>
          </a:xfrm>
          <a:prstGeom prst="rect">
            <a:avLst/>
          </a:prstGeom>
          <a:solidFill>
            <a:schemeClr val="bg1"/>
          </a:solidFill>
          <a:ln w="9525">
            <a:noFill/>
            <a:miter lim="800000"/>
            <a:headEnd/>
            <a:tailEnd/>
          </a:ln>
        </p:spPr>
        <p:txBody>
          <a:bodyPr vert="horz" wrap="square" lIns="91440" tIns="45720" rIns="91440" bIns="45720" numCol="1" anchor="ctr" anchorCtr="0" compatLnSpc="1">
            <a:prstTxWarp prst="textNoShape">
              <a:avLst/>
            </a:prstTxWarp>
            <a:spAutoFit/>
          </a:bodyPr>
          <a:lstStyle>
            <a:lvl1pPr algn="l" rtl="0" eaLnBrk="0" fontAlgn="base" hangingPunct="0">
              <a:spcBef>
                <a:spcPct val="0"/>
              </a:spcBef>
              <a:spcAft>
                <a:spcPct val="0"/>
              </a:spcAft>
              <a:defRPr sz="1600">
                <a:solidFill>
                  <a:schemeClr val="tx1"/>
                </a:solidFill>
                <a:latin typeface="Outfit" pitchFamily="2" charset="0"/>
                <a:ea typeface="+mj-ea"/>
                <a:cs typeface="+mj-cs"/>
              </a:defRPr>
            </a:lvl1pPr>
            <a:lvl2pPr algn="l" rtl="0" eaLnBrk="0" fontAlgn="base" hangingPunct="0">
              <a:spcBef>
                <a:spcPct val="0"/>
              </a:spcBef>
              <a:spcAft>
                <a:spcPct val="0"/>
              </a:spcAft>
              <a:defRPr sz="4400">
                <a:solidFill>
                  <a:srgbClr val="824B2D"/>
                </a:solidFill>
                <a:latin typeface="Calibri" pitchFamily="34" charset="0"/>
              </a:defRPr>
            </a:lvl2pPr>
            <a:lvl3pPr algn="l" rtl="0" eaLnBrk="0" fontAlgn="base" hangingPunct="0">
              <a:spcBef>
                <a:spcPct val="0"/>
              </a:spcBef>
              <a:spcAft>
                <a:spcPct val="0"/>
              </a:spcAft>
              <a:defRPr sz="4400">
                <a:solidFill>
                  <a:srgbClr val="824B2D"/>
                </a:solidFill>
                <a:latin typeface="Calibri" pitchFamily="34" charset="0"/>
              </a:defRPr>
            </a:lvl3pPr>
            <a:lvl4pPr algn="l" rtl="0" eaLnBrk="0" fontAlgn="base" hangingPunct="0">
              <a:spcBef>
                <a:spcPct val="0"/>
              </a:spcBef>
              <a:spcAft>
                <a:spcPct val="0"/>
              </a:spcAft>
              <a:defRPr sz="4400">
                <a:solidFill>
                  <a:srgbClr val="824B2D"/>
                </a:solidFill>
                <a:latin typeface="Calibri" pitchFamily="34" charset="0"/>
              </a:defRPr>
            </a:lvl4pPr>
            <a:lvl5pPr algn="l" rtl="0" eaLnBrk="0" fontAlgn="base" hangingPunct="0">
              <a:spcBef>
                <a:spcPct val="0"/>
              </a:spcBef>
              <a:spcAft>
                <a:spcPct val="0"/>
              </a:spcAft>
              <a:defRPr sz="4400">
                <a:solidFill>
                  <a:srgbClr val="824B2D"/>
                </a:solidFill>
                <a:latin typeface="Calibri" pitchFamily="34" charset="0"/>
              </a:defRPr>
            </a:lvl5pPr>
            <a:lvl6pPr marL="457200" algn="ctr" rtl="0" fontAlgn="base">
              <a:spcBef>
                <a:spcPct val="0"/>
              </a:spcBef>
              <a:spcAft>
                <a:spcPct val="0"/>
              </a:spcAft>
              <a:defRPr sz="2800">
                <a:solidFill>
                  <a:schemeClr val="tx2"/>
                </a:solidFill>
                <a:latin typeface="Arial" charset="0"/>
              </a:defRPr>
            </a:lvl6pPr>
            <a:lvl7pPr marL="914400" algn="ctr" rtl="0" fontAlgn="base">
              <a:spcBef>
                <a:spcPct val="0"/>
              </a:spcBef>
              <a:spcAft>
                <a:spcPct val="0"/>
              </a:spcAft>
              <a:defRPr sz="2800">
                <a:solidFill>
                  <a:schemeClr val="tx2"/>
                </a:solidFill>
                <a:latin typeface="Arial" charset="0"/>
              </a:defRPr>
            </a:lvl7pPr>
            <a:lvl8pPr marL="1371600" algn="ctr" rtl="0" fontAlgn="base">
              <a:spcBef>
                <a:spcPct val="0"/>
              </a:spcBef>
              <a:spcAft>
                <a:spcPct val="0"/>
              </a:spcAft>
              <a:defRPr sz="2800">
                <a:solidFill>
                  <a:schemeClr val="tx2"/>
                </a:solidFill>
                <a:latin typeface="Arial" charset="0"/>
              </a:defRPr>
            </a:lvl8pPr>
            <a:lvl9pPr marL="1828800" algn="ctr" rtl="0" fontAlgn="base">
              <a:spcBef>
                <a:spcPct val="0"/>
              </a:spcBef>
              <a:spcAft>
                <a:spcPct val="0"/>
              </a:spcAft>
              <a:defRPr sz="2800">
                <a:solidFill>
                  <a:schemeClr val="tx2"/>
                </a:solidFill>
                <a:latin typeface="Arial" charset="0"/>
              </a:defRPr>
            </a:lvl9pPr>
          </a:lstStyle>
          <a:p>
            <a:r>
              <a:rPr lang="es-ES" sz="2000" dirty="0">
                <a:solidFill>
                  <a:srgbClr val="B9D536"/>
                </a:solidFill>
                <a:cs typeface="+mn-cs"/>
              </a:rPr>
              <a:t>Identificación</a:t>
            </a:r>
            <a:r>
              <a:rPr lang="es-ES" sz="2000" dirty="0">
                <a:solidFill>
                  <a:schemeClr val="tx2"/>
                </a:solidFill>
              </a:rPr>
              <a:t> </a:t>
            </a:r>
            <a:r>
              <a:rPr lang="es-ES" sz="2000" dirty="0">
                <a:solidFill>
                  <a:srgbClr val="B9D536"/>
                </a:solidFill>
                <a:cs typeface="+mn-cs"/>
              </a:rPr>
              <a:t>del software instalado mediante comandos y herramientas gráficas</a:t>
            </a:r>
          </a:p>
        </p:txBody>
      </p:sp>
      <p:pic>
        <p:nvPicPr>
          <p:cNvPr id="2" name="Imagen 1">
            <a:extLst>
              <a:ext uri="{FF2B5EF4-FFF2-40B4-BE49-F238E27FC236}">
                <a16:creationId xmlns:a16="http://schemas.microsoft.com/office/drawing/2014/main" id="{E8A6E82D-7D19-4ACD-B972-14A81F702884}"/>
              </a:ext>
            </a:extLst>
          </p:cNvPr>
          <p:cNvPicPr>
            <a:picLocks noChangeAspect="1"/>
          </p:cNvPicPr>
          <p:nvPr/>
        </p:nvPicPr>
        <p:blipFill>
          <a:blip r:embed="rId2"/>
          <a:stretch>
            <a:fillRect/>
          </a:stretch>
        </p:blipFill>
        <p:spPr>
          <a:xfrm>
            <a:off x="911424" y="1484784"/>
            <a:ext cx="4514850" cy="1076325"/>
          </a:xfrm>
          <a:prstGeom prst="rect">
            <a:avLst/>
          </a:prstGeom>
        </p:spPr>
      </p:pic>
      <p:pic>
        <p:nvPicPr>
          <p:cNvPr id="3" name="Imagen 2">
            <a:extLst>
              <a:ext uri="{FF2B5EF4-FFF2-40B4-BE49-F238E27FC236}">
                <a16:creationId xmlns:a16="http://schemas.microsoft.com/office/drawing/2014/main" id="{5AA2B268-DE17-4D66-9A7B-AE9AC16AD5CB}"/>
              </a:ext>
            </a:extLst>
          </p:cNvPr>
          <p:cNvPicPr>
            <a:picLocks noChangeAspect="1"/>
          </p:cNvPicPr>
          <p:nvPr/>
        </p:nvPicPr>
        <p:blipFill>
          <a:blip r:embed="rId3"/>
          <a:stretch>
            <a:fillRect/>
          </a:stretch>
        </p:blipFill>
        <p:spPr>
          <a:xfrm>
            <a:off x="911424" y="2682445"/>
            <a:ext cx="5781675" cy="704850"/>
          </a:xfrm>
          <a:prstGeom prst="rect">
            <a:avLst/>
          </a:prstGeom>
        </p:spPr>
      </p:pic>
      <p:pic>
        <p:nvPicPr>
          <p:cNvPr id="5" name="Imagen 4">
            <a:extLst>
              <a:ext uri="{FF2B5EF4-FFF2-40B4-BE49-F238E27FC236}">
                <a16:creationId xmlns:a16="http://schemas.microsoft.com/office/drawing/2014/main" id="{0ACE1079-6385-45F7-9354-62E9FA9499A0}"/>
              </a:ext>
            </a:extLst>
          </p:cNvPr>
          <p:cNvPicPr>
            <a:picLocks noChangeAspect="1"/>
          </p:cNvPicPr>
          <p:nvPr/>
        </p:nvPicPr>
        <p:blipFill>
          <a:blip r:embed="rId4"/>
          <a:stretch>
            <a:fillRect/>
          </a:stretch>
        </p:blipFill>
        <p:spPr>
          <a:xfrm>
            <a:off x="908348" y="3531543"/>
            <a:ext cx="5184948" cy="3047869"/>
          </a:xfrm>
          <a:prstGeom prst="rect">
            <a:avLst/>
          </a:prstGeom>
        </p:spPr>
      </p:pic>
      <p:sp>
        <p:nvSpPr>
          <p:cNvPr id="7" name="CuadroTexto 6">
            <a:extLst>
              <a:ext uri="{FF2B5EF4-FFF2-40B4-BE49-F238E27FC236}">
                <a16:creationId xmlns:a16="http://schemas.microsoft.com/office/drawing/2014/main" id="{D56CC341-417E-4F35-BA04-B8E4B454D32C}"/>
              </a:ext>
            </a:extLst>
          </p:cNvPr>
          <p:cNvSpPr txBox="1"/>
          <p:nvPr/>
        </p:nvSpPr>
        <p:spPr>
          <a:xfrm>
            <a:off x="6093296" y="1768330"/>
            <a:ext cx="5256584" cy="338554"/>
          </a:xfrm>
          <a:prstGeom prst="rect">
            <a:avLst/>
          </a:prstGeom>
          <a:noFill/>
        </p:spPr>
        <p:txBody>
          <a:bodyPr wrap="square" rtlCol="0">
            <a:spAutoFit/>
          </a:bodyPr>
          <a:lstStyle/>
          <a:p>
            <a:r>
              <a:rPr lang="es-ES" sz="1600" dirty="0">
                <a:solidFill>
                  <a:schemeClr val="tx2"/>
                </a:solidFill>
                <a:latin typeface="Outfit" pitchFamily="2" charset="0"/>
              </a:rPr>
              <a:t>1_ C:\Users\Usuario\Downloads</a:t>
            </a:r>
          </a:p>
        </p:txBody>
      </p:sp>
      <p:sp>
        <p:nvSpPr>
          <p:cNvPr id="8" name="CuadroTexto 7">
            <a:extLst>
              <a:ext uri="{FF2B5EF4-FFF2-40B4-BE49-F238E27FC236}">
                <a16:creationId xmlns:a16="http://schemas.microsoft.com/office/drawing/2014/main" id="{C3E030BC-142B-4953-824E-555168B18537}"/>
              </a:ext>
            </a:extLst>
          </p:cNvPr>
          <p:cNvSpPr txBox="1"/>
          <p:nvPr/>
        </p:nvSpPr>
        <p:spPr>
          <a:xfrm>
            <a:off x="6888088" y="2669373"/>
            <a:ext cx="4824536" cy="338554"/>
          </a:xfrm>
          <a:prstGeom prst="rect">
            <a:avLst/>
          </a:prstGeom>
          <a:noFill/>
        </p:spPr>
        <p:txBody>
          <a:bodyPr wrap="square" rtlCol="0">
            <a:spAutoFit/>
          </a:bodyPr>
          <a:lstStyle/>
          <a:p>
            <a:r>
              <a:rPr lang="en-US" sz="1600" dirty="0">
                <a:solidFill>
                  <a:schemeClr val="tx2"/>
                </a:solidFill>
                <a:latin typeface="Outfit" pitchFamily="2" charset="0"/>
              </a:rPr>
              <a:t>2_ start FileZilla_3.68.1_win64_sponsored2-setup</a:t>
            </a:r>
            <a:endParaRPr lang="es-ES" sz="1600" dirty="0">
              <a:solidFill>
                <a:schemeClr val="tx2"/>
              </a:solidFill>
              <a:latin typeface="Outfit" pitchFamily="2" charset="0"/>
            </a:endParaRPr>
          </a:p>
        </p:txBody>
      </p:sp>
    </p:spTree>
    <p:extLst>
      <p:ext uri="{BB962C8B-B14F-4D97-AF65-F5344CB8AC3E}">
        <p14:creationId xmlns:p14="http://schemas.microsoft.com/office/powerpoint/2010/main" val="30925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3">
            <a:extLst>
              <a:ext uri="{FF2B5EF4-FFF2-40B4-BE49-F238E27FC236}">
                <a16:creationId xmlns:a16="http://schemas.microsoft.com/office/drawing/2014/main" id="{E1D21E98-D469-4BDE-8E00-E7C6F87B6C90}"/>
              </a:ext>
            </a:extLst>
          </p:cNvPr>
          <p:cNvSpPr/>
          <p:nvPr/>
        </p:nvSpPr>
        <p:spPr>
          <a:xfrm>
            <a:off x="401312" y="1003448"/>
            <a:ext cx="660104" cy="36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solidFill>
                  <a:srgbClr val="B9D536"/>
                </a:solidFill>
                <a:latin typeface="Outfit" pitchFamily="2" charset="0"/>
                <a:ea typeface="Roboto Black" panose="02000000000000000000" pitchFamily="2" charset="0"/>
              </a:rPr>
              <a:t>5</a:t>
            </a:r>
            <a:endParaRPr lang="id-ID" sz="2400" b="1" dirty="0">
              <a:solidFill>
                <a:srgbClr val="B9D536"/>
              </a:solidFill>
              <a:latin typeface="Outfit" pitchFamily="2" charset="0"/>
              <a:ea typeface="Roboto Black" panose="02000000000000000000" pitchFamily="2" charset="0"/>
            </a:endParaRPr>
          </a:p>
        </p:txBody>
      </p:sp>
      <p:sp>
        <p:nvSpPr>
          <p:cNvPr id="6" name="Título 3">
            <a:extLst>
              <a:ext uri="{FF2B5EF4-FFF2-40B4-BE49-F238E27FC236}">
                <a16:creationId xmlns:a16="http://schemas.microsoft.com/office/drawing/2014/main" id="{0D1C8DB7-539E-4811-A5FA-ECD712853E89}"/>
              </a:ext>
            </a:extLst>
          </p:cNvPr>
          <p:cNvSpPr txBox="1">
            <a:spLocks/>
          </p:cNvSpPr>
          <p:nvPr/>
        </p:nvSpPr>
        <p:spPr bwMode="auto">
          <a:xfrm>
            <a:off x="1061416" y="963338"/>
            <a:ext cx="10920536" cy="400110"/>
          </a:xfrm>
          <a:prstGeom prst="rect">
            <a:avLst/>
          </a:prstGeom>
          <a:solidFill>
            <a:schemeClr val="bg1"/>
          </a:solidFill>
          <a:ln w="9525">
            <a:noFill/>
            <a:miter lim="800000"/>
            <a:headEnd/>
            <a:tailEnd/>
          </a:ln>
        </p:spPr>
        <p:txBody>
          <a:bodyPr vert="horz" wrap="square" lIns="91440" tIns="45720" rIns="91440" bIns="45720" numCol="1" anchor="ctr" anchorCtr="0" compatLnSpc="1">
            <a:prstTxWarp prst="textNoShape">
              <a:avLst/>
            </a:prstTxWarp>
            <a:spAutoFit/>
          </a:bodyPr>
          <a:lstStyle>
            <a:lvl1pPr algn="l" rtl="0" eaLnBrk="0" fontAlgn="base" hangingPunct="0">
              <a:spcBef>
                <a:spcPct val="0"/>
              </a:spcBef>
              <a:spcAft>
                <a:spcPct val="0"/>
              </a:spcAft>
              <a:defRPr sz="1600">
                <a:solidFill>
                  <a:schemeClr val="tx1"/>
                </a:solidFill>
                <a:latin typeface="Outfit" pitchFamily="2" charset="0"/>
                <a:ea typeface="+mj-ea"/>
                <a:cs typeface="+mj-cs"/>
              </a:defRPr>
            </a:lvl1pPr>
            <a:lvl2pPr algn="l" rtl="0" eaLnBrk="0" fontAlgn="base" hangingPunct="0">
              <a:spcBef>
                <a:spcPct val="0"/>
              </a:spcBef>
              <a:spcAft>
                <a:spcPct val="0"/>
              </a:spcAft>
              <a:defRPr sz="4400">
                <a:solidFill>
                  <a:srgbClr val="824B2D"/>
                </a:solidFill>
                <a:latin typeface="Calibri" pitchFamily="34" charset="0"/>
              </a:defRPr>
            </a:lvl2pPr>
            <a:lvl3pPr algn="l" rtl="0" eaLnBrk="0" fontAlgn="base" hangingPunct="0">
              <a:spcBef>
                <a:spcPct val="0"/>
              </a:spcBef>
              <a:spcAft>
                <a:spcPct val="0"/>
              </a:spcAft>
              <a:defRPr sz="4400">
                <a:solidFill>
                  <a:srgbClr val="824B2D"/>
                </a:solidFill>
                <a:latin typeface="Calibri" pitchFamily="34" charset="0"/>
              </a:defRPr>
            </a:lvl3pPr>
            <a:lvl4pPr algn="l" rtl="0" eaLnBrk="0" fontAlgn="base" hangingPunct="0">
              <a:spcBef>
                <a:spcPct val="0"/>
              </a:spcBef>
              <a:spcAft>
                <a:spcPct val="0"/>
              </a:spcAft>
              <a:defRPr sz="4400">
                <a:solidFill>
                  <a:srgbClr val="824B2D"/>
                </a:solidFill>
                <a:latin typeface="Calibri" pitchFamily="34" charset="0"/>
              </a:defRPr>
            </a:lvl4pPr>
            <a:lvl5pPr algn="l" rtl="0" eaLnBrk="0" fontAlgn="base" hangingPunct="0">
              <a:spcBef>
                <a:spcPct val="0"/>
              </a:spcBef>
              <a:spcAft>
                <a:spcPct val="0"/>
              </a:spcAft>
              <a:defRPr sz="4400">
                <a:solidFill>
                  <a:srgbClr val="824B2D"/>
                </a:solidFill>
                <a:latin typeface="Calibri" pitchFamily="34" charset="0"/>
              </a:defRPr>
            </a:lvl5pPr>
            <a:lvl6pPr marL="457200" algn="ctr" rtl="0" fontAlgn="base">
              <a:spcBef>
                <a:spcPct val="0"/>
              </a:spcBef>
              <a:spcAft>
                <a:spcPct val="0"/>
              </a:spcAft>
              <a:defRPr sz="2800">
                <a:solidFill>
                  <a:schemeClr val="tx2"/>
                </a:solidFill>
                <a:latin typeface="Arial" charset="0"/>
              </a:defRPr>
            </a:lvl6pPr>
            <a:lvl7pPr marL="914400" algn="ctr" rtl="0" fontAlgn="base">
              <a:spcBef>
                <a:spcPct val="0"/>
              </a:spcBef>
              <a:spcAft>
                <a:spcPct val="0"/>
              </a:spcAft>
              <a:defRPr sz="2800">
                <a:solidFill>
                  <a:schemeClr val="tx2"/>
                </a:solidFill>
                <a:latin typeface="Arial" charset="0"/>
              </a:defRPr>
            </a:lvl7pPr>
            <a:lvl8pPr marL="1371600" algn="ctr" rtl="0" fontAlgn="base">
              <a:spcBef>
                <a:spcPct val="0"/>
              </a:spcBef>
              <a:spcAft>
                <a:spcPct val="0"/>
              </a:spcAft>
              <a:defRPr sz="2800">
                <a:solidFill>
                  <a:schemeClr val="tx2"/>
                </a:solidFill>
                <a:latin typeface="Arial" charset="0"/>
              </a:defRPr>
            </a:lvl8pPr>
            <a:lvl9pPr marL="1828800" algn="ctr" rtl="0" fontAlgn="base">
              <a:spcBef>
                <a:spcPct val="0"/>
              </a:spcBef>
              <a:spcAft>
                <a:spcPct val="0"/>
              </a:spcAft>
              <a:defRPr sz="2800">
                <a:solidFill>
                  <a:schemeClr val="tx2"/>
                </a:solidFill>
                <a:latin typeface="Arial" charset="0"/>
              </a:defRPr>
            </a:lvl9pPr>
          </a:lstStyle>
          <a:p>
            <a:r>
              <a:rPr lang="es-ES" sz="2000" dirty="0">
                <a:solidFill>
                  <a:srgbClr val="B9D536"/>
                </a:solidFill>
                <a:cs typeface="+mn-cs"/>
              </a:rPr>
              <a:t>Gestión de la información del sistema (rendimiento, estadísticas).</a:t>
            </a:r>
          </a:p>
        </p:txBody>
      </p:sp>
      <p:sp>
        <p:nvSpPr>
          <p:cNvPr id="9" name="CuadroTexto 8">
            <a:extLst>
              <a:ext uri="{FF2B5EF4-FFF2-40B4-BE49-F238E27FC236}">
                <a16:creationId xmlns:a16="http://schemas.microsoft.com/office/drawing/2014/main" id="{4DB10BAD-0813-4472-927A-B5DCA9D6F8F3}"/>
              </a:ext>
            </a:extLst>
          </p:cNvPr>
          <p:cNvSpPr txBox="1"/>
          <p:nvPr/>
        </p:nvSpPr>
        <p:spPr>
          <a:xfrm>
            <a:off x="1487488" y="1948190"/>
            <a:ext cx="3024336" cy="338554"/>
          </a:xfrm>
          <a:prstGeom prst="rect">
            <a:avLst/>
          </a:prstGeom>
          <a:noFill/>
        </p:spPr>
        <p:txBody>
          <a:bodyPr wrap="square" rtlCol="0">
            <a:spAutoFit/>
          </a:bodyPr>
          <a:lstStyle/>
          <a:p>
            <a:r>
              <a:rPr lang="es-ES" sz="1600" dirty="0">
                <a:latin typeface="Outfit" pitchFamily="2" charset="0"/>
              </a:rPr>
              <a:t>CPUZ </a:t>
            </a:r>
          </a:p>
        </p:txBody>
      </p:sp>
      <p:sp>
        <p:nvSpPr>
          <p:cNvPr id="10" name="CuadroTexto 9">
            <a:extLst>
              <a:ext uri="{FF2B5EF4-FFF2-40B4-BE49-F238E27FC236}">
                <a16:creationId xmlns:a16="http://schemas.microsoft.com/office/drawing/2014/main" id="{460B8796-7860-43AD-99BE-AF669C1B51A1}"/>
              </a:ext>
            </a:extLst>
          </p:cNvPr>
          <p:cNvSpPr txBox="1"/>
          <p:nvPr/>
        </p:nvSpPr>
        <p:spPr>
          <a:xfrm>
            <a:off x="2351584" y="1948190"/>
            <a:ext cx="6048672" cy="338554"/>
          </a:xfrm>
          <a:prstGeom prst="rect">
            <a:avLst/>
          </a:prstGeom>
          <a:noFill/>
        </p:spPr>
        <p:txBody>
          <a:bodyPr wrap="square" rtlCol="0">
            <a:spAutoFit/>
          </a:bodyPr>
          <a:lstStyle/>
          <a:p>
            <a:r>
              <a:rPr lang="es-ES" sz="1600" dirty="0">
                <a:solidFill>
                  <a:srgbClr val="00B0F0"/>
                </a:solidFill>
              </a:rPr>
              <a:t>https://www.cpuid.com/downloads/cpu-z/cpu-z_2.15-en.exe</a:t>
            </a:r>
          </a:p>
        </p:txBody>
      </p:sp>
      <p:pic>
        <p:nvPicPr>
          <p:cNvPr id="11" name="Imagen 10">
            <a:extLst>
              <a:ext uri="{FF2B5EF4-FFF2-40B4-BE49-F238E27FC236}">
                <a16:creationId xmlns:a16="http://schemas.microsoft.com/office/drawing/2014/main" id="{D067DDF1-B85D-44DD-983B-0D906247F79D}"/>
              </a:ext>
            </a:extLst>
          </p:cNvPr>
          <p:cNvPicPr>
            <a:picLocks noChangeAspect="1"/>
          </p:cNvPicPr>
          <p:nvPr/>
        </p:nvPicPr>
        <p:blipFill>
          <a:blip r:embed="rId2"/>
          <a:stretch>
            <a:fillRect/>
          </a:stretch>
        </p:blipFill>
        <p:spPr>
          <a:xfrm>
            <a:off x="8400256" y="1556792"/>
            <a:ext cx="2556919" cy="2569608"/>
          </a:xfrm>
          <a:prstGeom prst="rect">
            <a:avLst/>
          </a:prstGeom>
        </p:spPr>
      </p:pic>
      <p:sp>
        <p:nvSpPr>
          <p:cNvPr id="12" name="CuadroTexto 11">
            <a:extLst>
              <a:ext uri="{FF2B5EF4-FFF2-40B4-BE49-F238E27FC236}">
                <a16:creationId xmlns:a16="http://schemas.microsoft.com/office/drawing/2014/main" id="{582AD1EA-3137-4C0E-8962-A495EC956D59}"/>
              </a:ext>
            </a:extLst>
          </p:cNvPr>
          <p:cNvSpPr txBox="1"/>
          <p:nvPr/>
        </p:nvSpPr>
        <p:spPr>
          <a:xfrm>
            <a:off x="2495600" y="3933023"/>
            <a:ext cx="6048672" cy="584775"/>
          </a:xfrm>
          <a:prstGeom prst="rect">
            <a:avLst/>
          </a:prstGeom>
          <a:noFill/>
        </p:spPr>
        <p:txBody>
          <a:bodyPr wrap="square" rtlCol="0">
            <a:spAutoFit/>
          </a:bodyPr>
          <a:lstStyle/>
          <a:p>
            <a:r>
              <a:rPr lang="es-ES" sz="1600" dirty="0">
                <a:solidFill>
                  <a:srgbClr val="00B0F0"/>
                </a:solidFill>
              </a:rPr>
              <a:t>https://www.eset.com/bo/soporte/diagnostico-de-pc-gratuito/#descargar</a:t>
            </a:r>
          </a:p>
        </p:txBody>
      </p:sp>
      <p:sp>
        <p:nvSpPr>
          <p:cNvPr id="13" name="CuadroTexto 12">
            <a:extLst>
              <a:ext uri="{FF2B5EF4-FFF2-40B4-BE49-F238E27FC236}">
                <a16:creationId xmlns:a16="http://schemas.microsoft.com/office/drawing/2014/main" id="{B18DC6E2-E674-4FE5-BB0C-C7013B921CA6}"/>
              </a:ext>
            </a:extLst>
          </p:cNvPr>
          <p:cNvSpPr txBox="1"/>
          <p:nvPr/>
        </p:nvSpPr>
        <p:spPr>
          <a:xfrm>
            <a:off x="1522857" y="3957123"/>
            <a:ext cx="828727" cy="338554"/>
          </a:xfrm>
          <a:prstGeom prst="rect">
            <a:avLst/>
          </a:prstGeom>
          <a:noFill/>
        </p:spPr>
        <p:txBody>
          <a:bodyPr wrap="square" rtlCol="0">
            <a:spAutoFit/>
          </a:bodyPr>
          <a:lstStyle/>
          <a:p>
            <a:r>
              <a:rPr lang="es-ES" sz="1600" dirty="0">
                <a:latin typeface="Outfit" pitchFamily="2" charset="0"/>
              </a:rPr>
              <a:t>ESER</a:t>
            </a:r>
          </a:p>
        </p:txBody>
      </p:sp>
    </p:spTree>
    <p:extLst>
      <p:ext uri="{BB962C8B-B14F-4D97-AF65-F5344CB8AC3E}">
        <p14:creationId xmlns:p14="http://schemas.microsoft.com/office/powerpoint/2010/main" val="3248910759"/>
      </p:ext>
    </p:extLst>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800" b="0" i="0" u="none" strike="noStrike" cap="none" normalizeH="0" baseline="0" smtClean="0">
            <a:ln>
              <a:noFill/>
            </a:ln>
            <a:solidFill>
              <a:srgbClr val="7D7D7D"/>
            </a:solidFill>
            <a:effectLst/>
            <a:latin typeface="Microsoft Sans Serif"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800" b="0" i="0" u="none" strike="noStrike" cap="none" normalizeH="0" baseline="0" smtClean="0">
            <a:ln>
              <a:noFill/>
            </a:ln>
            <a:solidFill>
              <a:srgbClr val="7D7D7D"/>
            </a:solidFill>
            <a:effectLst/>
            <a:latin typeface="Microsoft Sans Serif" pitchFamily="34" charset="0"/>
          </a:defRPr>
        </a:defPPr>
      </a:lstStyle>
    </a:ln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5390</TotalTime>
  <Words>628</Words>
  <Application>Microsoft Office PowerPoint</Application>
  <PresentationFormat>Panorámica</PresentationFormat>
  <Paragraphs>103</Paragraphs>
  <Slides>9</Slides>
  <Notes>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9</vt:i4>
      </vt:variant>
    </vt:vector>
  </HeadingPairs>
  <TitlesOfParts>
    <vt:vector size="17" baseType="lpstr">
      <vt:lpstr>Arial</vt:lpstr>
      <vt:lpstr>Calibri</vt:lpstr>
      <vt:lpstr>Microsoft Sans Serif</vt:lpstr>
      <vt:lpstr>Outfit</vt:lpstr>
      <vt:lpstr>Roboto Black</vt:lpstr>
      <vt:lpstr>Segoe UI Semilight</vt:lpstr>
      <vt:lpstr>Times New Roman</vt:lpstr>
      <vt:lpstr>Diseño predeterminado</vt:lpstr>
      <vt:lpstr>Presentación de PowerPoint</vt:lpstr>
      <vt:lpstr>Índice</vt:lpstr>
      <vt:lpstr>Enlaces simbólicos</vt:lpstr>
      <vt:lpstr>Enlaces simbólicos</vt:lpstr>
      <vt:lpstr>Estructura de directorios de sistemas operativos</vt:lpstr>
      <vt:lpstr>Estructura de directorios de sistemas operativos</vt:lpstr>
      <vt:lpstr>Presentación de PowerPoint</vt:lpstr>
      <vt:lpstr>Presentación de PowerPoint</vt:lpstr>
      <vt:lpstr>Presentación de PowerPoint</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Mercanza</dc:creator>
  <cp:lastModifiedBy>Usuario</cp:lastModifiedBy>
  <cp:revision>288</cp:revision>
  <cp:lastPrinted>2022-04-28T07:10:56Z</cp:lastPrinted>
  <dcterms:modified xsi:type="dcterms:W3CDTF">2025-04-08T11:18:51Z</dcterms:modified>
</cp:coreProperties>
</file>