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9"/>
  </p:notesMasterIdLst>
  <p:handoutMasterIdLst>
    <p:handoutMasterId r:id="rId20"/>
  </p:handoutMasterIdLst>
  <p:sldIdLst>
    <p:sldId id="443" r:id="rId2"/>
    <p:sldId id="363" r:id="rId3"/>
    <p:sldId id="444" r:id="rId4"/>
    <p:sldId id="458" r:id="rId5"/>
    <p:sldId id="454" r:id="rId6"/>
    <p:sldId id="453" r:id="rId7"/>
    <p:sldId id="459" r:id="rId8"/>
    <p:sldId id="460" r:id="rId9"/>
    <p:sldId id="455" r:id="rId10"/>
    <p:sldId id="461" r:id="rId11"/>
    <p:sldId id="462" r:id="rId12"/>
    <p:sldId id="463" r:id="rId13"/>
    <p:sldId id="464" r:id="rId14"/>
    <p:sldId id="457" r:id="rId15"/>
    <p:sldId id="467" r:id="rId16"/>
    <p:sldId id="466" r:id="rId17"/>
    <p:sldId id="465" r:id="rId18"/>
  </p:sldIdLst>
  <p:sldSz cx="12192000" cy="6858000"/>
  <p:notesSz cx="6797675" cy="9928225"/>
  <p:defaultTextStyle>
    <a:defPPr>
      <a:defRPr lang="es-ES"/>
    </a:defPPr>
    <a:lvl1pPr algn="l" rtl="0" fontAlgn="base">
      <a:spcBef>
        <a:spcPct val="0"/>
      </a:spcBef>
      <a:spcAft>
        <a:spcPct val="0"/>
      </a:spcAft>
      <a:defRPr sz="800" kern="1200">
        <a:solidFill>
          <a:srgbClr val="7D7D7D"/>
        </a:solidFill>
        <a:latin typeface="Microsoft Sans Serif" pitchFamily="34" charset="0"/>
        <a:ea typeface="+mn-ea"/>
        <a:cs typeface="+mn-cs"/>
      </a:defRPr>
    </a:lvl1pPr>
    <a:lvl2pPr marL="457200" algn="l" rtl="0" fontAlgn="base">
      <a:spcBef>
        <a:spcPct val="0"/>
      </a:spcBef>
      <a:spcAft>
        <a:spcPct val="0"/>
      </a:spcAft>
      <a:defRPr sz="800" kern="1200">
        <a:solidFill>
          <a:srgbClr val="7D7D7D"/>
        </a:solidFill>
        <a:latin typeface="Microsoft Sans Serif" pitchFamily="34" charset="0"/>
        <a:ea typeface="+mn-ea"/>
        <a:cs typeface="+mn-cs"/>
      </a:defRPr>
    </a:lvl2pPr>
    <a:lvl3pPr marL="914400" algn="l" rtl="0" fontAlgn="base">
      <a:spcBef>
        <a:spcPct val="0"/>
      </a:spcBef>
      <a:spcAft>
        <a:spcPct val="0"/>
      </a:spcAft>
      <a:defRPr sz="800" kern="1200">
        <a:solidFill>
          <a:srgbClr val="7D7D7D"/>
        </a:solidFill>
        <a:latin typeface="Microsoft Sans Serif" pitchFamily="34" charset="0"/>
        <a:ea typeface="+mn-ea"/>
        <a:cs typeface="+mn-cs"/>
      </a:defRPr>
    </a:lvl3pPr>
    <a:lvl4pPr marL="1371600" algn="l" rtl="0" fontAlgn="base">
      <a:spcBef>
        <a:spcPct val="0"/>
      </a:spcBef>
      <a:spcAft>
        <a:spcPct val="0"/>
      </a:spcAft>
      <a:defRPr sz="800" kern="1200">
        <a:solidFill>
          <a:srgbClr val="7D7D7D"/>
        </a:solidFill>
        <a:latin typeface="Microsoft Sans Serif" pitchFamily="34" charset="0"/>
        <a:ea typeface="+mn-ea"/>
        <a:cs typeface="+mn-cs"/>
      </a:defRPr>
    </a:lvl4pPr>
    <a:lvl5pPr marL="1828800" algn="l" rtl="0" fontAlgn="base">
      <a:spcBef>
        <a:spcPct val="0"/>
      </a:spcBef>
      <a:spcAft>
        <a:spcPct val="0"/>
      </a:spcAft>
      <a:defRPr sz="800" kern="1200">
        <a:solidFill>
          <a:srgbClr val="7D7D7D"/>
        </a:solidFill>
        <a:latin typeface="Microsoft Sans Serif" pitchFamily="34" charset="0"/>
        <a:ea typeface="+mn-ea"/>
        <a:cs typeface="+mn-cs"/>
      </a:defRPr>
    </a:lvl5pPr>
    <a:lvl6pPr marL="2286000" algn="l" defTabSz="914400" rtl="0" eaLnBrk="1" latinLnBrk="0" hangingPunct="1">
      <a:defRPr sz="800" kern="1200">
        <a:solidFill>
          <a:srgbClr val="7D7D7D"/>
        </a:solidFill>
        <a:latin typeface="Microsoft Sans Serif" pitchFamily="34" charset="0"/>
        <a:ea typeface="+mn-ea"/>
        <a:cs typeface="+mn-cs"/>
      </a:defRPr>
    </a:lvl6pPr>
    <a:lvl7pPr marL="2743200" algn="l" defTabSz="914400" rtl="0" eaLnBrk="1" latinLnBrk="0" hangingPunct="1">
      <a:defRPr sz="800" kern="1200">
        <a:solidFill>
          <a:srgbClr val="7D7D7D"/>
        </a:solidFill>
        <a:latin typeface="Microsoft Sans Serif" pitchFamily="34" charset="0"/>
        <a:ea typeface="+mn-ea"/>
        <a:cs typeface="+mn-cs"/>
      </a:defRPr>
    </a:lvl7pPr>
    <a:lvl8pPr marL="3200400" algn="l" defTabSz="914400" rtl="0" eaLnBrk="1" latinLnBrk="0" hangingPunct="1">
      <a:defRPr sz="800" kern="1200">
        <a:solidFill>
          <a:srgbClr val="7D7D7D"/>
        </a:solidFill>
        <a:latin typeface="Microsoft Sans Serif" pitchFamily="34" charset="0"/>
        <a:ea typeface="+mn-ea"/>
        <a:cs typeface="+mn-cs"/>
      </a:defRPr>
    </a:lvl8pPr>
    <a:lvl9pPr marL="3657600" algn="l" defTabSz="914400" rtl="0" eaLnBrk="1" latinLnBrk="0" hangingPunct="1">
      <a:defRPr sz="800" kern="1200">
        <a:solidFill>
          <a:srgbClr val="7D7D7D"/>
        </a:solidFill>
        <a:latin typeface="Microsoft Sans Serif"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8" userDrawn="1">
          <p15:clr>
            <a:srgbClr val="A4A3A4"/>
          </p15:clr>
        </p15:guide>
        <p15:guide id="2" pos="214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blo Robles Rodríguez" initials="PRR" lastIdx="48" clrIdx="0">
    <p:extLst>
      <p:ext uri="{19B8F6BF-5375-455C-9EA6-DF929625EA0E}">
        <p15:presenceInfo xmlns:p15="http://schemas.microsoft.com/office/powerpoint/2012/main" userId="S-1-5-21-3933431942-1612678166-4053330288-1315" providerId="AD"/>
      </p:ext>
    </p:extLst>
  </p:cmAuthor>
  <p:cmAuthor id="2" name="Jesus Megal" initials="JM" lastIdx="4" clrIdx="1">
    <p:extLst>
      <p:ext uri="{19B8F6BF-5375-455C-9EA6-DF929625EA0E}">
        <p15:presenceInfo xmlns:p15="http://schemas.microsoft.com/office/powerpoint/2012/main" userId="1fd85951c4775c92" providerId="Windows Live"/>
      </p:ext>
    </p:extLst>
  </p:cmAuthor>
  <p:cmAuthor id="3" name="María Hidalgo Lorenzo" initials="MHL" lastIdx="6" clrIdx="2">
    <p:extLst>
      <p:ext uri="{19B8F6BF-5375-455C-9EA6-DF929625EA0E}">
        <p15:presenceInfo xmlns:p15="http://schemas.microsoft.com/office/powerpoint/2012/main" userId="S-1-5-21-3933431942-1612678166-4053330288-1374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3C0C"/>
    <a:srgbClr val="8EB4E3"/>
    <a:srgbClr val="7E9427"/>
    <a:srgbClr val="B9D536"/>
    <a:srgbClr val="B6D83C"/>
    <a:srgbClr val="ACD83D"/>
    <a:srgbClr val="A2D13A"/>
    <a:srgbClr val="C4FA00"/>
    <a:srgbClr val="F3FFC5"/>
    <a:srgbClr val="D8FF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94620" autoAdjust="0"/>
  </p:normalViewPr>
  <p:slideViewPr>
    <p:cSldViewPr>
      <p:cViewPr varScale="1">
        <p:scale>
          <a:sx n="77" d="100"/>
          <a:sy n="77" d="100"/>
        </p:scale>
        <p:origin x="696" y="67"/>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0" d="100"/>
          <a:sy n="60" d="100"/>
        </p:scale>
        <p:origin x="3274" y="38"/>
      </p:cViewPr>
      <p:guideLst>
        <p:guide orient="horz" pos="3128"/>
        <p:guide pos="214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1" y="0"/>
            <a:ext cx="2944644" cy="496651"/>
          </a:xfrm>
          <a:prstGeom prst="rect">
            <a:avLst/>
          </a:prstGeom>
          <a:noFill/>
          <a:ln w="9525">
            <a:noFill/>
            <a:miter lim="800000"/>
            <a:headEnd/>
            <a:tailEnd/>
          </a:ln>
          <a:effectLst/>
        </p:spPr>
        <p:txBody>
          <a:bodyPr vert="horz" wrap="square" lIns="92416" tIns="46209" rIns="92416" bIns="46209" numCol="1" anchor="t" anchorCtr="0" compatLnSpc="1">
            <a:prstTxWarp prst="textNoShape">
              <a:avLst/>
            </a:prstTxWarp>
          </a:bodyPr>
          <a:lstStyle>
            <a:lvl1pPr defTabSz="925126">
              <a:defRPr sz="1500">
                <a:solidFill>
                  <a:schemeClr val="tx1"/>
                </a:solidFill>
                <a:latin typeface="Arial" charset="0"/>
              </a:defRPr>
            </a:lvl1pPr>
          </a:lstStyle>
          <a:p>
            <a:pPr>
              <a:defRPr/>
            </a:pPr>
            <a:endParaRPr lang="es-ES" dirty="0">
              <a:latin typeface="Outfit" pitchFamily="2" charset="0"/>
            </a:endParaRPr>
          </a:p>
        </p:txBody>
      </p:sp>
      <p:sp>
        <p:nvSpPr>
          <p:cNvPr id="48131" name="Rectangle 3"/>
          <p:cNvSpPr>
            <a:spLocks noGrp="1" noChangeArrowheads="1"/>
          </p:cNvSpPr>
          <p:nvPr>
            <p:ph type="dt" sz="quarter" idx="1"/>
          </p:nvPr>
        </p:nvSpPr>
        <p:spPr bwMode="auto">
          <a:xfrm>
            <a:off x="3851429" y="0"/>
            <a:ext cx="2944644" cy="496651"/>
          </a:xfrm>
          <a:prstGeom prst="rect">
            <a:avLst/>
          </a:prstGeom>
          <a:noFill/>
          <a:ln w="9525">
            <a:noFill/>
            <a:miter lim="800000"/>
            <a:headEnd/>
            <a:tailEnd/>
          </a:ln>
          <a:effectLst/>
        </p:spPr>
        <p:txBody>
          <a:bodyPr vert="horz" wrap="square" lIns="92416" tIns="46209" rIns="92416" bIns="46209" numCol="1" anchor="t" anchorCtr="0" compatLnSpc="1">
            <a:prstTxWarp prst="textNoShape">
              <a:avLst/>
            </a:prstTxWarp>
          </a:bodyPr>
          <a:lstStyle>
            <a:lvl1pPr algn="r" defTabSz="925126">
              <a:defRPr sz="1500">
                <a:solidFill>
                  <a:schemeClr val="tx1"/>
                </a:solidFill>
                <a:latin typeface="Arial" charset="0"/>
              </a:defRPr>
            </a:lvl1pPr>
          </a:lstStyle>
          <a:p>
            <a:pPr>
              <a:defRPr/>
            </a:pPr>
            <a:endParaRPr lang="es-ES" dirty="0">
              <a:latin typeface="Outfit" pitchFamily="2" charset="0"/>
            </a:endParaRPr>
          </a:p>
        </p:txBody>
      </p:sp>
      <p:sp>
        <p:nvSpPr>
          <p:cNvPr id="48132" name="Rectangle 4"/>
          <p:cNvSpPr>
            <a:spLocks noGrp="1" noChangeArrowheads="1"/>
          </p:cNvSpPr>
          <p:nvPr>
            <p:ph type="ftr" sz="quarter" idx="2"/>
          </p:nvPr>
        </p:nvSpPr>
        <p:spPr bwMode="auto">
          <a:xfrm>
            <a:off x="1" y="9429982"/>
            <a:ext cx="2944644" cy="496650"/>
          </a:xfrm>
          <a:prstGeom prst="rect">
            <a:avLst/>
          </a:prstGeom>
          <a:noFill/>
          <a:ln w="9525">
            <a:noFill/>
            <a:miter lim="800000"/>
            <a:headEnd/>
            <a:tailEnd/>
          </a:ln>
          <a:effectLst/>
        </p:spPr>
        <p:txBody>
          <a:bodyPr vert="horz" wrap="square" lIns="92416" tIns="46209" rIns="92416" bIns="46209" numCol="1" anchor="b" anchorCtr="0" compatLnSpc="1">
            <a:prstTxWarp prst="textNoShape">
              <a:avLst/>
            </a:prstTxWarp>
          </a:bodyPr>
          <a:lstStyle>
            <a:lvl1pPr defTabSz="925126">
              <a:defRPr sz="1500">
                <a:solidFill>
                  <a:schemeClr val="tx1"/>
                </a:solidFill>
                <a:latin typeface="Arial" charset="0"/>
              </a:defRPr>
            </a:lvl1pPr>
          </a:lstStyle>
          <a:p>
            <a:pPr>
              <a:defRPr/>
            </a:pPr>
            <a:endParaRPr lang="es-ES" dirty="0">
              <a:latin typeface="Outfit" pitchFamily="2" charset="0"/>
            </a:endParaRPr>
          </a:p>
        </p:txBody>
      </p:sp>
      <p:sp>
        <p:nvSpPr>
          <p:cNvPr id="48133" name="Rectangle 5"/>
          <p:cNvSpPr>
            <a:spLocks noGrp="1" noChangeArrowheads="1"/>
          </p:cNvSpPr>
          <p:nvPr>
            <p:ph type="sldNum" sz="quarter" idx="3"/>
          </p:nvPr>
        </p:nvSpPr>
        <p:spPr bwMode="auto">
          <a:xfrm>
            <a:off x="3851429" y="9429982"/>
            <a:ext cx="2944644" cy="496650"/>
          </a:xfrm>
          <a:prstGeom prst="rect">
            <a:avLst/>
          </a:prstGeom>
          <a:noFill/>
          <a:ln w="9525">
            <a:noFill/>
            <a:miter lim="800000"/>
            <a:headEnd/>
            <a:tailEnd/>
          </a:ln>
          <a:effectLst/>
        </p:spPr>
        <p:txBody>
          <a:bodyPr vert="horz" wrap="square" lIns="92416" tIns="46209" rIns="92416" bIns="46209" numCol="1" anchor="b" anchorCtr="0" compatLnSpc="1">
            <a:prstTxWarp prst="textNoShape">
              <a:avLst/>
            </a:prstTxWarp>
          </a:bodyPr>
          <a:lstStyle>
            <a:lvl1pPr algn="r" defTabSz="925126">
              <a:defRPr sz="1500">
                <a:solidFill>
                  <a:schemeClr val="tx1"/>
                </a:solidFill>
                <a:latin typeface="Arial" charset="0"/>
              </a:defRPr>
            </a:lvl1pPr>
          </a:lstStyle>
          <a:p>
            <a:pPr>
              <a:defRPr/>
            </a:pPr>
            <a:fld id="{92B24916-5D8D-41AC-9FDC-289379F1F054}" type="slidenum">
              <a:rPr lang="es-ES">
                <a:latin typeface="Outfit" pitchFamily="2" charset="0"/>
              </a:rPr>
              <a:pPr>
                <a:defRPr/>
              </a:pPr>
              <a:t>‹Nº›</a:t>
            </a:fld>
            <a:endParaRPr lang="es-ES" dirty="0">
              <a:latin typeface="Outfit" pitchFamily="2" charset="0"/>
            </a:endParaRPr>
          </a:p>
        </p:txBody>
      </p:sp>
    </p:spTree>
    <p:extLst>
      <p:ext uri="{BB962C8B-B14F-4D97-AF65-F5344CB8AC3E}">
        <p14:creationId xmlns:p14="http://schemas.microsoft.com/office/powerpoint/2010/main" val="20213282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1" y="0"/>
            <a:ext cx="2944644" cy="496651"/>
          </a:xfrm>
          <a:prstGeom prst="rect">
            <a:avLst/>
          </a:prstGeom>
          <a:noFill/>
          <a:ln w="9525">
            <a:noFill/>
            <a:miter lim="800000"/>
            <a:headEnd/>
            <a:tailEnd/>
          </a:ln>
          <a:effectLst/>
        </p:spPr>
        <p:txBody>
          <a:bodyPr vert="horz" wrap="square" lIns="92416" tIns="46209" rIns="92416" bIns="46209" numCol="1" anchor="t" anchorCtr="0" compatLnSpc="1">
            <a:prstTxWarp prst="textNoShape">
              <a:avLst/>
            </a:prstTxWarp>
          </a:bodyPr>
          <a:lstStyle>
            <a:lvl1pPr defTabSz="925126">
              <a:defRPr sz="1500">
                <a:solidFill>
                  <a:schemeClr val="tx1"/>
                </a:solidFill>
                <a:latin typeface="Outfit" pitchFamily="2" charset="0"/>
              </a:defRPr>
            </a:lvl1pPr>
          </a:lstStyle>
          <a:p>
            <a:pPr>
              <a:defRPr/>
            </a:pPr>
            <a:endParaRPr lang="es-ES" dirty="0"/>
          </a:p>
        </p:txBody>
      </p:sp>
      <p:sp>
        <p:nvSpPr>
          <p:cNvPr id="37891" name="Rectangle 3"/>
          <p:cNvSpPr>
            <a:spLocks noGrp="1" noChangeArrowheads="1"/>
          </p:cNvSpPr>
          <p:nvPr>
            <p:ph type="dt" idx="1"/>
          </p:nvPr>
        </p:nvSpPr>
        <p:spPr bwMode="auto">
          <a:xfrm>
            <a:off x="3851429" y="0"/>
            <a:ext cx="2944644" cy="496651"/>
          </a:xfrm>
          <a:prstGeom prst="rect">
            <a:avLst/>
          </a:prstGeom>
          <a:noFill/>
          <a:ln w="9525">
            <a:noFill/>
            <a:miter lim="800000"/>
            <a:headEnd/>
            <a:tailEnd/>
          </a:ln>
          <a:effectLst/>
        </p:spPr>
        <p:txBody>
          <a:bodyPr vert="horz" wrap="square" lIns="92416" tIns="46209" rIns="92416" bIns="46209" numCol="1" anchor="t" anchorCtr="0" compatLnSpc="1">
            <a:prstTxWarp prst="textNoShape">
              <a:avLst/>
            </a:prstTxWarp>
          </a:bodyPr>
          <a:lstStyle>
            <a:lvl1pPr algn="r" defTabSz="925126">
              <a:defRPr sz="1500">
                <a:solidFill>
                  <a:schemeClr val="tx1"/>
                </a:solidFill>
                <a:latin typeface="Outfit" pitchFamily="2" charset="0"/>
              </a:defRPr>
            </a:lvl1pPr>
          </a:lstStyle>
          <a:p>
            <a:pPr>
              <a:defRPr/>
            </a:pPr>
            <a:endParaRPr lang="es-ES" dirty="0"/>
          </a:p>
        </p:txBody>
      </p:sp>
      <p:sp>
        <p:nvSpPr>
          <p:cNvPr id="30724" name="Rectangle 4"/>
          <p:cNvSpPr>
            <a:spLocks noGrp="1" noRot="1" noChangeAspect="1" noChangeArrowheads="1" noTextEdit="1"/>
          </p:cNvSpPr>
          <p:nvPr>
            <p:ph type="sldImg" idx="2"/>
          </p:nvPr>
        </p:nvSpPr>
        <p:spPr bwMode="auto">
          <a:xfrm>
            <a:off x="92075" y="747713"/>
            <a:ext cx="6615113" cy="3721100"/>
          </a:xfrm>
          <a:prstGeom prst="rect">
            <a:avLst/>
          </a:prstGeom>
          <a:noFill/>
          <a:ln w="9525">
            <a:solidFill>
              <a:srgbClr val="000000"/>
            </a:solidFill>
            <a:miter lim="800000"/>
            <a:headEnd/>
            <a:tailEnd/>
          </a:ln>
        </p:spPr>
      </p:sp>
      <p:sp>
        <p:nvSpPr>
          <p:cNvPr id="37893" name="Rectangle 5"/>
          <p:cNvSpPr>
            <a:spLocks noGrp="1" noChangeArrowheads="1"/>
          </p:cNvSpPr>
          <p:nvPr>
            <p:ph type="body" sz="quarter" idx="3"/>
          </p:nvPr>
        </p:nvSpPr>
        <p:spPr bwMode="auto">
          <a:xfrm>
            <a:off x="679295" y="4715789"/>
            <a:ext cx="5439101" cy="4465066"/>
          </a:xfrm>
          <a:prstGeom prst="rect">
            <a:avLst/>
          </a:prstGeom>
          <a:noFill/>
          <a:ln w="9525">
            <a:noFill/>
            <a:miter lim="800000"/>
            <a:headEnd/>
            <a:tailEnd/>
          </a:ln>
          <a:effectLst/>
        </p:spPr>
        <p:txBody>
          <a:bodyPr vert="horz" wrap="square" lIns="92416" tIns="46209" rIns="92416" bIns="46209" numCol="1" anchor="t" anchorCtr="0" compatLnSpc="1">
            <a:prstTxWarp prst="textNoShape">
              <a:avLst/>
            </a:prstTxWarp>
          </a:bodyPr>
          <a:lstStyle/>
          <a:p>
            <a:pPr lvl="0"/>
            <a:r>
              <a:rPr lang="es-ES" noProof="0" dirty="0"/>
              <a:t>Haga clic para modificar el estilo de texto del patrón</a:t>
            </a:r>
          </a:p>
          <a:p>
            <a:pPr lvl="1"/>
            <a:r>
              <a:rPr lang="es-ES" noProof="0" dirty="0"/>
              <a:t>Segundo nivel</a:t>
            </a:r>
          </a:p>
          <a:p>
            <a:pPr lvl="2"/>
            <a:r>
              <a:rPr lang="es-ES" noProof="0" dirty="0"/>
              <a:t>Tercer nivel</a:t>
            </a:r>
          </a:p>
          <a:p>
            <a:pPr lvl="3"/>
            <a:r>
              <a:rPr lang="es-ES" noProof="0" dirty="0"/>
              <a:t>Cuarto nivel</a:t>
            </a:r>
          </a:p>
          <a:p>
            <a:pPr lvl="4"/>
            <a:r>
              <a:rPr lang="es-ES" noProof="0" dirty="0"/>
              <a:t>Quinto nivel</a:t>
            </a:r>
          </a:p>
        </p:txBody>
      </p:sp>
      <p:sp>
        <p:nvSpPr>
          <p:cNvPr id="37894" name="Rectangle 6"/>
          <p:cNvSpPr>
            <a:spLocks noGrp="1" noChangeArrowheads="1"/>
          </p:cNvSpPr>
          <p:nvPr>
            <p:ph type="ftr" sz="quarter" idx="4"/>
          </p:nvPr>
        </p:nvSpPr>
        <p:spPr bwMode="auto">
          <a:xfrm>
            <a:off x="1" y="9429982"/>
            <a:ext cx="2944644" cy="496650"/>
          </a:xfrm>
          <a:prstGeom prst="rect">
            <a:avLst/>
          </a:prstGeom>
          <a:noFill/>
          <a:ln w="9525">
            <a:noFill/>
            <a:miter lim="800000"/>
            <a:headEnd/>
            <a:tailEnd/>
          </a:ln>
          <a:effectLst/>
        </p:spPr>
        <p:txBody>
          <a:bodyPr vert="horz" wrap="square" lIns="92416" tIns="46209" rIns="92416" bIns="46209" numCol="1" anchor="b" anchorCtr="0" compatLnSpc="1">
            <a:prstTxWarp prst="textNoShape">
              <a:avLst/>
            </a:prstTxWarp>
          </a:bodyPr>
          <a:lstStyle>
            <a:lvl1pPr defTabSz="925126">
              <a:defRPr sz="1500">
                <a:solidFill>
                  <a:schemeClr val="tx1"/>
                </a:solidFill>
                <a:latin typeface="Outfit" pitchFamily="2" charset="0"/>
              </a:defRPr>
            </a:lvl1pPr>
          </a:lstStyle>
          <a:p>
            <a:pPr>
              <a:defRPr/>
            </a:pPr>
            <a:endParaRPr lang="es-ES" dirty="0"/>
          </a:p>
        </p:txBody>
      </p:sp>
      <p:sp>
        <p:nvSpPr>
          <p:cNvPr id="37895" name="Rectangle 7"/>
          <p:cNvSpPr>
            <a:spLocks noGrp="1" noChangeArrowheads="1"/>
          </p:cNvSpPr>
          <p:nvPr>
            <p:ph type="sldNum" sz="quarter" idx="5"/>
          </p:nvPr>
        </p:nvSpPr>
        <p:spPr bwMode="auto">
          <a:xfrm>
            <a:off x="3851429" y="9429982"/>
            <a:ext cx="2944644" cy="496650"/>
          </a:xfrm>
          <a:prstGeom prst="rect">
            <a:avLst/>
          </a:prstGeom>
          <a:noFill/>
          <a:ln w="9525">
            <a:noFill/>
            <a:miter lim="800000"/>
            <a:headEnd/>
            <a:tailEnd/>
          </a:ln>
          <a:effectLst/>
        </p:spPr>
        <p:txBody>
          <a:bodyPr vert="horz" wrap="square" lIns="92416" tIns="46209" rIns="92416" bIns="46209" numCol="1" anchor="b" anchorCtr="0" compatLnSpc="1">
            <a:prstTxWarp prst="textNoShape">
              <a:avLst/>
            </a:prstTxWarp>
          </a:bodyPr>
          <a:lstStyle>
            <a:lvl1pPr algn="r" defTabSz="925126">
              <a:defRPr sz="1500">
                <a:solidFill>
                  <a:schemeClr val="tx1"/>
                </a:solidFill>
                <a:latin typeface="Outfit" pitchFamily="2" charset="0"/>
              </a:defRPr>
            </a:lvl1pPr>
          </a:lstStyle>
          <a:p>
            <a:pPr>
              <a:defRPr/>
            </a:pPr>
            <a:fld id="{A3E8D927-A241-4A77-ADCB-3F50AE7CD3EE}" type="slidenum">
              <a:rPr lang="es-ES" smtClean="0"/>
              <a:pPr>
                <a:defRPr/>
              </a:pPr>
              <a:t>‹Nº›</a:t>
            </a:fld>
            <a:endParaRPr lang="es-ES" dirty="0"/>
          </a:p>
        </p:txBody>
      </p:sp>
    </p:spTree>
    <p:extLst>
      <p:ext uri="{BB962C8B-B14F-4D97-AF65-F5344CB8AC3E}">
        <p14:creationId xmlns:p14="http://schemas.microsoft.com/office/powerpoint/2010/main" val="28450209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Outfit" pitchFamily="2" charset="0"/>
        <a:ea typeface="+mn-ea"/>
        <a:cs typeface="+mn-cs"/>
      </a:defRPr>
    </a:lvl1pPr>
    <a:lvl2pPr marL="457200" algn="l" rtl="0" eaLnBrk="0" fontAlgn="base" hangingPunct="0">
      <a:spcBef>
        <a:spcPct val="30000"/>
      </a:spcBef>
      <a:spcAft>
        <a:spcPct val="0"/>
      </a:spcAft>
      <a:defRPr sz="1200" kern="1200">
        <a:solidFill>
          <a:schemeClr val="tx1"/>
        </a:solidFill>
        <a:latin typeface="Outfit" pitchFamily="2" charset="0"/>
        <a:ea typeface="+mn-ea"/>
        <a:cs typeface="+mn-cs"/>
      </a:defRPr>
    </a:lvl2pPr>
    <a:lvl3pPr marL="914400" algn="l" rtl="0" eaLnBrk="0" fontAlgn="base" hangingPunct="0">
      <a:spcBef>
        <a:spcPct val="30000"/>
      </a:spcBef>
      <a:spcAft>
        <a:spcPct val="0"/>
      </a:spcAft>
      <a:defRPr sz="1200" kern="1200">
        <a:solidFill>
          <a:schemeClr val="tx1"/>
        </a:solidFill>
        <a:latin typeface="Outfit" pitchFamily="2" charset="0"/>
        <a:ea typeface="+mn-ea"/>
        <a:cs typeface="+mn-cs"/>
      </a:defRPr>
    </a:lvl3pPr>
    <a:lvl4pPr marL="1371600" algn="l" rtl="0" eaLnBrk="0" fontAlgn="base" hangingPunct="0">
      <a:spcBef>
        <a:spcPct val="30000"/>
      </a:spcBef>
      <a:spcAft>
        <a:spcPct val="0"/>
      </a:spcAft>
      <a:defRPr sz="1200" kern="1200">
        <a:solidFill>
          <a:schemeClr val="tx1"/>
        </a:solidFill>
        <a:latin typeface="Outfit" pitchFamily="2" charset="0"/>
        <a:ea typeface="+mn-ea"/>
        <a:cs typeface="+mn-cs"/>
      </a:defRPr>
    </a:lvl4pPr>
    <a:lvl5pPr marL="1828800" algn="l" rtl="0" eaLnBrk="0" fontAlgn="base" hangingPunct="0">
      <a:spcBef>
        <a:spcPct val="30000"/>
      </a:spcBef>
      <a:spcAft>
        <a:spcPct val="0"/>
      </a:spcAft>
      <a:defRPr sz="1200" kern="1200">
        <a:solidFill>
          <a:schemeClr val="tx1"/>
        </a:solidFill>
        <a:latin typeface="Outfit"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pPr>
              <a:defRPr/>
            </a:pPr>
            <a:fld id="{A3E8D927-A241-4A77-ADCB-3F50AE7CD3EE}" type="slidenum">
              <a:rPr lang="es-ES" smtClean="0"/>
              <a:pPr>
                <a:defRPr/>
              </a:pPr>
              <a:t>1</a:t>
            </a:fld>
            <a:endParaRPr lang="es-ES"/>
          </a:p>
        </p:txBody>
      </p:sp>
    </p:spTree>
    <p:extLst>
      <p:ext uri="{BB962C8B-B14F-4D97-AF65-F5344CB8AC3E}">
        <p14:creationId xmlns:p14="http://schemas.microsoft.com/office/powerpoint/2010/main" val="3456320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1 Marcador de imagen de diapositiva"/>
          <p:cNvSpPr>
            <a:spLocks noGrp="1" noRot="1" noChangeAspect="1" noTextEdit="1"/>
          </p:cNvSpPr>
          <p:nvPr>
            <p:ph type="sldImg"/>
          </p:nvPr>
        </p:nvSpPr>
        <p:spPr>
          <a:xfrm>
            <a:off x="92075" y="747713"/>
            <a:ext cx="6615113" cy="3721100"/>
          </a:xfrm>
          <a:ln/>
        </p:spPr>
      </p:sp>
      <p:sp>
        <p:nvSpPr>
          <p:cNvPr id="44035" name="2 Marcador de notas"/>
          <p:cNvSpPr>
            <a:spLocks noGrp="1"/>
          </p:cNvSpPr>
          <p:nvPr>
            <p:ph type="body" idx="1"/>
          </p:nvPr>
        </p:nvSpPr>
        <p:spPr>
          <a:noFill/>
          <a:ln/>
        </p:spPr>
        <p:txBody>
          <a:bodyPr/>
          <a:lstStyle/>
          <a:p>
            <a:endParaRPr lang="es-ES" dirty="0"/>
          </a:p>
        </p:txBody>
      </p:sp>
      <p:sp>
        <p:nvSpPr>
          <p:cNvPr id="44036" name="3 Marcador de número de diapositiva"/>
          <p:cNvSpPr>
            <a:spLocks noGrp="1"/>
          </p:cNvSpPr>
          <p:nvPr>
            <p:ph type="sldNum" sz="quarter" idx="5"/>
          </p:nvPr>
        </p:nvSpPr>
        <p:spPr>
          <a:noFill/>
        </p:spPr>
        <p:txBody>
          <a:bodyPr/>
          <a:lstStyle/>
          <a:p>
            <a:pPr defTabSz="924213"/>
            <a:fld id="{C82D1B97-9582-42E7-B11F-433B32CAABB4}" type="slidenum">
              <a:rPr lang="es-ES" smtClean="0"/>
              <a:pPr defTabSz="924213"/>
              <a:t>2</a:t>
            </a:fld>
            <a:endParaRPr lang="es-ES" dirty="0"/>
          </a:p>
        </p:txBody>
      </p:sp>
    </p:spTree>
    <p:extLst>
      <p:ext uri="{BB962C8B-B14F-4D97-AF65-F5344CB8AC3E}">
        <p14:creationId xmlns:p14="http://schemas.microsoft.com/office/powerpoint/2010/main" val="35348361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914400" y="2573051"/>
            <a:ext cx="10363200" cy="584775"/>
          </a:xfrm>
        </p:spPr>
        <p:txBody>
          <a:bodyPr/>
          <a:lstStyle>
            <a:lvl1pPr algn="ctr">
              <a:defRPr sz="3200"/>
            </a:lvl1pPr>
          </a:lstStyle>
          <a:p>
            <a:r>
              <a:rPr lang="es-ES" dirty="0"/>
              <a:t>Haga clic para modificar el estilo de título del patrón</a:t>
            </a:r>
          </a:p>
        </p:txBody>
      </p:sp>
      <p:sp>
        <p:nvSpPr>
          <p:cNvPr id="3" name="2 Subtítulo"/>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dirty="0"/>
              <a:t>Haga clic para modificar el estilo de subtítulo del patrón</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2"/>
          <p:cNvSpPr>
            <a:spLocks noGrp="1" noChangeArrowheads="1"/>
          </p:cNvSpPr>
          <p:nvPr>
            <p:ph type="title"/>
          </p:nvPr>
        </p:nvSpPr>
        <p:spPr bwMode="auto">
          <a:xfrm>
            <a:off x="1503435" y="950448"/>
            <a:ext cx="10353205" cy="33855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dirty="0"/>
              <a:t>Haga clic para cambiar el estilo de título	</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1487488" y="1251841"/>
            <a:ext cx="10369152" cy="338554"/>
          </a:xfrm>
        </p:spPr>
        <p:txBody>
          <a:bodyPr/>
          <a:lstStyle/>
          <a:p>
            <a:r>
              <a:rPr lang="es-ES" dirty="0"/>
              <a:t>Haga clic para modificar el estilo de título del patrón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Diseño personalizado">
    <p:spTree>
      <p:nvGrpSpPr>
        <p:cNvPr id="1" name=""/>
        <p:cNvGrpSpPr/>
        <p:nvPr/>
      </p:nvGrpSpPr>
      <p:grpSpPr>
        <a:xfrm>
          <a:off x="0" y="0"/>
          <a:ext cx="0" cy="0"/>
          <a:chOff x="0" y="0"/>
          <a:chExt cx="0" cy="0"/>
        </a:xfrm>
      </p:grpSpPr>
    </p:spTree>
    <p:extLst>
      <p:ext uri="{BB962C8B-B14F-4D97-AF65-F5344CB8AC3E}">
        <p14:creationId xmlns:p14="http://schemas.microsoft.com/office/powerpoint/2010/main" val="99931815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bwMode="auto">
          <a:xfrm>
            <a:off x="351307" y="1574562"/>
            <a:ext cx="11489387" cy="455160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14" name="Rectángulo 13"/>
          <p:cNvSpPr/>
          <p:nvPr userDrawn="1"/>
        </p:nvSpPr>
        <p:spPr bwMode="auto">
          <a:xfrm>
            <a:off x="1010" y="6619723"/>
            <a:ext cx="12192000" cy="238277"/>
          </a:xfrm>
          <a:prstGeom prst="rect">
            <a:avLst/>
          </a:prstGeom>
          <a:solidFill>
            <a:srgbClr val="ACD83D"/>
          </a:solidFill>
          <a:ln w="9525" cap="flat" cmpd="sng" algn="ctr">
            <a:solidFill>
              <a:srgbClr val="B6D83C"/>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800" kern="0" dirty="0">
                <a:solidFill>
                  <a:schemeClr val="bg1"/>
                </a:solidFill>
                <a:latin typeface="Outfit"/>
              </a:rPr>
              <a:t>Implantación Sistemas Informáticos</a:t>
            </a:r>
          </a:p>
        </p:txBody>
      </p:sp>
      <p:sp>
        <p:nvSpPr>
          <p:cNvPr id="10" name="9 Rectángulo"/>
          <p:cNvSpPr/>
          <p:nvPr userDrawn="1"/>
        </p:nvSpPr>
        <p:spPr>
          <a:xfrm>
            <a:off x="9936427" y="6643688"/>
            <a:ext cx="2112235" cy="215444"/>
          </a:xfrm>
          <a:prstGeom prst="rect">
            <a:avLst/>
          </a:prstGeom>
          <a:noFill/>
        </p:spPr>
        <p:txBody>
          <a:bodyPr wrap="square">
            <a:spAutoFit/>
          </a:bodyPr>
          <a:lstStyle/>
          <a:p>
            <a:pPr algn="r">
              <a:defRPr/>
            </a:pPr>
            <a:r>
              <a:rPr lang="es-ES" sz="800" kern="0" dirty="0">
                <a:solidFill>
                  <a:schemeClr val="bg1"/>
                </a:solidFill>
                <a:latin typeface="Outfit" pitchFamily="2" charset="0"/>
                <a:ea typeface="+mj-ea"/>
                <a:cs typeface="+mj-cs"/>
              </a:rPr>
              <a:t>Página </a:t>
            </a:r>
            <a:fld id="{F3ABECE4-B690-4310-AFDB-692DA402E3D3}" type="slidenum">
              <a:rPr lang="es-ES" sz="800" kern="0" smtClean="0">
                <a:solidFill>
                  <a:schemeClr val="bg1"/>
                </a:solidFill>
                <a:latin typeface="Outfit" pitchFamily="2" charset="0"/>
                <a:ea typeface="+mj-ea"/>
                <a:cs typeface="+mj-cs"/>
              </a:rPr>
              <a:pPr algn="r">
                <a:defRPr/>
              </a:pPr>
              <a:t>‹Nº›</a:t>
            </a:fld>
            <a:endParaRPr lang="es-ES" sz="800" kern="0" dirty="0">
              <a:solidFill>
                <a:schemeClr val="bg1"/>
              </a:solidFill>
              <a:latin typeface="Outfit" pitchFamily="2" charset="0"/>
              <a:ea typeface="+mj-ea"/>
              <a:cs typeface="+mj-cs"/>
            </a:endParaRPr>
          </a:p>
        </p:txBody>
      </p:sp>
      <p:cxnSp>
        <p:nvCxnSpPr>
          <p:cNvPr id="24" name="Conector recto 23">
            <a:extLst>
              <a:ext uri="{FF2B5EF4-FFF2-40B4-BE49-F238E27FC236}">
                <a16:creationId xmlns:a16="http://schemas.microsoft.com/office/drawing/2014/main" id="{460E0CF1-B21A-4E1A-BB68-C71A1A38FD4D}"/>
              </a:ext>
            </a:extLst>
          </p:cNvPr>
          <p:cNvCxnSpPr>
            <a:cxnSpLocks/>
          </p:cNvCxnSpPr>
          <p:nvPr userDrawn="1"/>
        </p:nvCxnSpPr>
        <p:spPr bwMode="auto">
          <a:xfrm flipH="1">
            <a:off x="1199456" y="1376440"/>
            <a:ext cx="10440000" cy="0"/>
          </a:xfrm>
          <a:prstGeom prst="line">
            <a:avLst/>
          </a:prstGeom>
          <a:solidFill>
            <a:schemeClr val="accent1"/>
          </a:solidFill>
          <a:ln w="3175" cap="flat" cmpd="sng" algn="ctr">
            <a:solidFill>
              <a:schemeClr val="bg1">
                <a:lumMod val="85000"/>
              </a:schemeClr>
            </a:solidFill>
            <a:prstDash val="solid"/>
            <a:round/>
            <a:headEnd type="none" w="med" len="med"/>
            <a:tailEnd type="none" w="med" len="med"/>
          </a:ln>
          <a:effectLst/>
        </p:spPr>
      </p:cxnSp>
      <p:sp>
        <p:nvSpPr>
          <p:cNvPr id="1026" name="Rectangle 2"/>
          <p:cNvSpPr>
            <a:spLocks noGrp="1" noChangeArrowheads="1"/>
          </p:cNvSpPr>
          <p:nvPr>
            <p:ph type="title"/>
          </p:nvPr>
        </p:nvSpPr>
        <p:spPr bwMode="auto">
          <a:xfrm>
            <a:off x="1487489" y="908720"/>
            <a:ext cx="6432715" cy="338554"/>
          </a:xfrm>
          <a:prstGeom prst="rect">
            <a:avLst/>
          </a:prstGeom>
          <a:solidFill>
            <a:schemeClr val="bg1"/>
          </a:solidFill>
          <a:ln w="9525">
            <a:noFill/>
            <a:miter lim="800000"/>
            <a:headEnd/>
            <a:tailEnd/>
          </a:ln>
        </p:spPr>
        <p:txBody>
          <a:bodyPr vert="horz" wrap="square" lIns="91440" tIns="45720" rIns="91440" bIns="45720" numCol="1" anchor="ctr" anchorCtr="0" compatLnSpc="1">
            <a:prstTxWarp prst="textNoShape">
              <a:avLst/>
            </a:prstTxWarp>
            <a:spAutoFit/>
          </a:bodyPr>
          <a:lstStyle/>
          <a:p>
            <a:pPr lvl="0"/>
            <a:r>
              <a:rPr lang="es-ES" dirty="0"/>
              <a:t>Haga clic para cambiar el estilo de título	</a:t>
            </a:r>
          </a:p>
        </p:txBody>
      </p:sp>
      <p:pic>
        <p:nvPicPr>
          <p:cNvPr id="27" name="Imagen 26">
            <a:extLst>
              <a:ext uri="{FF2B5EF4-FFF2-40B4-BE49-F238E27FC236}">
                <a16:creationId xmlns:a16="http://schemas.microsoft.com/office/drawing/2014/main" id="{4AD9A13B-45B9-4C0B-A53A-5DA09F74F907}"/>
              </a:ext>
            </a:extLst>
          </p:cNvPr>
          <p:cNvPicPr>
            <a:picLocks noChangeAspect="1"/>
          </p:cNvPicPr>
          <p:nvPr userDrawn="1"/>
        </p:nvPicPr>
        <p:blipFill rotWithShape="1">
          <a:blip r:embed="rId7" cstate="print">
            <a:extLst>
              <a:ext uri="{28A0092B-C50C-407E-A947-70E740481C1C}">
                <a14:useLocalDpi xmlns:a14="http://schemas.microsoft.com/office/drawing/2010/main" val="0"/>
              </a:ext>
            </a:extLst>
          </a:blip>
          <a:srcRect t="52361"/>
          <a:stretch/>
        </p:blipFill>
        <p:spPr>
          <a:xfrm rot="10800000" flipV="1">
            <a:off x="9480373" y="0"/>
            <a:ext cx="2711069" cy="790597"/>
          </a:xfrm>
          <a:prstGeom prst="rect">
            <a:avLst/>
          </a:prstGeom>
        </p:spPr>
      </p:pic>
      <p:sp>
        <p:nvSpPr>
          <p:cNvPr id="15" name="CuadroTexto 14">
            <a:extLst>
              <a:ext uri="{FF2B5EF4-FFF2-40B4-BE49-F238E27FC236}">
                <a16:creationId xmlns:a16="http://schemas.microsoft.com/office/drawing/2014/main" id="{89356AF7-F0D0-4CF9-A7E6-01C273B2C631}"/>
              </a:ext>
            </a:extLst>
          </p:cNvPr>
          <p:cNvSpPr txBox="1"/>
          <p:nvPr userDrawn="1"/>
        </p:nvSpPr>
        <p:spPr>
          <a:xfrm>
            <a:off x="431371" y="1215500"/>
            <a:ext cx="245580" cy="215444"/>
          </a:xfrm>
          <a:prstGeom prst="rect">
            <a:avLst/>
          </a:prstGeom>
          <a:noFill/>
        </p:spPr>
        <p:txBody>
          <a:bodyPr wrap="none" rtlCol="0">
            <a:spAutoFit/>
          </a:bodyPr>
          <a:lstStyle/>
          <a:p>
            <a:r>
              <a:rPr lang="es-ES" sz="800" b="1" dirty="0">
                <a:solidFill>
                  <a:srgbClr val="B9D536"/>
                </a:solidFill>
                <a:latin typeface="Outfit" pitchFamily="2" charset="0"/>
              </a:rPr>
              <a:t>::</a:t>
            </a:r>
            <a:endParaRPr lang="en-US" sz="800" b="1" dirty="0">
              <a:solidFill>
                <a:srgbClr val="B9D536"/>
              </a:solidFill>
              <a:latin typeface="Outfit" pitchFamily="2" charset="0"/>
            </a:endParaRPr>
          </a:p>
        </p:txBody>
      </p:sp>
      <p:sp>
        <p:nvSpPr>
          <p:cNvPr id="19" name="CuadroTexto 18">
            <a:extLst>
              <a:ext uri="{FF2B5EF4-FFF2-40B4-BE49-F238E27FC236}">
                <a16:creationId xmlns:a16="http://schemas.microsoft.com/office/drawing/2014/main" id="{81511761-85C3-41AE-948D-702890956171}"/>
              </a:ext>
            </a:extLst>
          </p:cNvPr>
          <p:cNvSpPr txBox="1"/>
          <p:nvPr userDrawn="1"/>
        </p:nvSpPr>
        <p:spPr>
          <a:xfrm>
            <a:off x="827304" y="1215500"/>
            <a:ext cx="245580" cy="215444"/>
          </a:xfrm>
          <a:prstGeom prst="rect">
            <a:avLst/>
          </a:prstGeom>
          <a:noFill/>
        </p:spPr>
        <p:txBody>
          <a:bodyPr wrap="none" rtlCol="0">
            <a:spAutoFit/>
          </a:bodyPr>
          <a:lstStyle/>
          <a:p>
            <a:r>
              <a:rPr lang="es-ES" sz="800" b="1" dirty="0">
                <a:solidFill>
                  <a:srgbClr val="B9D536"/>
                </a:solidFill>
                <a:latin typeface="Outfit" pitchFamily="2" charset="0"/>
              </a:rPr>
              <a:t>::</a:t>
            </a:r>
            <a:endParaRPr lang="en-US" sz="800" b="1" dirty="0">
              <a:solidFill>
                <a:srgbClr val="B9D536"/>
              </a:solidFill>
              <a:latin typeface="Outfit" pitchFamily="2"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5" r:id="rId4"/>
    <p:sldLayoutId id="2147483656" r:id="rId5"/>
  </p:sldLayoutIdLst>
  <p:hf sldNum="0" hdr="0" ftr="0" dt="0"/>
  <p:txStyles>
    <p:titleStyle>
      <a:lvl1pPr algn="l" rtl="0" eaLnBrk="0" fontAlgn="base" hangingPunct="0">
        <a:spcBef>
          <a:spcPct val="0"/>
        </a:spcBef>
        <a:spcAft>
          <a:spcPct val="0"/>
        </a:spcAft>
        <a:defRPr sz="1600">
          <a:solidFill>
            <a:schemeClr val="tx1"/>
          </a:solidFill>
          <a:latin typeface="Outfit" pitchFamily="2" charset="0"/>
          <a:ea typeface="+mj-ea"/>
          <a:cs typeface="+mj-cs"/>
        </a:defRPr>
      </a:lvl1pPr>
      <a:lvl2pPr algn="l" rtl="0" eaLnBrk="0" fontAlgn="base" hangingPunct="0">
        <a:spcBef>
          <a:spcPct val="0"/>
        </a:spcBef>
        <a:spcAft>
          <a:spcPct val="0"/>
        </a:spcAft>
        <a:defRPr sz="4400">
          <a:solidFill>
            <a:srgbClr val="824B2D"/>
          </a:solidFill>
          <a:latin typeface="Calibri" pitchFamily="34" charset="0"/>
        </a:defRPr>
      </a:lvl2pPr>
      <a:lvl3pPr algn="l" rtl="0" eaLnBrk="0" fontAlgn="base" hangingPunct="0">
        <a:spcBef>
          <a:spcPct val="0"/>
        </a:spcBef>
        <a:spcAft>
          <a:spcPct val="0"/>
        </a:spcAft>
        <a:defRPr sz="4400">
          <a:solidFill>
            <a:srgbClr val="824B2D"/>
          </a:solidFill>
          <a:latin typeface="Calibri" pitchFamily="34" charset="0"/>
        </a:defRPr>
      </a:lvl3pPr>
      <a:lvl4pPr algn="l" rtl="0" eaLnBrk="0" fontAlgn="base" hangingPunct="0">
        <a:spcBef>
          <a:spcPct val="0"/>
        </a:spcBef>
        <a:spcAft>
          <a:spcPct val="0"/>
        </a:spcAft>
        <a:defRPr sz="4400">
          <a:solidFill>
            <a:srgbClr val="824B2D"/>
          </a:solidFill>
          <a:latin typeface="Calibri" pitchFamily="34" charset="0"/>
        </a:defRPr>
      </a:lvl4pPr>
      <a:lvl5pPr algn="l" rtl="0" eaLnBrk="0" fontAlgn="base" hangingPunct="0">
        <a:spcBef>
          <a:spcPct val="0"/>
        </a:spcBef>
        <a:spcAft>
          <a:spcPct val="0"/>
        </a:spcAft>
        <a:defRPr sz="4400">
          <a:solidFill>
            <a:srgbClr val="824B2D"/>
          </a:solidFill>
          <a:latin typeface="Calibri" pitchFamily="34" charset="0"/>
        </a:defRPr>
      </a:lvl5pPr>
      <a:lvl6pPr marL="457200" algn="ctr" rtl="0" fontAlgn="base">
        <a:spcBef>
          <a:spcPct val="0"/>
        </a:spcBef>
        <a:spcAft>
          <a:spcPct val="0"/>
        </a:spcAft>
        <a:defRPr sz="2800">
          <a:solidFill>
            <a:schemeClr val="tx2"/>
          </a:solidFill>
          <a:latin typeface="Arial" charset="0"/>
        </a:defRPr>
      </a:lvl6pPr>
      <a:lvl7pPr marL="914400" algn="ctr" rtl="0" fontAlgn="base">
        <a:spcBef>
          <a:spcPct val="0"/>
        </a:spcBef>
        <a:spcAft>
          <a:spcPct val="0"/>
        </a:spcAft>
        <a:defRPr sz="2800">
          <a:solidFill>
            <a:schemeClr val="tx2"/>
          </a:solidFill>
          <a:latin typeface="Arial" charset="0"/>
        </a:defRPr>
      </a:lvl7pPr>
      <a:lvl8pPr marL="1371600" algn="ctr" rtl="0" fontAlgn="base">
        <a:spcBef>
          <a:spcPct val="0"/>
        </a:spcBef>
        <a:spcAft>
          <a:spcPct val="0"/>
        </a:spcAft>
        <a:defRPr sz="2800">
          <a:solidFill>
            <a:schemeClr val="tx2"/>
          </a:solidFill>
          <a:latin typeface="Arial" charset="0"/>
        </a:defRPr>
      </a:lvl8pPr>
      <a:lvl9pPr marL="1828800" algn="ctr" rtl="0" fontAlgn="base">
        <a:spcBef>
          <a:spcPct val="0"/>
        </a:spcBef>
        <a:spcAft>
          <a:spcPct val="0"/>
        </a:spcAft>
        <a:defRPr sz="2800">
          <a:solidFill>
            <a:schemeClr val="tx2"/>
          </a:solidFill>
          <a:latin typeface="Arial" charset="0"/>
        </a:defRPr>
      </a:lvl9pPr>
    </p:titleStyle>
    <p:bodyStyle>
      <a:lvl1pPr marL="342900" indent="-342900" algn="l" rtl="0" eaLnBrk="0" fontAlgn="base" hangingPunct="0">
        <a:spcBef>
          <a:spcPct val="20000"/>
        </a:spcBef>
        <a:spcAft>
          <a:spcPct val="0"/>
        </a:spcAft>
        <a:buChar char="•"/>
        <a:defRPr sz="1000">
          <a:solidFill>
            <a:schemeClr val="tx1"/>
          </a:solidFill>
          <a:latin typeface="Outfit" pitchFamily="2" charset="0"/>
          <a:ea typeface="+mn-ea"/>
          <a:cs typeface="+mn-cs"/>
        </a:defRPr>
      </a:lvl1pPr>
      <a:lvl2pPr marL="742950" indent="-285750" algn="l" rtl="0" eaLnBrk="0" fontAlgn="base" hangingPunct="0">
        <a:spcBef>
          <a:spcPct val="20000"/>
        </a:spcBef>
        <a:spcAft>
          <a:spcPct val="0"/>
        </a:spcAft>
        <a:buChar char="–"/>
        <a:defRPr sz="1000">
          <a:solidFill>
            <a:schemeClr val="tx1"/>
          </a:solidFill>
          <a:latin typeface="Outfit" pitchFamily="2" charset="0"/>
        </a:defRPr>
      </a:lvl2pPr>
      <a:lvl3pPr marL="1143000" indent="-228600" algn="l" rtl="0" eaLnBrk="0" fontAlgn="base" hangingPunct="0">
        <a:spcBef>
          <a:spcPct val="20000"/>
        </a:spcBef>
        <a:spcAft>
          <a:spcPct val="0"/>
        </a:spcAft>
        <a:buChar char="•"/>
        <a:defRPr sz="1000">
          <a:solidFill>
            <a:schemeClr val="tx1"/>
          </a:solidFill>
          <a:latin typeface="Outfit" pitchFamily="2" charset="0"/>
        </a:defRPr>
      </a:lvl3pPr>
      <a:lvl4pPr marL="1600200" indent="-228600" algn="l" rtl="0" eaLnBrk="0" fontAlgn="base" hangingPunct="0">
        <a:spcBef>
          <a:spcPct val="20000"/>
        </a:spcBef>
        <a:spcAft>
          <a:spcPct val="0"/>
        </a:spcAft>
        <a:buChar char="–"/>
        <a:defRPr sz="1000">
          <a:solidFill>
            <a:schemeClr val="tx1"/>
          </a:solidFill>
          <a:latin typeface="Outfit" pitchFamily="2" charset="0"/>
        </a:defRPr>
      </a:lvl4pPr>
      <a:lvl5pPr marL="2057400" indent="-228600" algn="l" rtl="0" eaLnBrk="0" fontAlgn="base" hangingPunct="0">
        <a:spcBef>
          <a:spcPct val="20000"/>
        </a:spcBef>
        <a:spcAft>
          <a:spcPct val="0"/>
        </a:spcAft>
        <a:buChar char="»"/>
        <a:defRPr sz="1000">
          <a:solidFill>
            <a:schemeClr val="tx1"/>
          </a:solidFill>
          <a:latin typeface="Outfit" pitchFamily="2"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1CA2F858-0D2B-46FF-94DC-0A23CF61082F}"/>
              </a:ext>
            </a:extLst>
          </p:cNvPr>
          <p:cNvPicPr>
            <a:picLocks noChangeAspect="1"/>
          </p:cNvPicPr>
          <p:nvPr/>
        </p:nvPicPr>
        <p:blipFill rotWithShape="1">
          <a:blip r:embed="rId3">
            <a:extLst>
              <a:ext uri="{28A0092B-C50C-407E-A947-70E740481C1C}">
                <a14:useLocalDpi xmlns:a14="http://schemas.microsoft.com/office/drawing/2010/main" val="0"/>
              </a:ext>
            </a:extLst>
          </a:blip>
          <a:srcRect t="52361"/>
          <a:stretch/>
        </p:blipFill>
        <p:spPr>
          <a:xfrm rot="10800000" flipH="1" flipV="1">
            <a:off x="47328" y="3717032"/>
            <a:ext cx="10418914" cy="2537005"/>
          </a:xfrm>
          <a:prstGeom prst="rect">
            <a:avLst/>
          </a:prstGeom>
        </p:spPr>
      </p:pic>
      <p:sp>
        <p:nvSpPr>
          <p:cNvPr id="17" name="10 Rectángulo"/>
          <p:cNvSpPr/>
          <p:nvPr/>
        </p:nvSpPr>
        <p:spPr>
          <a:xfrm>
            <a:off x="7104112" y="4365104"/>
            <a:ext cx="1728192" cy="246221"/>
          </a:xfrm>
          <a:prstGeom prst="rect">
            <a:avLst/>
          </a:prstGeom>
          <a:solidFill>
            <a:schemeClr val="bg1">
              <a:lumMod val="95000"/>
            </a:schemeClr>
          </a:solidFill>
        </p:spPr>
        <p:txBody>
          <a:bodyPr wrap="square">
            <a:spAutoFit/>
          </a:bodyPr>
          <a:lstStyle/>
          <a:p>
            <a:pPr>
              <a:defRPr/>
            </a:pPr>
            <a:r>
              <a:rPr lang="es-ES" sz="1000" kern="0" dirty="0">
                <a:solidFill>
                  <a:schemeClr val="tx1"/>
                </a:solidFill>
                <a:latin typeface="Outfit" pitchFamily="2" charset="0"/>
                <a:ea typeface="+mj-ea"/>
                <a:cs typeface="Segoe UI Semilight" panose="020B0402040204020203" pitchFamily="34" charset="0"/>
              </a:rPr>
              <a:t>22  Abril de 2025</a:t>
            </a:r>
            <a:endParaRPr lang="es-ES" sz="1000" dirty="0">
              <a:solidFill>
                <a:schemeClr val="tx1"/>
              </a:solidFill>
              <a:latin typeface="Outfit" pitchFamily="2" charset="0"/>
              <a:cs typeface="Segoe UI Semilight" panose="020B0402040204020203" pitchFamily="34" charset="0"/>
            </a:endParaRPr>
          </a:p>
        </p:txBody>
      </p:sp>
      <p:sp>
        <p:nvSpPr>
          <p:cNvPr id="10" name="Rectangle 6">
            <a:extLst>
              <a:ext uri="{FF2B5EF4-FFF2-40B4-BE49-F238E27FC236}">
                <a16:creationId xmlns:a16="http://schemas.microsoft.com/office/drawing/2014/main" id="{85134432-4255-4E45-8CB4-DBD9725B45D5}"/>
              </a:ext>
            </a:extLst>
          </p:cNvPr>
          <p:cNvSpPr txBox="1">
            <a:spLocks noChangeArrowheads="1"/>
          </p:cNvSpPr>
          <p:nvPr/>
        </p:nvSpPr>
        <p:spPr bwMode="auto">
          <a:xfrm>
            <a:off x="1055440" y="404664"/>
            <a:ext cx="8856984" cy="1736576"/>
          </a:xfrm>
          <a:prstGeom prst="rect">
            <a:avLst/>
          </a:prstGeom>
          <a:noFill/>
          <a:ln w="9525">
            <a:noFill/>
            <a:miter lim="800000"/>
            <a:headEnd/>
            <a:tailEnd/>
          </a:ln>
        </p:spPr>
        <p:txBody>
          <a:bodyPr anchor="ctr"/>
          <a:lstStyle/>
          <a:p>
            <a:pPr eaLnBrk="1" hangingPunct="1"/>
            <a:r>
              <a:rPr lang="es-ES" sz="2800" b="1" dirty="0">
                <a:solidFill>
                  <a:schemeClr val="tx1"/>
                </a:solidFill>
                <a:latin typeface="Outfit"/>
              </a:rPr>
              <a:t>IMPLANTACIÓN DE SISTEMAS OPERATIVOS</a:t>
            </a:r>
          </a:p>
        </p:txBody>
      </p:sp>
    </p:spTree>
    <p:extLst>
      <p:ext uri="{BB962C8B-B14F-4D97-AF65-F5344CB8AC3E}">
        <p14:creationId xmlns:p14="http://schemas.microsoft.com/office/powerpoint/2010/main" val="33415111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8175BE-6FF1-A457-A918-0243111FE9E5}"/>
            </a:ext>
          </a:extLst>
        </p:cNvPr>
        <p:cNvGrpSpPr/>
        <p:nvPr/>
      </p:nvGrpSpPr>
      <p:grpSpPr>
        <a:xfrm>
          <a:off x="0" y="0"/>
          <a:ext cx="0" cy="0"/>
          <a:chOff x="0" y="0"/>
          <a:chExt cx="0" cy="0"/>
        </a:xfrm>
      </p:grpSpPr>
      <p:sp>
        <p:nvSpPr>
          <p:cNvPr id="3" name="Título 3">
            <a:extLst>
              <a:ext uri="{FF2B5EF4-FFF2-40B4-BE49-F238E27FC236}">
                <a16:creationId xmlns:a16="http://schemas.microsoft.com/office/drawing/2014/main" id="{3B5B734B-230F-494D-55DF-6006E268C0C6}"/>
              </a:ext>
            </a:extLst>
          </p:cNvPr>
          <p:cNvSpPr>
            <a:spLocks noGrp="1"/>
          </p:cNvSpPr>
          <p:nvPr>
            <p:ph type="title"/>
          </p:nvPr>
        </p:nvSpPr>
        <p:spPr>
          <a:xfrm>
            <a:off x="1127448" y="889055"/>
            <a:ext cx="10873208" cy="487121"/>
          </a:xfrm>
        </p:spPr>
        <p:txBody>
          <a:bodyPr/>
          <a:lstStyle/>
          <a:p>
            <a:pPr lvl="0">
              <a:lnSpc>
                <a:spcPct val="115000"/>
              </a:lnSpc>
            </a:pPr>
            <a:r>
              <a:rPr lang="es-ES" sz="2400" b="1" kern="1200" dirty="0">
                <a:solidFill>
                  <a:srgbClr val="B9D536"/>
                </a:solidFill>
                <a:ea typeface="Roboto Black" panose="02000000000000000000" pitchFamily="2" charset="0"/>
                <a:cs typeface="+mn-cs"/>
              </a:rPr>
              <a:t>Extensión de volúmenes y volúmenes distribuidos (RAID0 por software)</a:t>
            </a:r>
          </a:p>
        </p:txBody>
      </p:sp>
      <p:sp>
        <p:nvSpPr>
          <p:cNvPr id="4" name="Rectangle 33">
            <a:extLst>
              <a:ext uri="{FF2B5EF4-FFF2-40B4-BE49-F238E27FC236}">
                <a16:creationId xmlns:a16="http://schemas.microsoft.com/office/drawing/2014/main" id="{8607BBA7-A5ED-AF5D-DCAC-91B5A4A23E16}"/>
              </a:ext>
            </a:extLst>
          </p:cNvPr>
          <p:cNvSpPr/>
          <p:nvPr/>
        </p:nvSpPr>
        <p:spPr>
          <a:xfrm>
            <a:off x="401312" y="1003448"/>
            <a:ext cx="660104" cy="36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b="1" dirty="0">
                <a:solidFill>
                  <a:srgbClr val="B9D536"/>
                </a:solidFill>
                <a:latin typeface="Outfit" pitchFamily="2" charset="0"/>
                <a:ea typeface="Roboto Black" panose="02000000000000000000" pitchFamily="2" charset="0"/>
              </a:rPr>
              <a:t>4</a:t>
            </a:r>
            <a:endParaRPr lang="id-ID" sz="2400" b="1" dirty="0">
              <a:solidFill>
                <a:srgbClr val="B9D536"/>
              </a:solidFill>
              <a:latin typeface="Outfit" pitchFamily="2" charset="0"/>
              <a:ea typeface="Roboto Black" panose="02000000000000000000" pitchFamily="2" charset="0"/>
            </a:endParaRPr>
          </a:p>
        </p:txBody>
      </p:sp>
      <p:sp>
        <p:nvSpPr>
          <p:cNvPr id="9" name="CuadroTexto 8">
            <a:extLst>
              <a:ext uri="{FF2B5EF4-FFF2-40B4-BE49-F238E27FC236}">
                <a16:creationId xmlns:a16="http://schemas.microsoft.com/office/drawing/2014/main" id="{948048DF-C875-28F3-0E9C-43F18FEDBB13}"/>
              </a:ext>
            </a:extLst>
          </p:cNvPr>
          <p:cNvSpPr txBox="1"/>
          <p:nvPr/>
        </p:nvSpPr>
        <p:spPr>
          <a:xfrm>
            <a:off x="1343472" y="1700808"/>
            <a:ext cx="9793088" cy="3785652"/>
          </a:xfrm>
          <a:prstGeom prst="rect">
            <a:avLst/>
          </a:prstGeom>
          <a:noFill/>
        </p:spPr>
        <p:txBody>
          <a:bodyPr wrap="square" rtlCol="0">
            <a:spAutoFit/>
          </a:bodyPr>
          <a:lstStyle/>
          <a:p>
            <a:r>
              <a:rPr lang="es-ES" sz="1600" dirty="0">
                <a:solidFill>
                  <a:schemeClr val="tx1"/>
                </a:solidFill>
                <a:latin typeface="+mj-lt"/>
              </a:rPr>
              <a:t>Abre Administración de discos con permisos de administrador.</a:t>
            </a:r>
          </a:p>
          <a:p>
            <a:endParaRPr lang="es-ES" sz="1600" dirty="0">
              <a:solidFill>
                <a:schemeClr val="tx1"/>
              </a:solidFill>
              <a:latin typeface="+mj-lt"/>
            </a:endParaRPr>
          </a:p>
          <a:p>
            <a:r>
              <a:rPr lang="es-ES" sz="1600" dirty="0">
                <a:solidFill>
                  <a:schemeClr val="tx1"/>
                </a:solidFill>
                <a:latin typeface="+mj-lt"/>
              </a:rPr>
              <a:t>1_En el cuadro de búsqueda de la barra de tareas, escriba Administración de discos.</a:t>
            </a:r>
          </a:p>
          <a:p>
            <a:r>
              <a:rPr lang="es-ES" sz="1600" dirty="0">
                <a:solidFill>
                  <a:schemeClr val="tx1"/>
                </a:solidFill>
                <a:latin typeface="+mj-lt"/>
              </a:rPr>
              <a:t>	Seleccione y mantenga presionado (o haga clic con el botón derecho) Administración de discos y, 	a continuación, seleccione Ejecutar como administrador&gt;Sí.</a:t>
            </a:r>
          </a:p>
          <a:p>
            <a:endParaRPr lang="es-ES" sz="1600" dirty="0">
              <a:solidFill>
                <a:schemeClr val="tx1"/>
              </a:solidFill>
              <a:latin typeface="+mj-lt"/>
            </a:endParaRPr>
          </a:p>
          <a:p>
            <a:r>
              <a:rPr lang="es-ES" sz="1600" dirty="0">
                <a:solidFill>
                  <a:schemeClr val="tx1"/>
                </a:solidFill>
                <a:latin typeface="+mj-lt"/>
              </a:rPr>
              <a:t>2_Selecciona y mantén pulsado (o haz clic con el botón derecho) el volumen que quieres extender y, a continuación, selecciona Extender volumen. Se abre el Asistente para extender volúmenes.</a:t>
            </a:r>
          </a:p>
          <a:p>
            <a:endParaRPr lang="es-ES" sz="1600" dirty="0">
              <a:solidFill>
                <a:schemeClr val="tx1"/>
              </a:solidFill>
              <a:latin typeface="+mj-lt"/>
            </a:endParaRPr>
          </a:p>
          <a:p>
            <a:r>
              <a:rPr lang="es-ES" sz="1600" dirty="0">
                <a:solidFill>
                  <a:schemeClr val="tx1"/>
                </a:solidFill>
                <a:latin typeface="+mj-lt"/>
              </a:rPr>
              <a:t>3_En el Asistente para extender volúmenes, seleccione Siguiente.</a:t>
            </a:r>
          </a:p>
          <a:p>
            <a:endParaRPr lang="es-ES" sz="1600" dirty="0">
              <a:solidFill>
                <a:schemeClr val="tx1"/>
              </a:solidFill>
              <a:latin typeface="+mj-lt"/>
            </a:endParaRPr>
          </a:p>
          <a:p>
            <a:r>
              <a:rPr lang="es-ES" sz="1600" dirty="0">
                <a:solidFill>
                  <a:schemeClr val="tx1"/>
                </a:solidFill>
                <a:latin typeface="+mj-lt"/>
              </a:rPr>
              <a:t>4_Seleccionar discos, seleccione la cantidad de espacio de la unidad de disco que se va a usar para ampliar el volumen.</a:t>
            </a:r>
          </a:p>
          <a:p>
            <a:r>
              <a:rPr lang="es-ES" sz="1600" dirty="0">
                <a:solidFill>
                  <a:schemeClr val="tx1"/>
                </a:solidFill>
                <a:latin typeface="+mj-lt"/>
              </a:rPr>
              <a:t>	El enfoque predeterminado es usar todo el espacio vacío disponible (máximo disponible) de la 	unidad de disco.</a:t>
            </a:r>
          </a:p>
        </p:txBody>
      </p:sp>
    </p:spTree>
    <p:extLst>
      <p:ext uri="{BB962C8B-B14F-4D97-AF65-F5344CB8AC3E}">
        <p14:creationId xmlns:p14="http://schemas.microsoft.com/office/powerpoint/2010/main" val="733830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1B2810-0272-12C0-35CA-A8EB4192B889}"/>
            </a:ext>
          </a:extLst>
        </p:cNvPr>
        <p:cNvGrpSpPr/>
        <p:nvPr/>
      </p:nvGrpSpPr>
      <p:grpSpPr>
        <a:xfrm>
          <a:off x="0" y="0"/>
          <a:ext cx="0" cy="0"/>
          <a:chOff x="0" y="0"/>
          <a:chExt cx="0" cy="0"/>
        </a:xfrm>
      </p:grpSpPr>
      <p:sp>
        <p:nvSpPr>
          <p:cNvPr id="3" name="Título 3">
            <a:extLst>
              <a:ext uri="{FF2B5EF4-FFF2-40B4-BE49-F238E27FC236}">
                <a16:creationId xmlns:a16="http://schemas.microsoft.com/office/drawing/2014/main" id="{42456D94-725D-C3D3-D36C-AC15397D0D32}"/>
              </a:ext>
            </a:extLst>
          </p:cNvPr>
          <p:cNvSpPr>
            <a:spLocks noGrp="1"/>
          </p:cNvSpPr>
          <p:nvPr>
            <p:ph type="title"/>
          </p:nvPr>
        </p:nvSpPr>
        <p:spPr>
          <a:xfrm>
            <a:off x="1127448" y="889055"/>
            <a:ext cx="10873208" cy="487121"/>
          </a:xfrm>
        </p:spPr>
        <p:txBody>
          <a:bodyPr/>
          <a:lstStyle/>
          <a:p>
            <a:pPr lvl="0">
              <a:lnSpc>
                <a:spcPct val="115000"/>
              </a:lnSpc>
            </a:pPr>
            <a:r>
              <a:rPr lang="es-ES" sz="2400" b="1" kern="1200" dirty="0">
                <a:solidFill>
                  <a:srgbClr val="B9D536"/>
                </a:solidFill>
                <a:ea typeface="Roboto Black" panose="02000000000000000000" pitchFamily="2" charset="0"/>
                <a:cs typeface="+mn-cs"/>
              </a:rPr>
              <a:t>Extensión de volúmenes y volúmenes distribuidos (RAID0 por software)</a:t>
            </a:r>
          </a:p>
        </p:txBody>
      </p:sp>
      <p:sp>
        <p:nvSpPr>
          <p:cNvPr id="4" name="Rectangle 33">
            <a:extLst>
              <a:ext uri="{FF2B5EF4-FFF2-40B4-BE49-F238E27FC236}">
                <a16:creationId xmlns:a16="http://schemas.microsoft.com/office/drawing/2014/main" id="{94F805FF-ECDC-94FC-8670-C19169902ACC}"/>
              </a:ext>
            </a:extLst>
          </p:cNvPr>
          <p:cNvSpPr/>
          <p:nvPr/>
        </p:nvSpPr>
        <p:spPr>
          <a:xfrm>
            <a:off x="401312" y="1003448"/>
            <a:ext cx="660104" cy="36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b="1" dirty="0">
                <a:solidFill>
                  <a:srgbClr val="B9D536"/>
                </a:solidFill>
                <a:latin typeface="Outfit" pitchFamily="2" charset="0"/>
                <a:ea typeface="Roboto Black" panose="02000000000000000000" pitchFamily="2" charset="0"/>
              </a:rPr>
              <a:t>4</a:t>
            </a:r>
            <a:endParaRPr lang="id-ID" sz="2400" b="1" dirty="0">
              <a:solidFill>
                <a:srgbClr val="B9D536"/>
              </a:solidFill>
              <a:latin typeface="Outfit" pitchFamily="2" charset="0"/>
              <a:ea typeface="Roboto Black" panose="02000000000000000000" pitchFamily="2" charset="0"/>
            </a:endParaRPr>
          </a:p>
        </p:txBody>
      </p:sp>
      <p:sp>
        <p:nvSpPr>
          <p:cNvPr id="7" name="CuadroTexto 6">
            <a:extLst>
              <a:ext uri="{FF2B5EF4-FFF2-40B4-BE49-F238E27FC236}">
                <a16:creationId xmlns:a16="http://schemas.microsoft.com/office/drawing/2014/main" id="{931F8B06-E203-BBD1-EA5C-965382DA7D13}"/>
              </a:ext>
            </a:extLst>
          </p:cNvPr>
          <p:cNvSpPr txBox="1"/>
          <p:nvPr/>
        </p:nvSpPr>
        <p:spPr>
          <a:xfrm>
            <a:off x="767408" y="1854952"/>
            <a:ext cx="10873208" cy="3005951"/>
          </a:xfrm>
          <a:prstGeom prst="rect">
            <a:avLst/>
          </a:prstGeom>
          <a:noFill/>
        </p:spPr>
        <p:txBody>
          <a:bodyPr wrap="square" rtlCol="0">
            <a:spAutoFit/>
          </a:bodyPr>
          <a:lstStyle/>
          <a:p>
            <a:pPr algn="just">
              <a:buNone/>
            </a:pPr>
            <a:r>
              <a:rPr lang="es-ES" sz="1600" dirty="0" err="1">
                <a:solidFill>
                  <a:schemeClr val="tx1"/>
                </a:solidFill>
                <a:latin typeface="+mj-lt"/>
              </a:rPr>
              <a:t>Diskpart</a:t>
            </a:r>
            <a:r>
              <a:rPr lang="es-ES" sz="1600" dirty="0">
                <a:solidFill>
                  <a:schemeClr val="tx1"/>
                </a:solidFill>
                <a:latin typeface="+mj-lt"/>
              </a:rPr>
              <a:t>: </a:t>
            </a:r>
            <a:r>
              <a:rPr lang="es-ES" sz="1600" dirty="0">
                <a:solidFill>
                  <a:schemeClr val="tx1"/>
                </a:solidFill>
                <a:effectLst/>
                <a:latin typeface="+mj-lt"/>
              </a:rPr>
              <a:t>es un intérprete de comandos en modo texto en Windows. Esta herramienta le permite administrar objetos (discos, particiones o volúmenes) mediante scripts o entrada directa en un símbolo del sistema. </a:t>
            </a:r>
          </a:p>
          <a:p>
            <a:pPr algn="just">
              <a:buNone/>
            </a:pPr>
            <a:endParaRPr lang="es-ES" sz="1600" dirty="0">
              <a:solidFill>
                <a:schemeClr val="tx1"/>
              </a:solidFill>
              <a:effectLst/>
              <a:latin typeface="+mj-lt"/>
            </a:endParaRPr>
          </a:p>
          <a:p>
            <a:pPr algn="just">
              <a:buNone/>
            </a:pPr>
            <a:r>
              <a:rPr lang="es-ES" sz="1600" dirty="0" err="1">
                <a:solidFill>
                  <a:schemeClr val="tx1"/>
                </a:solidFill>
                <a:effectLst/>
                <a:latin typeface="+mj-lt"/>
              </a:rPr>
              <a:t>Diskpart</a:t>
            </a:r>
            <a:r>
              <a:rPr lang="es-ES" sz="1600" dirty="0">
                <a:solidFill>
                  <a:schemeClr val="tx1"/>
                </a:solidFill>
                <a:effectLst/>
                <a:latin typeface="+mj-lt"/>
              </a:rPr>
              <a:t> está integrado en Windows, pero no puede extender todas las particiones. </a:t>
            </a:r>
            <a:endParaRPr lang="es-ES" sz="1600" dirty="0">
              <a:solidFill>
                <a:schemeClr val="tx1"/>
              </a:solidFill>
              <a:latin typeface="+mj-lt"/>
            </a:endParaRPr>
          </a:p>
          <a:p>
            <a:pPr algn="just">
              <a:buNone/>
            </a:pPr>
            <a:endParaRPr lang="es-ES" sz="1600" dirty="0">
              <a:solidFill>
                <a:schemeClr val="tx1"/>
              </a:solidFill>
              <a:effectLst/>
              <a:latin typeface="+mj-lt"/>
            </a:endParaRPr>
          </a:p>
          <a:p>
            <a:pPr lvl="1">
              <a:spcAft>
                <a:spcPts val="375"/>
              </a:spcAft>
              <a:buFont typeface="+mj-lt"/>
              <a:buAutoNum type="arabicPeriod"/>
            </a:pPr>
            <a:r>
              <a:rPr lang="es-ES" sz="1600" dirty="0" err="1">
                <a:solidFill>
                  <a:schemeClr val="tx1"/>
                </a:solidFill>
                <a:effectLst/>
                <a:latin typeface="+mj-lt"/>
              </a:rPr>
              <a:t>Diskpart</a:t>
            </a:r>
            <a:r>
              <a:rPr lang="es-ES" sz="1600" dirty="0">
                <a:solidFill>
                  <a:schemeClr val="tx1"/>
                </a:solidFill>
                <a:effectLst/>
                <a:latin typeface="+mj-lt"/>
              </a:rPr>
              <a:t> Sólo se puede extender NTFS partición, FAT32 y cualquier otro tipo de particiones no son compatibles.</a:t>
            </a:r>
          </a:p>
          <a:p>
            <a:pPr lvl="1">
              <a:spcAft>
                <a:spcPts val="375"/>
              </a:spcAft>
              <a:buFont typeface="+mj-lt"/>
              <a:buAutoNum type="arabicPeriod"/>
            </a:pPr>
            <a:r>
              <a:rPr lang="es-ES" sz="1600" dirty="0">
                <a:solidFill>
                  <a:schemeClr val="tx1"/>
                </a:solidFill>
                <a:effectLst/>
                <a:latin typeface="+mj-lt"/>
              </a:rPr>
              <a:t>Debe haber otras particiones en el mismo disco.</a:t>
            </a:r>
          </a:p>
          <a:p>
            <a:pPr lvl="1">
              <a:spcAft>
                <a:spcPts val="375"/>
              </a:spcAft>
              <a:buFont typeface="+mj-lt"/>
              <a:buAutoNum type="arabicPeriod"/>
            </a:pPr>
            <a:r>
              <a:rPr lang="es-ES" sz="1600" dirty="0">
                <a:solidFill>
                  <a:schemeClr val="tx1"/>
                </a:solidFill>
                <a:effectLst/>
                <a:latin typeface="+mj-lt"/>
              </a:rPr>
              <a:t>Antes de extender una partición, si no existe dicha partición o no puede eliminarla, no la ejecute. </a:t>
            </a:r>
            <a:r>
              <a:rPr lang="es-ES" sz="1600" dirty="0" err="1">
                <a:solidFill>
                  <a:schemeClr val="tx1"/>
                </a:solidFill>
                <a:effectLst/>
                <a:latin typeface="+mj-lt"/>
              </a:rPr>
              <a:t>Diskpart</a:t>
            </a:r>
            <a:r>
              <a:rPr lang="es-ES" sz="1600" dirty="0">
                <a:solidFill>
                  <a:schemeClr val="tx1"/>
                </a:solidFill>
                <a:effectLst/>
                <a:latin typeface="+mj-lt"/>
              </a:rPr>
              <a:t> si 	puedes eliminarlo</a:t>
            </a:r>
          </a:p>
          <a:p>
            <a:pPr lvl="1">
              <a:spcAft>
                <a:spcPts val="375"/>
              </a:spcAft>
              <a:buFont typeface="+mj-lt"/>
              <a:buAutoNum type="arabicPeriod"/>
            </a:pPr>
            <a:r>
              <a:rPr lang="es-ES" sz="1600" dirty="0" err="1">
                <a:solidFill>
                  <a:schemeClr val="tx1"/>
                </a:solidFill>
                <a:effectLst/>
                <a:latin typeface="+mj-lt"/>
              </a:rPr>
              <a:t>Diskpart</a:t>
            </a:r>
            <a:r>
              <a:rPr lang="es-ES" sz="1600" dirty="0">
                <a:solidFill>
                  <a:schemeClr val="tx1"/>
                </a:solidFill>
                <a:effectLst/>
                <a:latin typeface="+mj-lt"/>
              </a:rPr>
              <a:t> </a:t>
            </a:r>
            <a:r>
              <a:rPr lang="es-ES" sz="1600" u="none" strike="noStrike" dirty="0">
                <a:solidFill>
                  <a:schemeClr val="tx1"/>
                </a:solidFill>
                <a:effectLst/>
                <a:latin typeface="+mj-lt"/>
              </a:rPr>
              <a:t>no puede extender una partición</a:t>
            </a:r>
            <a:r>
              <a:rPr lang="es-ES" sz="1600" dirty="0">
                <a:solidFill>
                  <a:schemeClr val="tx1"/>
                </a:solidFill>
                <a:effectLst/>
                <a:latin typeface="+mj-lt"/>
              </a:rPr>
              <a:t> con espacio no asignado que es a la izquierda </a:t>
            </a:r>
            <a:r>
              <a:rPr lang="es-ES" sz="1600" dirty="0" err="1">
                <a:solidFill>
                  <a:schemeClr val="tx1"/>
                </a:solidFill>
                <a:effectLst/>
                <a:latin typeface="+mj-lt"/>
              </a:rPr>
              <a:t>or</a:t>
            </a:r>
            <a:r>
              <a:rPr lang="es-ES" sz="1600" dirty="0">
                <a:solidFill>
                  <a:schemeClr val="tx1"/>
                </a:solidFill>
                <a:effectLst/>
                <a:latin typeface="+mj-lt"/>
              </a:rPr>
              <a:t> no adyacente.</a:t>
            </a:r>
          </a:p>
          <a:p>
            <a:endParaRPr lang="es-ES" sz="1600" dirty="0">
              <a:latin typeface="+mj-lt"/>
            </a:endParaRPr>
          </a:p>
        </p:txBody>
      </p:sp>
    </p:spTree>
    <p:extLst>
      <p:ext uri="{BB962C8B-B14F-4D97-AF65-F5344CB8AC3E}">
        <p14:creationId xmlns:p14="http://schemas.microsoft.com/office/powerpoint/2010/main" val="850059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C58F0-8792-D9D0-FBDE-BDEBE5F4D499}"/>
            </a:ext>
          </a:extLst>
        </p:cNvPr>
        <p:cNvGrpSpPr/>
        <p:nvPr/>
      </p:nvGrpSpPr>
      <p:grpSpPr>
        <a:xfrm>
          <a:off x="0" y="0"/>
          <a:ext cx="0" cy="0"/>
          <a:chOff x="0" y="0"/>
          <a:chExt cx="0" cy="0"/>
        </a:xfrm>
      </p:grpSpPr>
      <p:sp>
        <p:nvSpPr>
          <p:cNvPr id="3" name="Título 3">
            <a:extLst>
              <a:ext uri="{FF2B5EF4-FFF2-40B4-BE49-F238E27FC236}">
                <a16:creationId xmlns:a16="http://schemas.microsoft.com/office/drawing/2014/main" id="{B2CFA8F2-5988-F16D-49DE-8E3BC6BC141E}"/>
              </a:ext>
            </a:extLst>
          </p:cNvPr>
          <p:cNvSpPr>
            <a:spLocks noGrp="1"/>
          </p:cNvSpPr>
          <p:nvPr>
            <p:ph type="title"/>
          </p:nvPr>
        </p:nvSpPr>
        <p:spPr>
          <a:xfrm>
            <a:off x="1127448" y="889055"/>
            <a:ext cx="10873208" cy="487121"/>
          </a:xfrm>
        </p:spPr>
        <p:txBody>
          <a:bodyPr/>
          <a:lstStyle/>
          <a:p>
            <a:pPr lvl="0">
              <a:lnSpc>
                <a:spcPct val="115000"/>
              </a:lnSpc>
            </a:pPr>
            <a:r>
              <a:rPr lang="es-ES" sz="2400" b="1" kern="1200" dirty="0">
                <a:solidFill>
                  <a:srgbClr val="B9D536"/>
                </a:solidFill>
                <a:ea typeface="Roboto Black" panose="02000000000000000000" pitchFamily="2" charset="0"/>
                <a:cs typeface="+mn-cs"/>
              </a:rPr>
              <a:t>Extensión de volúmenes y volúmenes distribuidos (RAID0 por software)</a:t>
            </a:r>
          </a:p>
        </p:txBody>
      </p:sp>
      <p:sp>
        <p:nvSpPr>
          <p:cNvPr id="4" name="Rectangle 33">
            <a:extLst>
              <a:ext uri="{FF2B5EF4-FFF2-40B4-BE49-F238E27FC236}">
                <a16:creationId xmlns:a16="http://schemas.microsoft.com/office/drawing/2014/main" id="{18A5CD71-8B36-86E8-8B80-B6BEA60F2508}"/>
              </a:ext>
            </a:extLst>
          </p:cNvPr>
          <p:cNvSpPr/>
          <p:nvPr/>
        </p:nvSpPr>
        <p:spPr>
          <a:xfrm>
            <a:off x="401312" y="1003448"/>
            <a:ext cx="660104" cy="36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b="1" dirty="0">
                <a:solidFill>
                  <a:srgbClr val="B9D536"/>
                </a:solidFill>
                <a:latin typeface="Outfit" pitchFamily="2" charset="0"/>
                <a:ea typeface="Roboto Black" panose="02000000000000000000" pitchFamily="2" charset="0"/>
              </a:rPr>
              <a:t>4</a:t>
            </a:r>
            <a:endParaRPr lang="id-ID" sz="2400" b="1" dirty="0">
              <a:solidFill>
                <a:srgbClr val="B9D536"/>
              </a:solidFill>
              <a:latin typeface="Outfit" pitchFamily="2" charset="0"/>
              <a:ea typeface="Roboto Black" panose="02000000000000000000" pitchFamily="2" charset="0"/>
            </a:endParaRPr>
          </a:p>
        </p:txBody>
      </p:sp>
      <p:pic>
        <p:nvPicPr>
          <p:cNvPr id="8" name="Imagen 7">
            <a:extLst>
              <a:ext uri="{FF2B5EF4-FFF2-40B4-BE49-F238E27FC236}">
                <a16:creationId xmlns:a16="http://schemas.microsoft.com/office/drawing/2014/main" id="{E25ED512-9FBD-6391-5548-1B6E57B57B9E}"/>
              </a:ext>
            </a:extLst>
          </p:cNvPr>
          <p:cNvPicPr>
            <a:picLocks noChangeAspect="1"/>
          </p:cNvPicPr>
          <p:nvPr/>
        </p:nvPicPr>
        <p:blipFill>
          <a:blip r:embed="rId2"/>
          <a:stretch>
            <a:fillRect/>
          </a:stretch>
        </p:blipFill>
        <p:spPr>
          <a:xfrm>
            <a:off x="1343472" y="2515450"/>
            <a:ext cx="9004053" cy="3453495"/>
          </a:xfrm>
          <a:prstGeom prst="rect">
            <a:avLst/>
          </a:prstGeom>
        </p:spPr>
      </p:pic>
      <p:sp>
        <p:nvSpPr>
          <p:cNvPr id="9" name="CuadroTexto 8">
            <a:extLst>
              <a:ext uri="{FF2B5EF4-FFF2-40B4-BE49-F238E27FC236}">
                <a16:creationId xmlns:a16="http://schemas.microsoft.com/office/drawing/2014/main" id="{E41FE758-970B-496C-25BA-AD5EF28820E3}"/>
              </a:ext>
            </a:extLst>
          </p:cNvPr>
          <p:cNvSpPr txBox="1"/>
          <p:nvPr/>
        </p:nvSpPr>
        <p:spPr>
          <a:xfrm>
            <a:off x="1271464" y="1484784"/>
            <a:ext cx="7200800" cy="830997"/>
          </a:xfrm>
          <a:prstGeom prst="rect">
            <a:avLst/>
          </a:prstGeom>
          <a:noFill/>
        </p:spPr>
        <p:txBody>
          <a:bodyPr wrap="square" rtlCol="0">
            <a:spAutoFit/>
          </a:bodyPr>
          <a:lstStyle/>
          <a:p>
            <a:r>
              <a:rPr lang="es-ES" sz="1600" dirty="0">
                <a:solidFill>
                  <a:schemeClr val="tx1"/>
                </a:solidFill>
                <a:latin typeface="+mj-lt"/>
              </a:rPr>
              <a:t>WINDOWS+R  (Como administrador</a:t>
            </a:r>
          </a:p>
          <a:p>
            <a:r>
              <a:rPr lang="es-ES" sz="1600" dirty="0">
                <a:solidFill>
                  <a:schemeClr val="tx1"/>
                </a:solidFill>
                <a:latin typeface="+mj-lt"/>
              </a:rPr>
              <a:t>1_ escribimos </a:t>
            </a:r>
            <a:r>
              <a:rPr lang="es-ES" sz="1600" dirty="0" err="1">
                <a:solidFill>
                  <a:schemeClr val="tx1"/>
                </a:solidFill>
                <a:latin typeface="+mj-lt"/>
              </a:rPr>
              <a:t>Diskpart</a:t>
            </a:r>
            <a:endParaRPr lang="es-ES" sz="1600" dirty="0">
              <a:solidFill>
                <a:schemeClr val="tx1"/>
              </a:solidFill>
              <a:latin typeface="+mj-lt"/>
            </a:endParaRPr>
          </a:p>
          <a:p>
            <a:r>
              <a:rPr lang="es-ES" sz="1600" dirty="0">
                <a:solidFill>
                  <a:schemeClr val="tx1"/>
                </a:solidFill>
                <a:latin typeface="+mj-lt"/>
              </a:rPr>
              <a:t>2_List </a:t>
            </a:r>
            <a:r>
              <a:rPr lang="es-ES" sz="1600" dirty="0" err="1">
                <a:solidFill>
                  <a:schemeClr val="tx1"/>
                </a:solidFill>
                <a:latin typeface="+mj-lt"/>
              </a:rPr>
              <a:t>volume</a:t>
            </a:r>
            <a:endParaRPr lang="es-ES" sz="1600" dirty="0">
              <a:solidFill>
                <a:schemeClr val="tx1"/>
              </a:solidFill>
              <a:latin typeface="+mj-lt"/>
            </a:endParaRPr>
          </a:p>
        </p:txBody>
      </p:sp>
    </p:spTree>
    <p:extLst>
      <p:ext uri="{BB962C8B-B14F-4D97-AF65-F5344CB8AC3E}">
        <p14:creationId xmlns:p14="http://schemas.microsoft.com/office/powerpoint/2010/main" val="144140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27CFD4-059D-4F14-476C-17516BAB0FB8}"/>
            </a:ext>
          </a:extLst>
        </p:cNvPr>
        <p:cNvGrpSpPr/>
        <p:nvPr/>
      </p:nvGrpSpPr>
      <p:grpSpPr>
        <a:xfrm>
          <a:off x="0" y="0"/>
          <a:ext cx="0" cy="0"/>
          <a:chOff x="0" y="0"/>
          <a:chExt cx="0" cy="0"/>
        </a:xfrm>
      </p:grpSpPr>
      <p:sp>
        <p:nvSpPr>
          <p:cNvPr id="3" name="Título 3">
            <a:extLst>
              <a:ext uri="{FF2B5EF4-FFF2-40B4-BE49-F238E27FC236}">
                <a16:creationId xmlns:a16="http://schemas.microsoft.com/office/drawing/2014/main" id="{2A91C54A-A5A8-B830-226A-DD0B8C8F7422}"/>
              </a:ext>
            </a:extLst>
          </p:cNvPr>
          <p:cNvSpPr>
            <a:spLocks noGrp="1"/>
          </p:cNvSpPr>
          <p:nvPr>
            <p:ph type="title"/>
          </p:nvPr>
        </p:nvSpPr>
        <p:spPr>
          <a:xfrm>
            <a:off x="1127448" y="889055"/>
            <a:ext cx="10873208" cy="487121"/>
          </a:xfrm>
        </p:spPr>
        <p:txBody>
          <a:bodyPr/>
          <a:lstStyle/>
          <a:p>
            <a:pPr lvl="0">
              <a:lnSpc>
                <a:spcPct val="115000"/>
              </a:lnSpc>
            </a:pPr>
            <a:r>
              <a:rPr lang="es-ES" sz="2400" b="1" kern="1200" dirty="0">
                <a:solidFill>
                  <a:srgbClr val="B9D536"/>
                </a:solidFill>
                <a:ea typeface="Roboto Black" panose="02000000000000000000" pitchFamily="2" charset="0"/>
                <a:cs typeface="+mn-cs"/>
              </a:rPr>
              <a:t>Extensión de volúmenes y volúmenes distribuidos (RAID0 por software)</a:t>
            </a:r>
          </a:p>
        </p:txBody>
      </p:sp>
      <p:sp>
        <p:nvSpPr>
          <p:cNvPr id="4" name="Rectangle 33">
            <a:extLst>
              <a:ext uri="{FF2B5EF4-FFF2-40B4-BE49-F238E27FC236}">
                <a16:creationId xmlns:a16="http://schemas.microsoft.com/office/drawing/2014/main" id="{76E1DE93-69EC-A75A-C6FA-2F13ECD2B587}"/>
              </a:ext>
            </a:extLst>
          </p:cNvPr>
          <p:cNvSpPr/>
          <p:nvPr/>
        </p:nvSpPr>
        <p:spPr>
          <a:xfrm>
            <a:off x="401312" y="1003448"/>
            <a:ext cx="660104" cy="36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b="1" dirty="0">
                <a:solidFill>
                  <a:srgbClr val="B9D536"/>
                </a:solidFill>
                <a:latin typeface="Outfit" pitchFamily="2" charset="0"/>
                <a:ea typeface="Roboto Black" panose="02000000000000000000" pitchFamily="2" charset="0"/>
              </a:rPr>
              <a:t>4</a:t>
            </a:r>
            <a:endParaRPr lang="id-ID" sz="2400" b="1" dirty="0">
              <a:solidFill>
                <a:srgbClr val="B9D536"/>
              </a:solidFill>
              <a:latin typeface="Outfit" pitchFamily="2" charset="0"/>
              <a:ea typeface="Roboto Black" panose="02000000000000000000" pitchFamily="2" charset="0"/>
            </a:endParaRPr>
          </a:p>
        </p:txBody>
      </p:sp>
      <p:sp>
        <p:nvSpPr>
          <p:cNvPr id="9" name="CuadroTexto 8">
            <a:extLst>
              <a:ext uri="{FF2B5EF4-FFF2-40B4-BE49-F238E27FC236}">
                <a16:creationId xmlns:a16="http://schemas.microsoft.com/office/drawing/2014/main" id="{3A29DB4C-0EA5-1051-7998-860AE8533DD2}"/>
              </a:ext>
            </a:extLst>
          </p:cNvPr>
          <p:cNvSpPr txBox="1"/>
          <p:nvPr/>
        </p:nvSpPr>
        <p:spPr>
          <a:xfrm>
            <a:off x="1271464" y="1484784"/>
            <a:ext cx="7200800" cy="830997"/>
          </a:xfrm>
          <a:prstGeom prst="rect">
            <a:avLst/>
          </a:prstGeom>
          <a:noFill/>
        </p:spPr>
        <p:txBody>
          <a:bodyPr wrap="square" rtlCol="0">
            <a:spAutoFit/>
          </a:bodyPr>
          <a:lstStyle/>
          <a:p>
            <a:r>
              <a:rPr lang="es-ES" sz="1600" dirty="0">
                <a:solidFill>
                  <a:schemeClr val="tx1"/>
                </a:solidFill>
                <a:latin typeface="+mj-lt"/>
              </a:rPr>
              <a:t>WINDOWS+R  (Como administrador</a:t>
            </a:r>
          </a:p>
          <a:p>
            <a:r>
              <a:rPr lang="es-ES" sz="1600" dirty="0">
                <a:solidFill>
                  <a:schemeClr val="tx1"/>
                </a:solidFill>
                <a:latin typeface="+mj-lt"/>
              </a:rPr>
              <a:t>3_ </a:t>
            </a:r>
            <a:r>
              <a:rPr lang="es-ES" sz="1600" dirty="0" err="1">
                <a:solidFill>
                  <a:schemeClr val="tx1"/>
                </a:solidFill>
                <a:latin typeface="+mj-lt"/>
              </a:rPr>
              <a:t>Selecionamos</a:t>
            </a:r>
            <a:r>
              <a:rPr lang="es-ES" sz="1600" dirty="0">
                <a:solidFill>
                  <a:schemeClr val="tx1"/>
                </a:solidFill>
                <a:latin typeface="+mj-lt"/>
              </a:rPr>
              <a:t> el volumen </a:t>
            </a:r>
            <a:r>
              <a:rPr lang="es-ES" sz="1600" dirty="0" err="1">
                <a:solidFill>
                  <a:schemeClr val="tx1"/>
                </a:solidFill>
                <a:latin typeface="+mj-lt"/>
              </a:rPr>
              <a:t>Select</a:t>
            </a:r>
            <a:r>
              <a:rPr lang="es-ES" sz="1600" dirty="0">
                <a:solidFill>
                  <a:schemeClr val="tx1"/>
                </a:solidFill>
                <a:latin typeface="+mj-lt"/>
              </a:rPr>
              <a:t> volumen……</a:t>
            </a:r>
          </a:p>
          <a:p>
            <a:r>
              <a:rPr lang="es-ES" sz="1600" dirty="0">
                <a:solidFill>
                  <a:schemeClr val="tx1"/>
                </a:solidFill>
                <a:latin typeface="+mj-lt"/>
              </a:rPr>
              <a:t>4_Extend</a:t>
            </a:r>
          </a:p>
        </p:txBody>
      </p:sp>
      <p:pic>
        <p:nvPicPr>
          <p:cNvPr id="7" name="Imagen 6">
            <a:extLst>
              <a:ext uri="{FF2B5EF4-FFF2-40B4-BE49-F238E27FC236}">
                <a16:creationId xmlns:a16="http://schemas.microsoft.com/office/drawing/2014/main" id="{03CC5756-69EE-0D8D-FD45-9954705C3CE4}"/>
              </a:ext>
            </a:extLst>
          </p:cNvPr>
          <p:cNvPicPr>
            <a:picLocks noChangeAspect="1"/>
          </p:cNvPicPr>
          <p:nvPr/>
        </p:nvPicPr>
        <p:blipFill>
          <a:blip r:embed="rId2"/>
          <a:stretch>
            <a:fillRect/>
          </a:stretch>
        </p:blipFill>
        <p:spPr>
          <a:xfrm>
            <a:off x="2963651" y="2672141"/>
            <a:ext cx="7200801" cy="3740157"/>
          </a:xfrm>
          <a:prstGeom prst="rect">
            <a:avLst/>
          </a:prstGeom>
        </p:spPr>
      </p:pic>
    </p:spTree>
    <p:extLst>
      <p:ext uri="{BB962C8B-B14F-4D97-AF65-F5344CB8AC3E}">
        <p14:creationId xmlns:p14="http://schemas.microsoft.com/office/powerpoint/2010/main" val="4106712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3">
            <a:extLst>
              <a:ext uri="{FF2B5EF4-FFF2-40B4-BE49-F238E27FC236}">
                <a16:creationId xmlns:a16="http://schemas.microsoft.com/office/drawing/2014/main" id="{E1D21E98-D469-4BDE-8E00-E7C6F87B6C90}"/>
              </a:ext>
            </a:extLst>
          </p:cNvPr>
          <p:cNvSpPr/>
          <p:nvPr/>
        </p:nvSpPr>
        <p:spPr>
          <a:xfrm>
            <a:off x="401312" y="1003448"/>
            <a:ext cx="660104" cy="36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b="1" dirty="0">
                <a:solidFill>
                  <a:srgbClr val="B9D536"/>
                </a:solidFill>
                <a:latin typeface="Outfit" pitchFamily="2" charset="0"/>
                <a:ea typeface="Roboto Black" panose="02000000000000000000" pitchFamily="2" charset="0"/>
              </a:rPr>
              <a:t>5</a:t>
            </a:r>
            <a:endParaRPr lang="id-ID" sz="2400" b="1" dirty="0">
              <a:solidFill>
                <a:srgbClr val="B9D536"/>
              </a:solidFill>
              <a:latin typeface="Outfit" pitchFamily="2" charset="0"/>
              <a:ea typeface="Roboto Black" panose="02000000000000000000" pitchFamily="2" charset="0"/>
            </a:endParaRPr>
          </a:p>
        </p:txBody>
      </p:sp>
      <p:sp>
        <p:nvSpPr>
          <p:cNvPr id="6" name="Título 3">
            <a:extLst>
              <a:ext uri="{FF2B5EF4-FFF2-40B4-BE49-F238E27FC236}">
                <a16:creationId xmlns:a16="http://schemas.microsoft.com/office/drawing/2014/main" id="{0D1C8DB7-539E-4811-A5FA-ECD712853E89}"/>
              </a:ext>
            </a:extLst>
          </p:cNvPr>
          <p:cNvSpPr txBox="1">
            <a:spLocks/>
          </p:cNvSpPr>
          <p:nvPr/>
        </p:nvSpPr>
        <p:spPr bwMode="auto">
          <a:xfrm>
            <a:off x="1056210" y="876327"/>
            <a:ext cx="10920536" cy="487121"/>
          </a:xfrm>
          <a:prstGeom prst="rect">
            <a:avLst/>
          </a:prstGeom>
          <a:solidFill>
            <a:schemeClr val="bg1"/>
          </a:solidFill>
          <a:ln w="9525">
            <a:noFill/>
            <a:miter lim="800000"/>
            <a:headEnd/>
            <a:tailEnd/>
          </a:ln>
        </p:spPr>
        <p:txBody>
          <a:bodyPr vert="horz" wrap="square" lIns="91440" tIns="45720" rIns="91440" bIns="45720" numCol="1" anchor="ctr" anchorCtr="0" compatLnSpc="1">
            <a:prstTxWarp prst="textNoShape">
              <a:avLst/>
            </a:prstTxWarp>
            <a:spAutoFit/>
          </a:bodyPr>
          <a:lstStyle>
            <a:defPPr>
              <a:defRPr lang="es-ES"/>
            </a:defPPr>
            <a:lvl1pPr lvl="0" eaLnBrk="0" hangingPunct="0">
              <a:lnSpc>
                <a:spcPct val="115000"/>
              </a:lnSpc>
              <a:spcAft>
                <a:spcPts val="1200"/>
              </a:spcAft>
              <a:defRPr sz="2000" u="none" strike="noStrike">
                <a:solidFill>
                  <a:schemeClr val="tx1"/>
                </a:solidFill>
                <a:effectLst/>
                <a:latin typeface="+mj-lt"/>
                <a:ea typeface="Arial" panose="020B0604020202020204" pitchFamily="34" charset="0"/>
                <a:cs typeface="+mj-cs"/>
              </a:defRPr>
            </a:lvl1pPr>
            <a:lvl2pPr eaLnBrk="0" hangingPunct="0">
              <a:defRPr sz="4400">
                <a:solidFill>
                  <a:srgbClr val="824B2D"/>
                </a:solidFill>
                <a:latin typeface="Calibri" pitchFamily="34" charset="0"/>
              </a:defRPr>
            </a:lvl2pPr>
            <a:lvl3pPr eaLnBrk="0" hangingPunct="0">
              <a:defRPr sz="4400">
                <a:solidFill>
                  <a:srgbClr val="824B2D"/>
                </a:solidFill>
                <a:latin typeface="Calibri" pitchFamily="34" charset="0"/>
              </a:defRPr>
            </a:lvl3pPr>
            <a:lvl4pPr eaLnBrk="0" hangingPunct="0">
              <a:defRPr sz="4400">
                <a:solidFill>
                  <a:srgbClr val="824B2D"/>
                </a:solidFill>
                <a:latin typeface="Calibri" pitchFamily="34" charset="0"/>
              </a:defRPr>
            </a:lvl4pPr>
            <a:lvl5pPr eaLnBrk="0" hangingPunct="0">
              <a:defRPr sz="4400">
                <a:solidFill>
                  <a:srgbClr val="824B2D"/>
                </a:solidFill>
                <a:latin typeface="Calibri" pitchFamily="34" charset="0"/>
              </a:defRPr>
            </a:lvl5pPr>
            <a:lvl6pPr marL="457200" algn="ctr" fontAlgn="base">
              <a:spcBef>
                <a:spcPct val="0"/>
              </a:spcBef>
              <a:spcAft>
                <a:spcPct val="0"/>
              </a:spcAft>
              <a:defRPr sz="2800">
                <a:solidFill>
                  <a:schemeClr val="tx2"/>
                </a:solidFill>
                <a:latin typeface="Arial" charset="0"/>
              </a:defRPr>
            </a:lvl6pPr>
            <a:lvl7pPr marL="914400" algn="ctr" fontAlgn="base">
              <a:spcBef>
                <a:spcPct val="0"/>
              </a:spcBef>
              <a:spcAft>
                <a:spcPct val="0"/>
              </a:spcAft>
              <a:defRPr sz="2800">
                <a:solidFill>
                  <a:schemeClr val="tx2"/>
                </a:solidFill>
                <a:latin typeface="Arial" charset="0"/>
              </a:defRPr>
            </a:lvl7pPr>
            <a:lvl8pPr marL="1371600" algn="ctr" fontAlgn="base">
              <a:spcBef>
                <a:spcPct val="0"/>
              </a:spcBef>
              <a:spcAft>
                <a:spcPct val="0"/>
              </a:spcAft>
              <a:defRPr sz="2800">
                <a:solidFill>
                  <a:schemeClr val="tx2"/>
                </a:solidFill>
                <a:latin typeface="Arial" charset="0"/>
              </a:defRPr>
            </a:lvl8pPr>
            <a:lvl9pPr marL="1828800" algn="ctr" fontAlgn="base">
              <a:spcBef>
                <a:spcPct val="0"/>
              </a:spcBef>
              <a:spcAft>
                <a:spcPct val="0"/>
              </a:spcAft>
              <a:defRPr sz="2800">
                <a:solidFill>
                  <a:schemeClr val="tx2"/>
                </a:solidFill>
                <a:latin typeface="Arial" charset="0"/>
              </a:defRPr>
            </a:lvl9pPr>
          </a:lstStyle>
          <a:p>
            <a:r>
              <a:rPr lang="es-ES" sz="2400" b="1" dirty="0">
                <a:solidFill>
                  <a:srgbClr val="B9D536"/>
                </a:solidFill>
                <a:latin typeface="Outfit" pitchFamily="2" charset="0"/>
                <a:ea typeface="Roboto Black" panose="02000000000000000000" pitchFamily="2" charset="0"/>
                <a:cs typeface="+mn-cs"/>
              </a:rPr>
              <a:t>Tolerancia a fallos de hardware (RAID1 y RAID5 por software).</a:t>
            </a:r>
          </a:p>
        </p:txBody>
      </p:sp>
      <p:sp>
        <p:nvSpPr>
          <p:cNvPr id="9" name="CuadroTexto 8">
            <a:extLst>
              <a:ext uri="{FF2B5EF4-FFF2-40B4-BE49-F238E27FC236}">
                <a16:creationId xmlns:a16="http://schemas.microsoft.com/office/drawing/2014/main" id="{4DB10BAD-0813-4472-927A-B5DCA9D6F8F3}"/>
              </a:ext>
            </a:extLst>
          </p:cNvPr>
          <p:cNvSpPr txBox="1"/>
          <p:nvPr/>
        </p:nvSpPr>
        <p:spPr>
          <a:xfrm>
            <a:off x="1269246" y="1628800"/>
            <a:ext cx="10494464" cy="584775"/>
          </a:xfrm>
          <a:prstGeom prst="rect">
            <a:avLst/>
          </a:prstGeom>
          <a:noFill/>
        </p:spPr>
        <p:txBody>
          <a:bodyPr wrap="square" rtlCol="0">
            <a:spAutoFit/>
          </a:bodyPr>
          <a:lstStyle/>
          <a:p>
            <a:r>
              <a:rPr lang="es-ES" sz="1600" dirty="0">
                <a:latin typeface="Outfit" pitchFamily="2" charset="0"/>
              </a:rPr>
              <a:t>Un raid es una agrupación de discos duros para que trabajen de forma conjunta para que los reconozcan como una sola unidad</a:t>
            </a:r>
          </a:p>
        </p:txBody>
      </p:sp>
      <p:sp>
        <p:nvSpPr>
          <p:cNvPr id="3" name="CuadroTexto 2">
            <a:extLst>
              <a:ext uri="{FF2B5EF4-FFF2-40B4-BE49-F238E27FC236}">
                <a16:creationId xmlns:a16="http://schemas.microsoft.com/office/drawing/2014/main" id="{57EE88B9-FE4E-719A-3B88-936447177650}"/>
              </a:ext>
            </a:extLst>
          </p:cNvPr>
          <p:cNvSpPr txBox="1"/>
          <p:nvPr/>
        </p:nvSpPr>
        <p:spPr>
          <a:xfrm>
            <a:off x="1269246" y="2708920"/>
            <a:ext cx="8125681" cy="1077218"/>
          </a:xfrm>
          <a:prstGeom prst="rect">
            <a:avLst/>
          </a:prstGeom>
          <a:noFill/>
        </p:spPr>
        <p:txBody>
          <a:bodyPr wrap="square" rtlCol="0">
            <a:spAutoFit/>
          </a:bodyPr>
          <a:lstStyle/>
          <a:p>
            <a:r>
              <a:rPr lang="es-ES" sz="1600" dirty="0">
                <a:solidFill>
                  <a:schemeClr val="tx1"/>
                </a:solidFill>
                <a:latin typeface="+mj-lt"/>
              </a:rPr>
              <a:t>Raid 1 (Raid en espejo) Escribimos de forma simultanea en los discos duros</a:t>
            </a:r>
          </a:p>
          <a:p>
            <a:r>
              <a:rPr lang="es-ES" sz="1600" dirty="0">
                <a:solidFill>
                  <a:schemeClr val="tx1"/>
                </a:solidFill>
                <a:latin typeface="+mj-lt"/>
              </a:rPr>
              <a:t>	Los DD deben ser idénticos</a:t>
            </a:r>
          </a:p>
          <a:p>
            <a:r>
              <a:rPr lang="es-ES" sz="1600" dirty="0">
                <a:solidFill>
                  <a:schemeClr val="tx1"/>
                </a:solidFill>
                <a:latin typeface="+mj-lt"/>
              </a:rPr>
              <a:t>	2 Discos</a:t>
            </a:r>
          </a:p>
          <a:p>
            <a:r>
              <a:rPr lang="es-ES" sz="1600" dirty="0">
                <a:solidFill>
                  <a:schemeClr val="tx1"/>
                </a:solidFill>
                <a:latin typeface="+mj-lt"/>
              </a:rPr>
              <a:t>	Perdemos velocidad de escritura hasta un 25%</a:t>
            </a:r>
          </a:p>
        </p:txBody>
      </p:sp>
      <p:pic>
        <p:nvPicPr>
          <p:cNvPr id="7" name="Imagen 6">
            <a:extLst>
              <a:ext uri="{FF2B5EF4-FFF2-40B4-BE49-F238E27FC236}">
                <a16:creationId xmlns:a16="http://schemas.microsoft.com/office/drawing/2014/main" id="{19D9C180-89BB-C805-78B6-2D212947DC67}"/>
              </a:ext>
            </a:extLst>
          </p:cNvPr>
          <p:cNvPicPr>
            <a:picLocks noChangeAspect="1"/>
          </p:cNvPicPr>
          <p:nvPr/>
        </p:nvPicPr>
        <p:blipFill>
          <a:blip r:embed="rId2"/>
          <a:stretch>
            <a:fillRect/>
          </a:stretch>
        </p:blipFill>
        <p:spPr>
          <a:xfrm>
            <a:off x="8437782" y="2446543"/>
            <a:ext cx="3482642" cy="3414056"/>
          </a:xfrm>
          <a:prstGeom prst="rect">
            <a:avLst/>
          </a:prstGeom>
        </p:spPr>
      </p:pic>
    </p:spTree>
    <p:extLst>
      <p:ext uri="{BB962C8B-B14F-4D97-AF65-F5344CB8AC3E}">
        <p14:creationId xmlns:p14="http://schemas.microsoft.com/office/powerpoint/2010/main" val="3248910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991181-8345-A995-5DFA-E48804E0C0F4}"/>
            </a:ext>
          </a:extLst>
        </p:cNvPr>
        <p:cNvGrpSpPr/>
        <p:nvPr/>
      </p:nvGrpSpPr>
      <p:grpSpPr>
        <a:xfrm>
          <a:off x="0" y="0"/>
          <a:ext cx="0" cy="0"/>
          <a:chOff x="0" y="0"/>
          <a:chExt cx="0" cy="0"/>
        </a:xfrm>
      </p:grpSpPr>
      <p:sp>
        <p:nvSpPr>
          <p:cNvPr id="4" name="Rectangle 33">
            <a:extLst>
              <a:ext uri="{FF2B5EF4-FFF2-40B4-BE49-F238E27FC236}">
                <a16:creationId xmlns:a16="http://schemas.microsoft.com/office/drawing/2014/main" id="{F5ED0DE6-6D8E-E4A8-7A49-87A6816F0E7D}"/>
              </a:ext>
            </a:extLst>
          </p:cNvPr>
          <p:cNvSpPr/>
          <p:nvPr/>
        </p:nvSpPr>
        <p:spPr>
          <a:xfrm>
            <a:off x="401312" y="1003448"/>
            <a:ext cx="660104" cy="36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b="1" dirty="0">
                <a:solidFill>
                  <a:srgbClr val="B9D536"/>
                </a:solidFill>
                <a:latin typeface="Outfit" pitchFamily="2" charset="0"/>
                <a:ea typeface="Roboto Black" panose="02000000000000000000" pitchFamily="2" charset="0"/>
              </a:rPr>
              <a:t>5</a:t>
            </a:r>
            <a:endParaRPr lang="id-ID" sz="2400" b="1" dirty="0">
              <a:solidFill>
                <a:srgbClr val="B9D536"/>
              </a:solidFill>
              <a:latin typeface="Outfit" pitchFamily="2" charset="0"/>
              <a:ea typeface="Roboto Black" panose="02000000000000000000" pitchFamily="2" charset="0"/>
            </a:endParaRPr>
          </a:p>
        </p:txBody>
      </p:sp>
      <p:sp>
        <p:nvSpPr>
          <p:cNvPr id="6" name="Título 3">
            <a:extLst>
              <a:ext uri="{FF2B5EF4-FFF2-40B4-BE49-F238E27FC236}">
                <a16:creationId xmlns:a16="http://schemas.microsoft.com/office/drawing/2014/main" id="{782119DD-30DD-97D4-071E-FD62E766B2C5}"/>
              </a:ext>
            </a:extLst>
          </p:cNvPr>
          <p:cNvSpPr txBox="1">
            <a:spLocks/>
          </p:cNvSpPr>
          <p:nvPr/>
        </p:nvSpPr>
        <p:spPr bwMode="auto">
          <a:xfrm>
            <a:off x="1056210" y="876327"/>
            <a:ext cx="10920536" cy="487121"/>
          </a:xfrm>
          <a:prstGeom prst="rect">
            <a:avLst/>
          </a:prstGeom>
          <a:solidFill>
            <a:schemeClr val="bg1"/>
          </a:solidFill>
          <a:ln w="9525">
            <a:noFill/>
            <a:miter lim="800000"/>
            <a:headEnd/>
            <a:tailEnd/>
          </a:ln>
        </p:spPr>
        <p:txBody>
          <a:bodyPr vert="horz" wrap="square" lIns="91440" tIns="45720" rIns="91440" bIns="45720" numCol="1" anchor="ctr" anchorCtr="0" compatLnSpc="1">
            <a:prstTxWarp prst="textNoShape">
              <a:avLst/>
            </a:prstTxWarp>
            <a:spAutoFit/>
          </a:bodyPr>
          <a:lstStyle>
            <a:defPPr>
              <a:defRPr lang="es-ES"/>
            </a:defPPr>
            <a:lvl1pPr lvl="0" eaLnBrk="0" hangingPunct="0">
              <a:lnSpc>
                <a:spcPct val="115000"/>
              </a:lnSpc>
              <a:spcAft>
                <a:spcPts val="1200"/>
              </a:spcAft>
              <a:defRPr sz="2000" u="none" strike="noStrike">
                <a:solidFill>
                  <a:schemeClr val="tx1"/>
                </a:solidFill>
                <a:effectLst/>
                <a:latin typeface="+mj-lt"/>
                <a:ea typeface="Arial" panose="020B0604020202020204" pitchFamily="34" charset="0"/>
                <a:cs typeface="+mj-cs"/>
              </a:defRPr>
            </a:lvl1pPr>
            <a:lvl2pPr eaLnBrk="0" hangingPunct="0">
              <a:defRPr sz="4400">
                <a:solidFill>
                  <a:srgbClr val="824B2D"/>
                </a:solidFill>
                <a:latin typeface="Calibri" pitchFamily="34" charset="0"/>
              </a:defRPr>
            </a:lvl2pPr>
            <a:lvl3pPr eaLnBrk="0" hangingPunct="0">
              <a:defRPr sz="4400">
                <a:solidFill>
                  <a:srgbClr val="824B2D"/>
                </a:solidFill>
                <a:latin typeface="Calibri" pitchFamily="34" charset="0"/>
              </a:defRPr>
            </a:lvl3pPr>
            <a:lvl4pPr eaLnBrk="0" hangingPunct="0">
              <a:defRPr sz="4400">
                <a:solidFill>
                  <a:srgbClr val="824B2D"/>
                </a:solidFill>
                <a:latin typeface="Calibri" pitchFamily="34" charset="0"/>
              </a:defRPr>
            </a:lvl4pPr>
            <a:lvl5pPr eaLnBrk="0" hangingPunct="0">
              <a:defRPr sz="4400">
                <a:solidFill>
                  <a:srgbClr val="824B2D"/>
                </a:solidFill>
                <a:latin typeface="Calibri" pitchFamily="34" charset="0"/>
              </a:defRPr>
            </a:lvl5pPr>
            <a:lvl6pPr marL="457200" algn="ctr" fontAlgn="base">
              <a:spcBef>
                <a:spcPct val="0"/>
              </a:spcBef>
              <a:spcAft>
                <a:spcPct val="0"/>
              </a:spcAft>
              <a:defRPr sz="2800">
                <a:solidFill>
                  <a:schemeClr val="tx2"/>
                </a:solidFill>
                <a:latin typeface="Arial" charset="0"/>
              </a:defRPr>
            </a:lvl6pPr>
            <a:lvl7pPr marL="914400" algn="ctr" fontAlgn="base">
              <a:spcBef>
                <a:spcPct val="0"/>
              </a:spcBef>
              <a:spcAft>
                <a:spcPct val="0"/>
              </a:spcAft>
              <a:defRPr sz="2800">
                <a:solidFill>
                  <a:schemeClr val="tx2"/>
                </a:solidFill>
                <a:latin typeface="Arial" charset="0"/>
              </a:defRPr>
            </a:lvl7pPr>
            <a:lvl8pPr marL="1371600" algn="ctr" fontAlgn="base">
              <a:spcBef>
                <a:spcPct val="0"/>
              </a:spcBef>
              <a:spcAft>
                <a:spcPct val="0"/>
              </a:spcAft>
              <a:defRPr sz="2800">
                <a:solidFill>
                  <a:schemeClr val="tx2"/>
                </a:solidFill>
                <a:latin typeface="Arial" charset="0"/>
              </a:defRPr>
            </a:lvl8pPr>
            <a:lvl9pPr marL="1828800" algn="ctr" fontAlgn="base">
              <a:spcBef>
                <a:spcPct val="0"/>
              </a:spcBef>
              <a:spcAft>
                <a:spcPct val="0"/>
              </a:spcAft>
              <a:defRPr sz="2800">
                <a:solidFill>
                  <a:schemeClr val="tx2"/>
                </a:solidFill>
                <a:latin typeface="Arial" charset="0"/>
              </a:defRPr>
            </a:lvl9pPr>
          </a:lstStyle>
          <a:p>
            <a:r>
              <a:rPr lang="es-ES" sz="2400" b="1" dirty="0">
                <a:solidFill>
                  <a:srgbClr val="B9D536"/>
                </a:solidFill>
                <a:latin typeface="Outfit" pitchFamily="2" charset="0"/>
                <a:ea typeface="Roboto Black" panose="02000000000000000000" pitchFamily="2" charset="0"/>
                <a:cs typeface="+mn-cs"/>
              </a:rPr>
              <a:t>Tolerancia a fallos de hardware (RAID1 y RAID5 por software).</a:t>
            </a:r>
          </a:p>
        </p:txBody>
      </p:sp>
      <p:sp>
        <p:nvSpPr>
          <p:cNvPr id="10" name="CuadroTexto 9">
            <a:extLst>
              <a:ext uri="{FF2B5EF4-FFF2-40B4-BE49-F238E27FC236}">
                <a16:creationId xmlns:a16="http://schemas.microsoft.com/office/drawing/2014/main" id="{324F38C4-210C-3C20-01D2-DEF5E6B41E03}"/>
              </a:ext>
            </a:extLst>
          </p:cNvPr>
          <p:cNvSpPr txBox="1"/>
          <p:nvPr/>
        </p:nvSpPr>
        <p:spPr>
          <a:xfrm>
            <a:off x="1056210" y="2630157"/>
            <a:ext cx="9577064" cy="830997"/>
          </a:xfrm>
          <a:prstGeom prst="rect">
            <a:avLst/>
          </a:prstGeom>
          <a:noFill/>
        </p:spPr>
        <p:txBody>
          <a:bodyPr wrap="square">
            <a:spAutoFit/>
          </a:bodyPr>
          <a:lstStyle/>
          <a:p>
            <a:r>
              <a:rPr lang="es-ES" sz="1600" dirty="0">
                <a:solidFill>
                  <a:srgbClr val="333333"/>
                </a:solidFill>
                <a:latin typeface="+mj-lt"/>
              </a:rPr>
              <a:t>Nos permite es reconstruir los datos guardados en un disco duro, si este termina fallando. El bloque da </a:t>
            </a:r>
            <a:r>
              <a:rPr lang="es-ES" sz="1600" i="0" dirty="0">
                <a:solidFill>
                  <a:srgbClr val="333333"/>
                </a:solidFill>
                <a:effectLst/>
                <a:latin typeface="+mj-lt"/>
              </a:rPr>
              <a:t>paridad lo que e paridad, por otro lado, se almacena en un disco duro distinto para poder restaurar la información.</a:t>
            </a:r>
            <a:endParaRPr lang="es-ES" sz="1600" dirty="0">
              <a:latin typeface="+mj-lt"/>
            </a:endParaRPr>
          </a:p>
        </p:txBody>
      </p:sp>
      <p:sp>
        <p:nvSpPr>
          <p:cNvPr id="12" name="CuadroTexto 11">
            <a:extLst>
              <a:ext uri="{FF2B5EF4-FFF2-40B4-BE49-F238E27FC236}">
                <a16:creationId xmlns:a16="http://schemas.microsoft.com/office/drawing/2014/main" id="{9388A006-114E-7FFD-BBE6-2D0279814FBC}"/>
              </a:ext>
            </a:extLst>
          </p:cNvPr>
          <p:cNvSpPr txBox="1"/>
          <p:nvPr/>
        </p:nvSpPr>
        <p:spPr>
          <a:xfrm>
            <a:off x="1056210" y="1388803"/>
            <a:ext cx="8424936" cy="1077218"/>
          </a:xfrm>
          <a:prstGeom prst="rect">
            <a:avLst/>
          </a:prstGeom>
          <a:noFill/>
        </p:spPr>
        <p:txBody>
          <a:bodyPr wrap="square">
            <a:spAutoFit/>
          </a:bodyPr>
          <a:lstStyle/>
          <a:p>
            <a:r>
              <a:rPr lang="es-ES" sz="1600" i="0" dirty="0">
                <a:solidFill>
                  <a:srgbClr val="333333"/>
                </a:solidFill>
                <a:effectLst/>
                <a:latin typeface="+mj-lt"/>
              </a:rPr>
              <a:t> Las unidades de almacenamiento se dividen en bloques donde se almacena la información.</a:t>
            </a:r>
          </a:p>
          <a:p>
            <a:endParaRPr lang="es-ES" sz="1600" dirty="0">
              <a:solidFill>
                <a:srgbClr val="333333"/>
              </a:solidFill>
              <a:latin typeface="+mj-lt"/>
            </a:endParaRPr>
          </a:p>
          <a:p>
            <a:r>
              <a:rPr lang="es-ES" sz="1600" i="0" dirty="0">
                <a:solidFill>
                  <a:srgbClr val="333333"/>
                </a:solidFill>
                <a:effectLst/>
                <a:latin typeface="+mj-lt"/>
              </a:rPr>
              <a:t> Dentro del conjunto de bloques, uno se destina a paridad, para garantizar la redundancia de datos.</a:t>
            </a:r>
            <a:endParaRPr lang="es-ES" sz="1600" dirty="0">
              <a:latin typeface="+mj-lt"/>
            </a:endParaRPr>
          </a:p>
        </p:txBody>
      </p:sp>
      <p:sp>
        <p:nvSpPr>
          <p:cNvPr id="14" name="CuadroTexto 13">
            <a:extLst>
              <a:ext uri="{FF2B5EF4-FFF2-40B4-BE49-F238E27FC236}">
                <a16:creationId xmlns:a16="http://schemas.microsoft.com/office/drawing/2014/main" id="{5BE7AAE7-D84F-88E5-C583-A07D7A395441}"/>
              </a:ext>
            </a:extLst>
          </p:cNvPr>
          <p:cNvSpPr txBox="1"/>
          <p:nvPr/>
        </p:nvSpPr>
        <p:spPr>
          <a:xfrm>
            <a:off x="1019436" y="3766178"/>
            <a:ext cx="8928992" cy="338554"/>
          </a:xfrm>
          <a:prstGeom prst="rect">
            <a:avLst/>
          </a:prstGeom>
          <a:noFill/>
        </p:spPr>
        <p:txBody>
          <a:bodyPr wrap="square">
            <a:spAutoFit/>
          </a:bodyPr>
          <a:lstStyle/>
          <a:p>
            <a:r>
              <a:rPr lang="es-ES" sz="1600" i="0" dirty="0">
                <a:solidFill>
                  <a:srgbClr val="333333"/>
                </a:solidFill>
                <a:effectLst/>
                <a:latin typeface="+mj-lt"/>
              </a:rPr>
              <a:t>Se necesitan al menos tres discos duros para así poder garantizar la redundancia de los datos.</a:t>
            </a:r>
            <a:endParaRPr lang="es-ES" sz="1600" dirty="0">
              <a:latin typeface="+mj-lt"/>
            </a:endParaRPr>
          </a:p>
        </p:txBody>
      </p:sp>
      <p:sp>
        <p:nvSpPr>
          <p:cNvPr id="16" name="CuadroTexto 15">
            <a:extLst>
              <a:ext uri="{FF2B5EF4-FFF2-40B4-BE49-F238E27FC236}">
                <a16:creationId xmlns:a16="http://schemas.microsoft.com/office/drawing/2014/main" id="{DE7CFEA3-8E04-9899-1C6D-55521AC56A3E}"/>
              </a:ext>
            </a:extLst>
          </p:cNvPr>
          <p:cNvSpPr txBox="1"/>
          <p:nvPr/>
        </p:nvSpPr>
        <p:spPr>
          <a:xfrm>
            <a:off x="1056210" y="4306370"/>
            <a:ext cx="8568952" cy="1077218"/>
          </a:xfrm>
          <a:prstGeom prst="rect">
            <a:avLst/>
          </a:prstGeom>
          <a:noFill/>
        </p:spPr>
        <p:txBody>
          <a:bodyPr wrap="square">
            <a:spAutoFit/>
          </a:bodyPr>
          <a:lstStyle/>
          <a:p>
            <a:r>
              <a:rPr lang="es-ES" sz="1600" b="1" i="0" dirty="0">
                <a:solidFill>
                  <a:srgbClr val="333333"/>
                </a:solidFill>
                <a:effectLst/>
                <a:latin typeface="+mj-lt"/>
              </a:rPr>
              <a:t>Solo permite el fallo de un disco duro a la vez</a:t>
            </a:r>
            <a:r>
              <a:rPr lang="es-ES" sz="1600" b="0" i="0" dirty="0">
                <a:solidFill>
                  <a:srgbClr val="333333"/>
                </a:solidFill>
                <a:effectLst/>
                <a:latin typeface="+mj-lt"/>
              </a:rPr>
              <a:t>. Si por cualquier casualidad se dañaran dos de las unidades de almacenamiento que conforman la RAID 5, la información se perderá. Además, si se diera un error durante el proceso de restauración, toda la información almacenada se perderá.</a:t>
            </a:r>
            <a:endParaRPr lang="es-ES" sz="1600" dirty="0">
              <a:latin typeface="+mj-lt"/>
            </a:endParaRPr>
          </a:p>
        </p:txBody>
      </p:sp>
    </p:spTree>
    <p:extLst>
      <p:ext uri="{BB962C8B-B14F-4D97-AF65-F5344CB8AC3E}">
        <p14:creationId xmlns:p14="http://schemas.microsoft.com/office/powerpoint/2010/main" val="36611455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2CBB0D-834B-665F-18AA-622E1BA728F9}"/>
            </a:ext>
          </a:extLst>
        </p:cNvPr>
        <p:cNvGrpSpPr/>
        <p:nvPr/>
      </p:nvGrpSpPr>
      <p:grpSpPr>
        <a:xfrm>
          <a:off x="0" y="0"/>
          <a:ext cx="0" cy="0"/>
          <a:chOff x="0" y="0"/>
          <a:chExt cx="0" cy="0"/>
        </a:xfrm>
      </p:grpSpPr>
      <p:sp>
        <p:nvSpPr>
          <p:cNvPr id="4" name="Rectangle 33">
            <a:extLst>
              <a:ext uri="{FF2B5EF4-FFF2-40B4-BE49-F238E27FC236}">
                <a16:creationId xmlns:a16="http://schemas.microsoft.com/office/drawing/2014/main" id="{F283D971-BCCD-C2D1-0D6D-1F85B5453093}"/>
              </a:ext>
            </a:extLst>
          </p:cNvPr>
          <p:cNvSpPr/>
          <p:nvPr/>
        </p:nvSpPr>
        <p:spPr>
          <a:xfrm>
            <a:off x="401312" y="1003448"/>
            <a:ext cx="660104" cy="36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b="1" dirty="0">
                <a:solidFill>
                  <a:srgbClr val="B9D536"/>
                </a:solidFill>
                <a:latin typeface="Outfit" pitchFamily="2" charset="0"/>
                <a:ea typeface="Roboto Black" panose="02000000000000000000" pitchFamily="2" charset="0"/>
              </a:rPr>
              <a:t>5</a:t>
            </a:r>
            <a:endParaRPr lang="id-ID" sz="2400" b="1" dirty="0">
              <a:solidFill>
                <a:srgbClr val="B9D536"/>
              </a:solidFill>
              <a:latin typeface="Outfit" pitchFamily="2" charset="0"/>
              <a:ea typeface="Roboto Black" panose="02000000000000000000" pitchFamily="2" charset="0"/>
            </a:endParaRPr>
          </a:p>
        </p:txBody>
      </p:sp>
      <p:sp>
        <p:nvSpPr>
          <p:cNvPr id="6" name="Título 3">
            <a:extLst>
              <a:ext uri="{FF2B5EF4-FFF2-40B4-BE49-F238E27FC236}">
                <a16:creationId xmlns:a16="http://schemas.microsoft.com/office/drawing/2014/main" id="{75BCE982-B333-228A-B19C-AB84804C2AA2}"/>
              </a:ext>
            </a:extLst>
          </p:cNvPr>
          <p:cNvSpPr txBox="1">
            <a:spLocks/>
          </p:cNvSpPr>
          <p:nvPr/>
        </p:nvSpPr>
        <p:spPr bwMode="auto">
          <a:xfrm>
            <a:off x="1056210" y="876327"/>
            <a:ext cx="10920536" cy="487121"/>
          </a:xfrm>
          <a:prstGeom prst="rect">
            <a:avLst/>
          </a:prstGeom>
          <a:solidFill>
            <a:schemeClr val="bg1"/>
          </a:solidFill>
          <a:ln w="9525">
            <a:noFill/>
            <a:miter lim="800000"/>
            <a:headEnd/>
            <a:tailEnd/>
          </a:ln>
        </p:spPr>
        <p:txBody>
          <a:bodyPr vert="horz" wrap="square" lIns="91440" tIns="45720" rIns="91440" bIns="45720" numCol="1" anchor="ctr" anchorCtr="0" compatLnSpc="1">
            <a:prstTxWarp prst="textNoShape">
              <a:avLst/>
            </a:prstTxWarp>
            <a:spAutoFit/>
          </a:bodyPr>
          <a:lstStyle>
            <a:defPPr>
              <a:defRPr lang="es-ES"/>
            </a:defPPr>
            <a:lvl1pPr lvl="0" eaLnBrk="0" hangingPunct="0">
              <a:lnSpc>
                <a:spcPct val="115000"/>
              </a:lnSpc>
              <a:spcAft>
                <a:spcPts val="1200"/>
              </a:spcAft>
              <a:defRPr sz="2000" u="none" strike="noStrike">
                <a:solidFill>
                  <a:schemeClr val="tx1"/>
                </a:solidFill>
                <a:effectLst/>
                <a:latin typeface="+mj-lt"/>
                <a:ea typeface="Arial" panose="020B0604020202020204" pitchFamily="34" charset="0"/>
                <a:cs typeface="+mj-cs"/>
              </a:defRPr>
            </a:lvl1pPr>
            <a:lvl2pPr eaLnBrk="0" hangingPunct="0">
              <a:defRPr sz="4400">
                <a:solidFill>
                  <a:srgbClr val="824B2D"/>
                </a:solidFill>
                <a:latin typeface="Calibri" pitchFamily="34" charset="0"/>
              </a:defRPr>
            </a:lvl2pPr>
            <a:lvl3pPr eaLnBrk="0" hangingPunct="0">
              <a:defRPr sz="4400">
                <a:solidFill>
                  <a:srgbClr val="824B2D"/>
                </a:solidFill>
                <a:latin typeface="Calibri" pitchFamily="34" charset="0"/>
              </a:defRPr>
            </a:lvl3pPr>
            <a:lvl4pPr eaLnBrk="0" hangingPunct="0">
              <a:defRPr sz="4400">
                <a:solidFill>
                  <a:srgbClr val="824B2D"/>
                </a:solidFill>
                <a:latin typeface="Calibri" pitchFamily="34" charset="0"/>
              </a:defRPr>
            </a:lvl4pPr>
            <a:lvl5pPr eaLnBrk="0" hangingPunct="0">
              <a:defRPr sz="4400">
                <a:solidFill>
                  <a:srgbClr val="824B2D"/>
                </a:solidFill>
                <a:latin typeface="Calibri" pitchFamily="34" charset="0"/>
              </a:defRPr>
            </a:lvl5pPr>
            <a:lvl6pPr marL="457200" algn="ctr" fontAlgn="base">
              <a:spcBef>
                <a:spcPct val="0"/>
              </a:spcBef>
              <a:spcAft>
                <a:spcPct val="0"/>
              </a:spcAft>
              <a:defRPr sz="2800">
                <a:solidFill>
                  <a:schemeClr val="tx2"/>
                </a:solidFill>
                <a:latin typeface="Arial" charset="0"/>
              </a:defRPr>
            </a:lvl6pPr>
            <a:lvl7pPr marL="914400" algn="ctr" fontAlgn="base">
              <a:spcBef>
                <a:spcPct val="0"/>
              </a:spcBef>
              <a:spcAft>
                <a:spcPct val="0"/>
              </a:spcAft>
              <a:defRPr sz="2800">
                <a:solidFill>
                  <a:schemeClr val="tx2"/>
                </a:solidFill>
                <a:latin typeface="Arial" charset="0"/>
              </a:defRPr>
            </a:lvl7pPr>
            <a:lvl8pPr marL="1371600" algn="ctr" fontAlgn="base">
              <a:spcBef>
                <a:spcPct val="0"/>
              </a:spcBef>
              <a:spcAft>
                <a:spcPct val="0"/>
              </a:spcAft>
              <a:defRPr sz="2800">
                <a:solidFill>
                  <a:schemeClr val="tx2"/>
                </a:solidFill>
                <a:latin typeface="Arial" charset="0"/>
              </a:defRPr>
            </a:lvl8pPr>
            <a:lvl9pPr marL="1828800" algn="ctr" fontAlgn="base">
              <a:spcBef>
                <a:spcPct val="0"/>
              </a:spcBef>
              <a:spcAft>
                <a:spcPct val="0"/>
              </a:spcAft>
              <a:defRPr sz="2800">
                <a:solidFill>
                  <a:schemeClr val="tx2"/>
                </a:solidFill>
                <a:latin typeface="Arial" charset="0"/>
              </a:defRPr>
            </a:lvl9pPr>
          </a:lstStyle>
          <a:p>
            <a:r>
              <a:rPr lang="es-ES" sz="2400" b="1" dirty="0">
                <a:solidFill>
                  <a:srgbClr val="B9D536"/>
                </a:solidFill>
                <a:latin typeface="Outfit" pitchFamily="2" charset="0"/>
                <a:ea typeface="Roboto Black" panose="02000000000000000000" pitchFamily="2" charset="0"/>
                <a:cs typeface="+mn-cs"/>
              </a:rPr>
              <a:t>Tolerancia a fallos de hardware (RAID1 y RAID5 por software).</a:t>
            </a:r>
          </a:p>
        </p:txBody>
      </p:sp>
      <p:pic>
        <p:nvPicPr>
          <p:cNvPr id="18" name="Imagen 17">
            <a:extLst>
              <a:ext uri="{FF2B5EF4-FFF2-40B4-BE49-F238E27FC236}">
                <a16:creationId xmlns:a16="http://schemas.microsoft.com/office/drawing/2014/main" id="{B05A4DC5-C0FC-1546-7FD6-9B4E2F205907}"/>
              </a:ext>
            </a:extLst>
          </p:cNvPr>
          <p:cNvPicPr>
            <a:picLocks noChangeAspect="1"/>
          </p:cNvPicPr>
          <p:nvPr/>
        </p:nvPicPr>
        <p:blipFill>
          <a:blip r:embed="rId2"/>
          <a:stretch>
            <a:fillRect/>
          </a:stretch>
        </p:blipFill>
        <p:spPr>
          <a:xfrm>
            <a:off x="1775520" y="1916832"/>
            <a:ext cx="7351173" cy="4351397"/>
          </a:xfrm>
          <a:prstGeom prst="rect">
            <a:avLst/>
          </a:prstGeom>
        </p:spPr>
      </p:pic>
    </p:spTree>
    <p:extLst>
      <p:ext uri="{BB962C8B-B14F-4D97-AF65-F5344CB8AC3E}">
        <p14:creationId xmlns:p14="http://schemas.microsoft.com/office/powerpoint/2010/main" val="27063158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CD294F-16E3-4518-19FB-BB5B48160AAB}"/>
            </a:ext>
          </a:extLst>
        </p:cNvPr>
        <p:cNvGrpSpPr/>
        <p:nvPr/>
      </p:nvGrpSpPr>
      <p:grpSpPr>
        <a:xfrm>
          <a:off x="0" y="0"/>
          <a:ext cx="0" cy="0"/>
          <a:chOff x="0" y="0"/>
          <a:chExt cx="0" cy="0"/>
        </a:xfrm>
      </p:grpSpPr>
      <p:sp>
        <p:nvSpPr>
          <p:cNvPr id="4" name="Rectangle 33">
            <a:extLst>
              <a:ext uri="{FF2B5EF4-FFF2-40B4-BE49-F238E27FC236}">
                <a16:creationId xmlns:a16="http://schemas.microsoft.com/office/drawing/2014/main" id="{7E555F9B-9885-CE32-8A2B-D49E3B0E1CFB}"/>
              </a:ext>
            </a:extLst>
          </p:cNvPr>
          <p:cNvSpPr/>
          <p:nvPr/>
        </p:nvSpPr>
        <p:spPr>
          <a:xfrm>
            <a:off x="401312" y="1003448"/>
            <a:ext cx="660104" cy="36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b="1" dirty="0">
                <a:solidFill>
                  <a:srgbClr val="B9D536"/>
                </a:solidFill>
                <a:latin typeface="Outfit" pitchFamily="2" charset="0"/>
                <a:ea typeface="Roboto Black" panose="02000000000000000000" pitchFamily="2" charset="0"/>
              </a:rPr>
              <a:t>5</a:t>
            </a:r>
            <a:endParaRPr lang="id-ID" sz="2400" b="1" dirty="0">
              <a:solidFill>
                <a:srgbClr val="B9D536"/>
              </a:solidFill>
              <a:latin typeface="Outfit" pitchFamily="2" charset="0"/>
              <a:ea typeface="Roboto Black" panose="02000000000000000000" pitchFamily="2" charset="0"/>
            </a:endParaRPr>
          </a:p>
        </p:txBody>
      </p:sp>
      <p:sp>
        <p:nvSpPr>
          <p:cNvPr id="6" name="Título 3">
            <a:extLst>
              <a:ext uri="{FF2B5EF4-FFF2-40B4-BE49-F238E27FC236}">
                <a16:creationId xmlns:a16="http://schemas.microsoft.com/office/drawing/2014/main" id="{B225D87C-7ED6-5FDC-63CE-86E05456C02B}"/>
              </a:ext>
            </a:extLst>
          </p:cNvPr>
          <p:cNvSpPr txBox="1">
            <a:spLocks/>
          </p:cNvSpPr>
          <p:nvPr/>
        </p:nvSpPr>
        <p:spPr bwMode="auto">
          <a:xfrm>
            <a:off x="1061416" y="963338"/>
            <a:ext cx="10920536" cy="400110"/>
          </a:xfrm>
          <a:prstGeom prst="rect">
            <a:avLst/>
          </a:prstGeom>
          <a:solidFill>
            <a:schemeClr val="bg1"/>
          </a:solidFill>
          <a:ln w="9525">
            <a:noFill/>
            <a:miter lim="800000"/>
            <a:headEnd/>
            <a:tailEnd/>
          </a:ln>
        </p:spPr>
        <p:txBody>
          <a:bodyPr vert="horz" wrap="square" lIns="91440" tIns="45720" rIns="91440" bIns="45720" numCol="1" anchor="ctr" anchorCtr="0" compatLnSpc="1">
            <a:prstTxWarp prst="textNoShape">
              <a:avLst/>
            </a:prstTxWarp>
            <a:spAutoFit/>
          </a:bodyPr>
          <a:lstStyle>
            <a:lvl1pPr algn="l" rtl="0" eaLnBrk="0" fontAlgn="base" hangingPunct="0">
              <a:spcBef>
                <a:spcPct val="0"/>
              </a:spcBef>
              <a:spcAft>
                <a:spcPct val="0"/>
              </a:spcAft>
              <a:defRPr sz="1600">
                <a:solidFill>
                  <a:schemeClr val="tx1"/>
                </a:solidFill>
                <a:latin typeface="Outfit" pitchFamily="2" charset="0"/>
                <a:ea typeface="+mj-ea"/>
                <a:cs typeface="+mj-cs"/>
              </a:defRPr>
            </a:lvl1pPr>
            <a:lvl2pPr algn="l" rtl="0" eaLnBrk="0" fontAlgn="base" hangingPunct="0">
              <a:spcBef>
                <a:spcPct val="0"/>
              </a:spcBef>
              <a:spcAft>
                <a:spcPct val="0"/>
              </a:spcAft>
              <a:defRPr sz="4400">
                <a:solidFill>
                  <a:srgbClr val="824B2D"/>
                </a:solidFill>
                <a:latin typeface="Calibri" pitchFamily="34" charset="0"/>
              </a:defRPr>
            </a:lvl2pPr>
            <a:lvl3pPr algn="l" rtl="0" eaLnBrk="0" fontAlgn="base" hangingPunct="0">
              <a:spcBef>
                <a:spcPct val="0"/>
              </a:spcBef>
              <a:spcAft>
                <a:spcPct val="0"/>
              </a:spcAft>
              <a:defRPr sz="4400">
                <a:solidFill>
                  <a:srgbClr val="824B2D"/>
                </a:solidFill>
                <a:latin typeface="Calibri" pitchFamily="34" charset="0"/>
              </a:defRPr>
            </a:lvl3pPr>
            <a:lvl4pPr algn="l" rtl="0" eaLnBrk="0" fontAlgn="base" hangingPunct="0">
              <a:spcBef>
                <a:spcPct val="0"/>
              </a:spcBef>
              <a:spcAft>
                <a:spcPct val="0"/>
              </a:spcAft>
              <a:defRPr sz="4400">
                <a:solidFill>
                  <a:srgbClr val="824B2D"/>
                </a:solidFill>
                <a:latin typeface="Calibri" pitchFamily="34" charset="0"/>
              </a:defRPr>
            </a:lvl4pPr>
            <a:lvl5pPr algn="l" rtl="0" eaLnBrk="0" fontAlgn="base" hangingPunct="0">
              <a:spcBef>
                <a:spcPct val="0"/>
              </a:spcBef>
              <a:spcAft>
                <a:spcPct val="0"/>
              </a:spcAft>
              <a:defRPr sz="4400">
                <a:solidFill>
                  <a:srgbClr val="824B2D"/>
                </a:solidFill>
                <a:latin typeface="Calibri" pitchFamily="34" charset="0"/>
              </a:defRPr>
            </a:lvl5pPr>
            <a:lvl6pPr marL="457200" algn="ctr" rtl="0" fontAlgn="base">
              <a:spcBef>
                <a:spcPct val="0"/>
              </a:spcBef>
              <a:spcAft>
                <a:spcPct val="0"/>
              </a:spcAft>
              <a:defRPr sz="2800">
                <a:solidFill>
                  <a:schemeClr val="tx2"/>
                </a:solidFill>
                <a:latin typeface="Arial" charset="0"/>
              </a:defRPr>
            </a:lvl6pPr>
            <a:lvl7pPr marL="914400" algn="ctr" rtl="0" fontAlgn="base">
              <a:spcBef>
                <a:spcPct val="0"/>
              </a:spcBef>
              <a:spcAft>
                <a:spcPct val="0"/>
              </a:spcAft>
              <a:defRPr sz="2800">
                <a:solidFill>
                  <a:schemeClr val="tx2"/>
                </a:solidFill>
                <a:latin typeface="Arial" charset="0"/>
              </a:defRPr>
            </a:lvl7pPr>
            <a:lvl8pPr marL="1371600" algn="ctr" rtl="0" fontAlgn="base">
              <a:spcBef>
                <a:spcPct val="0"/>
              </a:spcBef>
              <a:spcAft>
                <a:spcPct val="0"/>
              </a:spcAft>
              <a:defRPr sz="2800">
                <a:solidFill>
                  <a:schemeClr val="tx2"/>
                </a:solidFill>
                <a:latin typeface="Arial" charset="0"/>
              </a:defRPr>
            </a:lvl8pPr>
            <a:lvl9pPr marL="1828800" algn="ctr" rtl="0" fontAlgn="base">
              <a:spcBef>
                <a:spcPct val="0"/>
              </a:spcBef>
              <a:spcAft>
                <a:spcPct val="0"/>
              </a:spcAft>
              <a:defRPr sz="2800">
                <a:solidFill>
                  <a:schemeClr val="tx2"/>
                </a:solidFill>
                <a:latin typeface="Arial" charset="0"/>
              </a:defRPr>
            </a:lvl9pPr>
          </a:lstStyle>
          <a:p>
            <a:r>
              <a:rPr lang="es-ES" sz="2000" dirty="0">
                <a:solidFill>
                  <a:srgbClr val="B9D536"/>
                </a:solidFill>
                <a:cs typeface="+mn-cs"/>
              </a:rPr>
              <a:t>Enlaces de interés</a:t>
            </a:r>
          </a:p>
        </p:txBody>
      </p:sp>
      <p:sp>
        <p:nvSpPr>
          <p:cNvPr id="9" name="CuadroTexto 8">
            <a:extLst>
              <a:ext uri="{FF2B5EF4-FFF2-40B4-BE49-F238E27FC236}">
                <a16:creationId xmlns:a16="http://schemas.microsoft.com/office/drawing/2014/main" id="{59443131-75B8-8B30-BD27-FE67E36658B2}"/>
              </a:ext>
            </a:extLst>
          </p:cNvPr>
          <p:cNvSpPr txBox="1"/>
          <p:nvPr/>
        </p:nvSpPr>
        <p:spPr>
          <a:xfrm>
            <a:off x="848768" y="1628800"/>
            <a:ext cx="10494464" cy="338554"/>
          </a:xfrm>
          <a:prstGeom prst="rect">
            <a:avLst/>
          </a:prstGeom>
          <a:noFill/>
        </p:spPr>
        <p:txBody>
          <a:bodyPr wrap="square" rtlCol="0">
            <a:spAutoFit/>
          </a:bodyPr>
          <a:lstStyle/>
          <a:p>
            <a:r>
              <a:rPr lang="es-ES" sz="1600" dirty="0">
                <a:latin typeface="Outfit" pitchFamily="2" charset="0"/>
              </a:rPr>
              <a:t>https://www.hdd-tool.com/es/windows-10/how-to-extend-volume.html</a:t>
            </a:r>
          </a:p>
        </p:txBody>
      </p:sp>
      <p:sp>
        <p:nvSpPr>
          <p:cNvPr id="3" name="CuadroTexto 2">
            <a:extLst>
              <a:ext uri="{FF2B5EF4-FFF2-40B4-BE49-F238E27FC236}">
                <a16:creationId xmlns:a16="http://schemas.microsoft.com/office/drawing/2014/main" id="{1E06247B-2142-6064-93E0-558DCA0CB4E8}"/>
              </a:ext>
            </a:extLst>
          </p:cNvPr>
          <p:cNvSpPr txBox="1"/>
          <p:nvPr/>
        </p:nvSpPr>
        <p:spPr>
          <a:xfrm>
            <a:off x="983432" y="2276872"/>
            <a:ext cx="9001000" cy="338554"/>
          </a:xfrm>
          <a:prstGeom prst="rect">
            <a:avLst/>
          </a:prstGeom>
          <a:noFill/>
        </p:spPr>
        <p:txBody>
          <a:bodyPr wrap="square" rtlCol="0">
            <a:spAutoFit/>
          </a:bodyPr>
          <a:lstStyle/>
          <a:p>
            <a:r>
              <a:rPr lang="es-ES" sz="1600">
                <a:latin typeface="+mj-lt"/>
              </a:rPr>
              <a:t>https://hardzone.es/tutoriales/montaje/raid-discos-duros/</a:t>
            </a:r>
            <a:endParaRPr lang="es-ES" sz="1600" dirty="0">
              <a:latin typeface="+mj-lt"/>
            </a:endParaRPr>
          </a:p>
        </p:txBody>
      </p:sp>
    </p:spTree>
    <p:extLst>
      <p:ext uri="{BB962C8B-B14F-4D97-AF65-F5344CB8AC3E}">
        <p14:creationId xmlns:p14="http://schemas.microsoft.com/office/powerpoint/2010/main" val="3965458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1226923" y="1031069"/>
            <a:ext cx="2880320" cy="338554"/>
          </a:xfrm>
        </p:spPr>
        <p:txBody>
          <a:bodyPr/>
          <a:lstStyle/>
          <a:p>
            <a:r>
              <a:rPr lang="es-ES" dirty="0">
                <a:solidFill>
                  <a:srgbClr val="B9D536"/>
                </a:solidFill>
              </a:rPr>
              <a:t>Índice</a:t>
            </a:r>
          </a:p>
        </p:txBody>
      </p:sp>
      <p:sp>
        <p:nvSpPr>
          <p:cNvPr id="8" name="Rectangle 33">
            <a:extLst>
              <a:ext uri="{FF2B5EF4-FFF2-40B4-BE49-F238E27FC236}">
                <a16:creationId xmlns:a16="http://schemas.microsoft.com/office/drawing/2014/main" id="{DD0176B1-8952-489B-8D67-B71B7BAC0106}"/>
              </a:ext>
            </a:extLst>
          </p:cNvPr>
          <p:cNvSpPr/>
          <p:nvPr/>
        </p:nvSpPr>
        <p:spPr>
          <a:xfrm>
            <a:off x="401312" y="1003448"/>
            <a:ext cx="660104" cy="36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b="1" dirty="0">
                <a:solidFill>
                  <a:srgbClr val="B9D536"/>
                </a:solidFill>
                <a:latin typeface="Outfit" pitchFamily="2" charset="0"/>
                <a:ea typeface="Roboto Black" panose="02000000000000000000" pitchFamily="2" charset="0"/>
              </a:rPr>
              <a:t>I</a:t>
            </a:r>
            <a:endParaRPr lang="id-ID" sz="2400" b="1" dirty="0">
              <a:solidFill>
                <a:srgbClr val="B9D536"/>
              </a:solidFill>
              <a:latin typeface="Outfit" pitchFamily="2" charset="0"/>
              <a:ea typeface="Roboto Black" panose="02000000000000000000" pitchFamily="2" charset="0"/>
            </a:endParaRPr>
          </a:p>
        </p:txBody>
      </p:sp>
      <p:sp>
        <p:nvSpPr>
          <p:cNvPr id="2" name="CuadroTexto 1">
            <a:extLst>
              <a:ext uri="{FF2B5EF4-FFF2-40B4-BE49-F238E27FC236}">
                <a16:creationId xmlns:a16="http://schemas.microsoft.com/office/drawing/2014/main" id="{28C7393A-3D5B-4E2D-8AC1-DCE66CE66E62}"/>
              </a:ext>
            </a:extLst>
          </p:cNvPr>
          <p:cNvSpPr txBox="1"/>
          <p:nvPr/>
        </p:nvSpPr>
        <p:spPr>
          <a:xfrm>
            <a:off x="1231155" y="1772816"/>
            <a:ext cx="6840760" cy="4690515"/>
          </a:xfrm>
          <a:prstGeom prst="rect">
            <a:avLst/>
          </a:prstGeom>
          <a:noFill/>
        </p:spPr>
        <p:txBody>
          <a:bodyPr wrap="square" rtlCol="0">
            <a:spAutoFit/>
          </a:bodyPr>
          <a:lstStyle/>
          <a:p>
            <a:pPr marL="342900" lvl="0" indent="-342900">
              <a:lnSpc>
                <a:spcPct val="115000"/>
              </a:lnSpc>
              <a:spcBef>
                <a:spcPts val="1200"/>
              </a:spcBef>
              <a:buFont typeface="+mj-lt"/>
              <a:buAutoNum type="arabicPeriod"/>
            </a:pPr>
            <a:r>
              <a:rPr lang="es-ES" sz="1600" u="none" strike="noStrike" dirty="0">
                <a:solidFill>
                  <a:schemeClr val="tx1"/>
                </a:solidFill>
                <a:effectLst/>
                <a:latin typeface="+mn-lt"/>
                <a:ea typeface="Arial" panose="020B0604020202020204" pitchFamily="34" charset="0"/>
              </a:rPr>
              <a:t>Montaje y desmontaje de dispositivos en sistemas operativos.</a:t>
            </a:r>
          </a:p>
          <a:p>
            <a:pPr marL="342900" lvl="0" indent="-342900">
              <a:lnSpc>
                <a:spcPct val="115000"/>
              </a:lnSpc>
              <a:buFont typeface="+mj-lt"/>
              <a:buAutoNum type="arabicPeriod"/>
            </a:pPr>
            <a:r>
              <a:rPr lang="es-ES" sz="1600" u="none" strike="noStrike" dirty="0">
                <a:solidFill>
                  <a:schemeClr val="tx1"/>
                </a:solidFill>
                <a:effectLst/>
                <a:latin typeface="+mn-lt"/>
                <a:ea typeface="Arial" panose="020B0604020202020204" pitchFamily="34" charset="0"/>
              </a:rPr>
              <a:t>Automatización de tareas.</a:t>
            </a:r>
          </a:p>
          <a:p>
            <a:pPr marL="342900" lvl="0" indent="-342900">
              <a:lnSpc>
                <a:spcPct val="115000"/>
              </a:lnSpc>
              <a:buFont typeface="+mj-lt"/>
              <a:buAutoNum type="arabicPeriod"/>
            </a:pPr>
            <a:r>
              <a:rPr lang="es-ES" sz="1600" u="none" strike="noStrike" dirty="0">
                <a:solidFill>
                  <a:schemeClr val="tx1"/>
                </a:solidFill>
                <a:effectLst/>
                <a:latin typeface="+mn-lt"/>
                <a:ea typeface="Arial" panose="020B0604020202020204" pitchFamily="34" charset="0"/>
              </a:rPr>
              <a:t>Herramientas de administración de discos (particiones, volúmenes, desfragmentación, chequeo).</a:t>
            </a:r>
          </a:p>
          <a:p>
            <a:pPr marL="342900" lvl="0" indent="-342900">
              <a:lnSpc>
                <a:spcPct val="115000"/>
              </a:lnSpc>
              <a:buFont typeface="+mj-lt"/>
              <a:buAutoNum type="arabicPeriod"/>
            </a:pPr>
            <a:r>
              <a:rPr lang="es-ES" sz="1600" u="none" strike="noStrike" dirty="0">
                <a:solidFill>
                  <a:schemeClr val="tx1"/>
                </a:solidFill>
                <a:effectLst/>
                <a:latin typeface="+mn-lt"/>
                <a:ea typeface="Arial" panose="020B0604020202020204" pitchFamily="34" charset="0"/>
              </a:rPr>
              <a:t>Extensión de volúmenes y volúmenes distribuidos (RAID0 por software).</a:t>
            </a:r>
          </a:p>
          <a:p>
            <a:pPr marL="342900" lvl="0" indent="-342900">
              <a:lnSpc>
                <a:spcPct val="115000"/>
              </a:lnSpc>
              <a:spcAft>
                <a:spcPts val="1200"/>
              </a:spcAft>
              <a:buFont typeface="+mj-lt"/>
              <a:buAutoNum type="arabicPeriod"/>
            </a:pPr>
            <a:r>
              <a:rPr lang="es-ES" sz="1600" u="none" strike="noStrike" dirty="0">
                <a:solidFill>
                  <a:schemeClr val="tx1"/>
                </a:solidFill>
                <a:effectLst/>
                <a:latin typeface="+mn-lt"/>
                <a:ea typeface="Arial" panose="020B0604020202020204" pitchFamily="34" charset="0"/>
              </a:rPr>
              <a:t>Tolerancia a fallos de hardware (RAID1 y RAID5 por software).</a:t>
            </a:r>
          </a:p>
          <a:p>
            <a:pPr marL="457200" indent="-457200">
              <a:buFont typeface="+mj-lt"/>
              <a:buAutoNum type="arabicPeriod"/>
            </a:pPr>
            <a:endParaRPr lang="es-ES" sz="1600" dirty="0">
              <a:solidFill>
                <a:schemeClr val="tx1"/>
              </a:solidFill>
              <a:latin typeface="+mn-lt"/>
            </a:endParaRPr>
          </a:p>
          <a:p>
            <a:pPr marL="228600" indent="-228600">
              <a:buFont typeface="+mj-lt"/>
              <a:buAutoNum type="arabicPeriod"/>
            </a:pPr>
            <a:endParaRPr lang="es-ES" sz="1600" dirty="0">
              <a:solidFill>
                <a:schemeClr val="tx1"/>
              </a:solidFill>
              <a:latin typeface="+mn-lt"/>
            </a:endParaRPr>
          </a:p>
          <a:p>
            <a:pPr marL="228600" indent="-228600">
              <a:buFont typeface="+mj-lt"/>
              <a:buAutoNum type="arabicPeriod"/>
            </a:pPr>
            <a:endParaRPr lang="es-ES" sz="1600" dirty="0">
              <a:solidFill>
                <a:schemeClr val="tx1"/>
              </a:solidFill>
              <a:latin typeface="+mn-lt"/>
            </a:endParaRPr>
          </a:p>
          <a:p>
            <a:pPr marL="228600" indent="-228600">
              <a:buFont typeface="+mj-lt"/>
              <a:buAutoNum type="arabicPeriod"/>
            </a:pPr>
            <a:endParaRPr lang="es-ES" sz="1600" dirty="0">
              <a:solidFill>
                <a:schemeClr val="tx1"/>
              </a:solidFill>
              <a:latin typeface="+mn-lt"/>
            </a:endParaRPr>
          </a:p>
          <a:p>
            <a:pPr marL="228600" indent="-228600">
              <a:buFont typeface="+mj-lt"/>
              <a:buAutoNum type="arabicPeriod"/>
            </a:pPr>
            <a:endParaRPr lang="es-ES" sz="1600" dirty="0">
              <a:solidFill>
                <a:schemeClr val="tx1"/>
              </a:solidFill>
              <a:latin typeface="+mn-lt"/>
            </a:endParaRPr>
          </a:p>
          <a:p>
            <a:pPr marL="228600" indent="-228600">
              <a:buFont typeface="+mj-lt"/>
              <a:buAutoNum type="arabicPeriod"/>
            </a:pPr>
            <a:endParaRPr lang="es-ES" sz="1600" dirty="0">
              <a:solidFill>
                <a:schemeClr val="tx1"/>
              </a:solidFill>
              <a:latin typeface="+mn-lt"/>
            </a:endParaRPr>
          </a:p>
          <a:p>
            <a:pPr marL="228600" indent="-228600">
              <a:buFont typeface="+mj-lt"/>
              <a:buAutoNum type="arabicPeriod"/>
            </a:pPr>
            <a:endParaRPr lang="es-ES" sz="1600" dirty="0">
              <a:solidFill>
                <a:schemeClr val="tx1"/>
              </a:solidFill>
              <a:latin typeface="+mn-lt"/>
            </a:endParaRPr>
          </a:p>
          <a:p>
            <a:pPr marL="228600" indent="-228600">
              <a:buFont typeface="+mj-lt"/>
              <a:buAutoNum type="arabicPeriod"/>
            </a:pPr>
            <a:endParaRPr lang="es-ES" sz="1600" dirty="0">
              <a:solidFill>
                <a:schemeClr val="tx1"/>
              </a:solidFill>
              <a:latin typeface="+mn-lt"/>
            </a:endParaRPr>
          </a:p>
          <a:p>
            <a:pPr marL="228600" indent="-228600">
              <a:buFont typeface="+mj-lt"/>
              <a:buAutoNum type="arabicPeriod"/>
            </a:pPr>
            <a:endParaRPr lang="es-ES" sz="1600" dirty="0">
              <a:solidFill>
                <a:schemeClr val="tx1"/>
              </a:solidFill>
              <a:latin typeface="+mn-lt"/>
            </a:endParaRPr>
          </a:p>
          <a:p>
            <a:pPr marL="228600" indent="-228600">
              <a:buFont typeface="+mj-lt"/>
              <a:buAutoNum type="arabicPeriod"/>
            </a:pPr>
            <a:endParaRPr lang="es-ES" sz="1600" dirty="0">
              <a:solidFill>
                <a:schemeClr val="tx1"/>
              </a:solidFill>
              <a:latin typeface="+mn-lt"/>
            </a:endParaRPr>
          </a:p>
        </p:txBody>
      </p:sp>
    </p:spTree>
    <p:extLst>
      <p:ext uri="{BB962C8B-B14F-4D97-AF65-F5344CB8AC3E}">
        <p14:creationId xmlns:p14="http://schemas.microsoft.com/office/powerpoint/2010/main" val="1818989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3">
            <a:extLst>
              <a:ext uri="{FF2B5EF4-FFF2-40B4-BE49-F238E27FC236}">
                <a16:creationId xmlns:a16="http://schemas.microsoft.com/office/drawing/2014/main" id="{12608B5E-47C5-4E12-A53A-B6E2F55F1152}"/>
              </a:ext>
            </a:extLst>
          </p:cNvPr>
          <p:cNvSpPr>
            <a:spLocks noGrp="1"/>
          </p:cNvSpPr>
          <p:nvPr>
            <p:ph type="title"/>
          </p:nvPr>
        </p:nvSpPr>
        <p:spPr>
          <a:xfrm>
            <a:off x="1271464" y="923228"/>
            <a:ext cx="9767404" cy="400110"/>
          </a:xfrm>
        </p:spPr>
        <p:txBody>
          <a:bodyPr/>
          <a:lstStyle/>
          <a:p>
            <a:r>
              <a:rPr lang="es-ES" sz="2000" dirty="0">
                <a:solidFill>
                  <a:srgbClr val="B9D536"/>
                </a:solidFill>
              </a:rPr>
              <a:t>Montaje y desmontaje de dispositivos en sistemas operativos.</a:t>
            </a:r>
          </a:p>
        </p:txBody>
      </p:sp>
      <p:sp>
        <p:nvSpPr>
          <p:cNvPr id="4" name="Rectangle 33">
            <a:extLst>
              <a:ext uri="{FF2B5EF4-FFF2-40B4-BE49-F238E27FC236}">
                <a16:creationId xmlns:a16="http://schemas.microsoft.com/office/drawing/2014/main" id="{E1D21E98-D469-4BDE-8E00-E7C6F87B6C90}"/>
              </a:ext>
            </a:extLst>
          </p:cNvPr>
          <p:cNvSpPr/>
          <p:nvPr/>
        </p:nvSpPr>
        <p:spPr>
          <a:xfrm>
            <a:off x="401312" y="1003448"/>
            <a:ext cx="660104" cy="36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b="1" dirty="0">
                <a:solidFill>
                  <a:srgbClr val="B9D536"/>
                </a:solidFill>
                <a:latin typeface="Outfit" pitchFamily="2" charset="0"/>
                <a:ea typeface="Roboto Black" panose="02000000000000000000" pitchFamily="2" charset="0"/>
              </a:rPr>
              <a:t>1</a:t>
            </a:r>
            <a:endParaRPr lang="id-ID" sz="2400" b="1" dirty="0">
              <a:solidFill>
                <a:srgbClr val="B9D536"/>
              </a:solidFill>
              <a:latin typeface="Outfit" pitchFamily="2" charset="0"/>
              <a:ea typeface="Roboto Black" panose="02000000000000000000" pitchFamily="2" charset="0"/>
            </a:endParaRPr>
          </a:p>
        </p:txBody>
      </p:sp>
      <p:sp>
        <p:nvSpPr>
          <p:cNvPr id="5" name="CuadroTexto 4">
            <a:extLst>
              <a:ext uri="{FF2B5EF4-FFF2-40B4-BE49-F238E27FC236}">
                <a16:creationId xmlns:a16="http://schemas.microsoft.com/office/drawing/2014/main" id="{958A5A59-2E14-4EB5-AFC8-F9C4256FBBE1}"/>
              </a:ext>
            </a:extLst>
          </p:cNvPr>
          <p:cNvSpPr txBox="1"/>
          <p:nvPr/>
        </p:nvSpPr>
        <p:spPr>
          <a:xfrm>
            <a:off x="1271464" y="1807051"/>
            <a:ext cx="9865096" cy="584775"/>
          </a:xfrm>
          <a:prstGeom prst="rect">
            <a:avLst/>
          </a:prstGeom>
          <a:noFill/>
        </p:spPr>
        <p:txBody>
          <a:bodyPr wrap="square" rtlCol="0">
            <a:spAutoFit/>
          </a:bodyPr>
          <a:lstStyle/>
          <a:p>
            <a:pPr marL="2336800" indent="-2336800">
              <a:tabLst>
                <a:tab pos="1252538" algn="l"/>
                <a:tab pos="2244725" algn="l"/>
              </a:tabLst>
            </a:pPr>
            <a:r>
              <a:rPr lang="es-ES" sz="1600" dirty="0">
                <a:solidFill>
                  <a:schemeClr val="tx1"/>
                </a:solidFill>
              </a:rPr>
              <a:t>DEFINICION MONTAJE</a:t>
            </a:r>
            <a:r>
              <a:rPr lang="es-ES" sz="1600" dirty="0">
                <a:solidFill>
                  <a:schemeClr val="tx1"/>
                </a:solidFill>
                <a:latin typeface="Outfit" pitchFamily="2" charset="0"/>
              </a:rPr>
              <a:t>: Permite </a:t>
            </a:r>
            <a:r>
              <a:rPr lang="es-ES" sz="1600" b="0" i="0" dirty="0">
                <a:solidFill>
                  <a:schemeClr val="tx1"/>
                </a:solidFill>
                <a:effectLst/>
                <a:latin typeface="+mj-lt"/>
              </a:rPr>
              <a:t>que los archivos, directorios, dispositivos y sistemas de archivos estén disponibles en una ubicación determinada</a:t>
            </a:r>
          </a:p>
        </p:txBody>
      </p:sp>
      <p:sp>
        <p:nvSpPr>
          <p:cNvPr id="2" name="CuadroTexto 1">
            <a:extLst>
              <a:ext uri="{FF2B5EF4-FFF2-40B4-BE49-F238E27FC236}">
                <a16:creationId xmlns:a16="http://schemas.microsoft.com/office/drawing/2014/main" id="{F5034FCA-9CB7-A66A-1FFC-4BF240C8644E}"/>
              </a:ext>
            </a:extLst>
          </p:cNvPr>
          <p:cNvSpPr txBox="1"/>
          <p:nvPr/>
        </p:nvSpPr>
        <p:spPr>
          <a:xfrm>
            <a:off x="1559496" y="2372073"/>
            <a:ext cx="9865096" cy="523220"/>
          </a:xfrm>
          <a:prstGeom prst="rect">
            <a:avLst/>
          </a:prstGeom>
          <a:noFill/>
        </p:spPr>
        <p:txBody>
          <a:bodyPr wrap="square" rtlCol="0">
            <a:spAutoFit/>
          </a:bodyPr>
          <a:lstStyle/>
          <a:p>
            <a:r>
              <a:rPr lang="es-ES" sz="1400" b="0" i="0" dirty="0">
                <a:solidFill>
                  <a:srgbClr val="1E1E1E"/>
                </a:solidFill>
                <a:effectLst/>
                <a:latin typeface="+mj-lt"/>
              </a:rPr>
              <a:t>En el dispositivo Windows, selecciona </a:t>
            </a:r>
            <a:r>
              <a:rPr lang="es-ES" sz="1400" b="1" i="0" dirty="0">
                <a:solidFill>
                  <a:srgbClr val="1E1E1E"/>
                </a:solidFill>
                <a:effectLst/>
                <a:latin typeface="+mj-lt"/>
              </a:rPr>
              <a:t>Inicio </a:t>
            </a:r>
            <a:r>
              <a:rPr lang="es-ES" sz="1400" b="0" i="0" dirty="0">
                <a:solidFill>
                  <a:srgbClr val="1E1E1E"/>
                </a:solidFill>
                <a:effectLst/>
                <a:latin typeface="+mj-lt"/>
              </a:rPr>
              <a:t> y, a continuación, </a:t>
            </a:r>
            <a:r>
              <a:rPr lang="es-ES" sz="1400" b="1" i="0" dirty="0">
                <a:solidFill>
                  <a:srgbClr val="1E1E1E"/>
                </a:solidFill>
                <a:effectLst/>
                <a:latin typeface="+mj-lt"/>
              </a:rPr>
              <a:t>Configuración </a:t>
            </a:r>
            <a:r>
              <a:rPr lang="es-ES" sz="1400" b="0" i="0" dirty="0">
                <a:solidFill>
                  <a:srgbClr val="1E1E1E"/>
                </a:solidFill>
                <a:effectLst/>
                <a:latin typeface="+mj-lt"/>
              </a:rPr>
              <a:t> &gt; </a:t>
            </a:r>
            <a:r>
              <a:rPr lang="es-ES" sz="1400" b="1" i="0" dirty="0">
                <a:solidFill>
                  <a:srgbClr val="1E1E1E"/>
                </a:solidFill>
                <a:effectLst/>
                <a:latin typeface="+mj-lt"/>
              </a:rPr>
              <a:t>Dispositivos </a:t>
            </a:r>
            <a:r>
              <a:rPr lang="es-ES" sz="1400" b="0" i="0" dirty="0">
                <a:solidFill>
                  <a:srgbClr val="1E1E1E"/>
                </a:solidFill>
                <a:effectLst/>
                <a:latin typeface="+mj-lt"/>
              </a:rPr>
              <a:t>.</a:t>
            </a:r>
            <a:br>
              <a:rPr lang="es-ES" sz="1400" dirty="0">
                <a:latin typeface="+mj-lt"/>
              </a:rPr>
            </a:br>
            <a:endParaRPr lang="es-ES" sz="1400" dirty="0">
              <a:latin typeface="+mj-lt"/>
            </a:endParaRPr>
          </a:p>
        </p:txBody>
      </p:sp>
      <p:pic>
        <p:nvPicPr>
          <p:cNvPr id="8" name="Imagen 7">
            <a:extLst>
              <a:ext uri="{FF2B5EF4-FFF2-40B4-BE49-F238E27FC236}">
                <a16:creationId xmlns:a16="http://schemas.microsoft.com/office/drawing/2014/main" id="{EEAE14A3-F5BD-8EC6-6CFA-F1A5F31A8CE8}"/>
              </a:ext>
            </a:extLst>
          </p:cNvPr>
          <p:cNvPicPr>
            <a:picLocks noChangeAspect="1"/>
          </p:cNvPicPr>
          <p:nvPr/>
        </p:nvPicPr>
        <p:blipFill>
          <a:blip r:embed="rId2"/>
          <a:stretch>
            <a:fillRect/>
          </a:stretch>
        </p:blipFill>
        <p:spPr>
          <a:xfrm>
            <a:off x="6639286" y="2780928"/>
            <a:ext cx="5400600" cy="3553130"/>
          </a:xfrm>
          <a:prstGeom prst="rect">
            <a:avLst/>
          </a:prstGeom>
        </p:spPr>
      </p:pic>
      <p:pic>
        <p:nvPicPr>
          <p:cNvPr id="10" name="Imagen 9">
            <a:extLst>
              <a:ext uri="{FF2B5EF4-FFF2-40B4-BE49-F238E27FC236}">
                <a16:creationId xmlns:a16="http://schemas.microsoft.com/office/drawing/2014/main" id="{0456727C-4EB1-6E00-75D6-0420D14FF1C8}"/>
              </a:ext>
            </a:extLst>
          </p:cNvPr>
          <p:cNvPicPr>
            <a:picLocks noChangeAspect="1"/>
          </p:cNvPicPr>
          <p:nvPr/>
        </p:nvPicPr>
        <p:blipFill>
          <a:blip r:embed="rId3"/>
          <a:stretch>
            <a:fillRect/>
          </a:stretch>
        </p:blipFill>
        <p:spPr>
          <a:xfrm>
            <a:off x="761390" y="2870481"/>
            <a:ext cx="5425910" cy="891617"/>
          </a:xfrm>
          <a:prstGeom prst="rect">
            <a:avLst/>
          </a:prstGeom>
        </p:spPr>
      </p:pic>
      <p:sp>
        <p:nvSpPr>
          <p:cNvPr id="6" name="CuadroTexto 5">
            <a:extLst>
              <a:ext uri="{FF2B5EF4-FFF2-40B4-BE49-F238E27FC236}">
                <a16:creationId xmlns:a16="http://schemas.microsoft.com/office/drawing/2014/main" id="{3C92B5FB-08FA-AEDC-B808-519F62281A48}"/>
              </a:ext>
            </a:extLst>
          </p:cNvPr>
          <p:cNvSpPr txBox="1"/>
          <p:nvPr/>
        </p:nvSpPr>
        <p:spPr>
          <a:xfrm>
            <a:off x="911424" y="4231239"/>
            <a:ext cx="4968552" cy="830997"/>
          </a:xfrm>
          <a:prstGeom prst="rect">
            <a:avLst/>
          </a:prstGeom>
          <a:noFill/>
        </p:spPr>
        <p:txBody>
          <a:bodyPr wrap="square" rtlCol="0">
            <a:spAutoFit/>
          </a:bodyPr>
          <a:lstStyle/>
          <a:p>
            <a:r>
              <a:rPr lang="es-ES" sz="1600" dirty="0">
                <a:solidFill>
                  <a:schemeClr val="tx1"/>
                </a:solidFill>
                <a:latin typeface="+mn-lt"/>
              </a:rPr>
              <a:t>En Linux si el sistema de archivos no se ve automáticamente debemos añadirlo usando por ejemplo por terminal el comando </a:t>
            </a:r>
            <a:r>
              <a:rPr lang="es-ES" sz="1600" dirty="0" err="1">
                <a:solidFill>
                  <a:schemeClr val="tx1"/>
                </a:solidFill>
                <a:latin typeface="+mn-lt"/>
              </a:rPr>
              <a:t>mount</a:t>
            </a:r>
            <a:endParaRPr lang="es-ES" sz="1600" dirty="0">
              <a:solidFill>
                <a:schemeClr val="tx1"/>
              </a:solidFill>
              <a:latin typeface="+mn-lt"/>
            </a:endParaRPr>
          </a:p>
        </p:txBody>
      </p:sp>
    </p:spTree>
    <p:extLst>
      <p:ext uri="{BB962C8B-B14F-4D97-AF65-F5344CB8AC3E}">
        <p14:creationId xmlns:p14="http://schemas.microsoft.com/office/powerpoint/2010/main" val="411477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931F1C-D744-9E75-3C19-5FF791566EB2}"/>
            </a:ext>
          </a:extLst>
        </p:cNvPr>
        <p:cNvGrpSpPr/>
        <p:nvPr/>
      </p:nvGrpSpPr>
      <p:grpSpPr>
        <a:xfrm>
          <a:off x="0" y="0"/>
          <a:ext cx="0" cy="0"/>
          <a:chOff x="0" y="0"/>
          <a:chExt cx="0" cy="0"/>
        </a:xfrm>
      </p:grpSpPr>
      <p:sp>
        <p:nvSpPr>
          <p:cNvPr id="3" name="Título 3">
            <a:extLst>
              <a:ext uri="{FF2B5EF4-FFF2-40B4-BE49-F238E27FC236}">
                <a16:creationId xmlns:a16="http://schemas.microsoft.com/office/drawing/2014/main" id="{DF1D3FCA-771D-51EE-D52A-AF0DA88C7BE2}"/>
              </a:ext>
            </a:extLst>
          </p:cNvPr>
          <p:cNvSpPr>
            <a:spLocks noGrp="1"/>
          </p:cNvSpPr>
          <p:nvPr>
            <p:ph type="title"/>
          </p:nvPr>
        </p:nvSpPr>
        <p:spPr>
          <a:xfrm>
            <a:off x="1271464" y="923228"/>
            <a:ext cx="9767404" cy="400110"/>
          </a:xfrm>
        </p:spPr>
        <p:txBody>
          <a:bodyPr/>
          <a:lstStyle/>
          <a:p>
            <a:r>
              <a:rPr lang="es-ES" sz="2000" dirty="0">
                <a:solidFill>
                  <a:srgbClr val="B9D536"/>
                </a:solidFill>
              </a:rPr>
              <a:t>Montaje y desmontaje de dispositivos en sistemas operativos.</a:t>
            </a:r>
          </a:p>
        </p:txBody>
      </p:sp>
      <p:sp>
        <p:nvSpPr>
          <p:cNvPr id="4" name="Rectangle 33">
            <a:extLst>
              <a:ext uri="{FF2B5EF4-FFF2-40B4-BE49-F238E27FC236}">
                <a16:creationId xmlns:a16="http://schemas.microsoft.com/office/drawing/2014/main" id="{7BED5A66-D2A1-5C44-A98E-11638BCB0EDD}"/>
              </a:ext>
            </a:extLst>
          </p:cNvPr>
          <p:cNvSpPr/>
          <p:nvPr/>
        </p:nvSpPr>
        <p:spPr>
          <a:xfrm>
            <a:off x="401312" y="1003448"/>
            <a:ext cx="660104" cy="36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b="1" dirty="0">
                <a:solidFill>
                  <a:srgbClr val="B9D536"/>
                </a:solidFill>
                <a:latin typeface="Outfit" pitchFamily="2" charset="0"/>
                <a:ea typeface="Roboto Black" panose="02000000000000000000" pitchFamily="2" charset="0"/>
              </a:rPr>
              <a:t>1</a:t>
            </a:r>
            <a:endParaRPr lang="id-ID" sz="2400" b="1" dirty="0">
              <a:solidFill>
                <a:srgbClr val="B9D536"/>
              </a:solidFill>
              <a:latin typeface="Outfit" pitchFamily="2" charset="0"/>
              <a:ea typeface="Roboto Black" panose="02000000000000000000" pitchFamily="2" charset="0"/>
            </a:endParaRPr>
          </a:p>
        </p:txBody>
      </p:sp>
      <p:sp>
        <p:nvSpPr>
          <p:cNvPr id="5" name="CuadroTexto 4">
            <a:extLst>
              <a:ext uri="{FF2B5EF4-FFF2-40B4-BE49-F238E27FC236}">
                <a16:creationId xmlns:a16="http://schemas.microsoft.com/office/drawing/2014/main" id="{DEA9008E-469C-A0F2-B924-66655114F1F0}"/>
              </a:ext>
            </a:extLst>
          </p:cNvPr>
          <p:cNvSpPr txBox="1"/>
          <p:nvPr/>
        </p:nvSpPr>
        <p:spPr>
          <a:xfrm>
            <a:off x="1292856" y="1700808"/>
            <a:ext cx="9865096" cy="338554"/>
          </a:xfrm>
          <a:prstGeom prst="rect">
            <a:avLst/>
          </a:prstGeom>
          <a:noFill/>
        </p:spPr>
        <p:txBody>
          <a:bodyPr wrap="square" rtlCol="0">
            <a:spAutoFit/>
          </a:bodyPr>
          <a:lstStyle/>
          <a:p>
            <a:pPr marL="2336800" indent="-2336800">
              <a:tabLst>
                <a:tab pos="1252538" algn="l"/>
                <a:tab pos="2244725" algn="l"/>
              </a:tabLst>
            </a:pPr>
            <a:r>
              <a:rPr lang="es-ES" sz="1600" dirty="0">
                <a:solidFill>
                  <a:schemeClr val="tx1"/>
                </a:solidFill>
              </a:rPr>
              <a:t>DEFINICION DESMONTAJE</a:t>
            </a:r>
            <a:r>
              <a:rPr lang="es-ES" sz="1600" dirty="0">
                <a:solidFill>
                  <a:schemeClr val="tx1"/>
                </a:solidFill>
                <a:latin typeface="Outfit" pitchFamily="2" charset="0"/>
              </a:rPr>
              <a:t>: </a:t>
            </a:r>
            <a:r>
              <a:rPr lang="es-ES" sz="1600" b="0" i="0" dirty="0">
                <a:solidFill>
                  <a:schemeClr val="tx1"/>
                </a:solidFill>
                <a:effectLst/>
                <a:latin typeface="+mj-lt"/>
              </a:rPr>
              <a:t>deshabilita el acceso al sistema de archivos que reside en un dispositivo</a:t>
            </a:r>
            <a:endParaRPr lang="es-ES" sz="1600" dirty="0">
              <a:solidFill>
                <a:schemeClr val="tx1"/>
              </a:solidFill>
              <a:latin typeface="+mj-lt"/>
            </a:endParaRPr>
          </a:p>
        </p:txBody>
      </p:sp>
      <p:sp>
        <p:nvSpPr>
          <p:cNvPr id="7" name="CuadroTexto 6">
            <a:extLst>
              <a:ext uri="{FF2B5EF4-FFF2-40B4-BE49-F238E27FC236}">
                <a16:creationId xmlns:a16="http://schemas.microsoft.com/office/drawing/2014/main" id="{9D3C2779-AB05-15CA-3D68-6241B481C441}"/>
              </a:ext>
            </a:extLst>
          </p:cNvPr>
          <p:cNvSpPr txBox="1"/>
          <p:nvPr/>
        </p:nvSpPr>
        <p:spPr>
          <a:xfrm>
            <a:off x="2351584" y="2124444"/>
            <a:ext cx="6912768" cy="584775"/>
          </a:xfrm>
          <a:prstGeom prst="rect">
            <a:avLst/>
          </a:prstGeom>
          <a:noFill/>
        </p:spPr>
        <p:txBody>
          <a:bodyPr wrap="square">
            <a:spAutoFit/>
          </a:bodyPr>
          <a:lstStyle/>
          <a:p>
            <a:r>
              <a:rPr lang="es-ES" sz="1600" b="0" i="0" dirty="0">
                <a:solidFill>
                  <a:schemeClr val="tx1"/>
                </a:solidFill>
                <a:effectLst/>
                <a:latin typeface="+mj-lt"/>
              </a:rPr>
              <a:t>En Windows, normalmente se hace clic derecho en la unidad y se selecciona "Expulsar"</a:t>
            </a:r>
            <a:endParaRPr lang="es-ES" sz="1600" dirty="0">
              <a:latin typeface="+mj-lt"/>
            </a:endParaRPr>
          </a:p>
        </p:txBody>
      </p:sp>
      <p:sp>
        <p:nvSpPr>
          <p:cNvPr id="2" name="CuadroTexto 1">
            <a:extLst>
              <a:ext uri="{FF2B5EF4-FFF2-40B4-BE49-F238E27FC236}">
                <a16:creationId xmlns:a16="http://schemas.microsoft.com/office/drawing/2014/main" id="{2F55A2B1-ADB4-4B36-8C8D-671EB5171D3F}"/>
              </a:ext>
            </a:extLst>
          </p:cNvPr>
          <p:cNvSpPr txBox="1"/>
          <p:nvPr/>
        </p:nvSpPr>
        <p:spPr>
          <a:xfrm>
            <a:off x="1415480" y="3356992"/>
            <a:ext cx="9073008" cy="584775"/>
          </a:xfrm>
          <a:prstGeom prst="rect">
            <a:avLst/>
          </a:prstGeom>
          <a:noFill/>
        </p:spPr>
        <p:txBody>
          <a:bodyPr wrap="square" rtlCol="0">
            <a:spAutoFit/>
          </a:bodyPr>
          <a:lstStyle/>
          <a:p>
            <a:r>
              <a:rPr lang="es-ES" sz="1600" dirty="0">
                <a:solidFill>
                  <a:schemeClr val="tx1"/>
                </a:solidFill>
                <a:latin typeface="+mn-lt"/>
              </a:rPr>
              <a:t>En Linux si el sistema de archivos no se ve automáticamente debemos añadirlo usando por terminal el comando </a:t>
            </a:r>
            <a:r>
              <a:rPr lang="es-ES" sz="1600" dirty="0" err="1">
                <a:solidFill>
                  <a:schemeClr val="tx1"/>
                </a:solidFill>
                <a:latin typeface="+mn-lt"/>
              </a:rPr>
              <a:t>mount</a:t>
            </a:r>
            <a:endParaRPr lang="es-ES" sz="1600" dirty="0">
              <a:solidFill>
                <a:schemeClr val="tx1"/>
              </a:solidFill>
              <a:latin typeface="+mn-lt"/>
            </a:endParaRPr>
          </a:p>
        </p:txBody>
      </p:sp>
      <p:pic>
        <p:nvPicPr>
          <p:cNvPr id="8" name="Imagen 7">
            <a:extLst>
              <a:ext uri="{FF2B5EF4-FFF2-40B4-BE49-F238E27FC236}">
                <a16:creationId xmlns:a16="http://schemas.microsoft.com/office/drawing/2014/main" id="{A47B5EE8-A4FF-7392-9EBE-526755363C2F}"/>
              </a:ext>
            </a:extLst>
          </p:cNvPr>
          <p:cNvPicPr>
            <a:picLocks noChangeAspect="1"/>
          </p:cNvPicPr>
          <p:nvPr/>
        </p:nvPicPr>
        <p:blipFill>
          <a:blip r:embed="rId2"/>
          <a:stretch>
            <a:fillRect/>
          </a:stretch>
        </p:blipFill>
        <p:spPr>
          <a:xfrm>
            <a:off x="2511256" y="3940144"/>
            <a:ext cx="7761208" cy="2606266"/>
          </a:xfrm>
          <a:prstGeom prst="rect">
            <a:avLst/>
          </a:prstGeom>
        </p:spPr>
      </p:pic>
    </p:spTree>
    <p:extLst>
      <p:ext uri="{BB962C8B-B14F-4D97-AF65-F5344CB8AC3E}">
        <p14:creationId xmlns:p14="http://schemas.microsoft.com/office/powerpoint/2010/main" val="3185258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3">
            <a:extLst>
              <a:ext uri="{FF2B5EF4-FFF2-40B4-BE49-F238E27FC236}">
                <a16:creationId xmlns:a16="http://schemas.microsoft.com/office/drawing/2014/main" id="{12608B5E-47C5-4E12-A53A-B6E2F55F1152}"/>
              </a:ext>
            </a:extLst>
          </p:cNvPr>
          <p:cNvSpPr>
            <a:spLocks noGrp="1"/>
          </p:cNvSpPr>
          <p:nvPr>
            <p:ph type="title"/>
          </p:nvPr>
        </p:nvSpPr>
        <p:spPr>
          <a:xfrm>
            <a:off x="1410882" y="963338"/>
            <a:ext cx="3384376" cy="400110"/>
          </a:xfrm>
        </p:spPr>
        <p:txBody>
          <a:bodyPr/>
          <a:lstStyle/>
          <a:p>
            <a:r>
              <a:rPr lang="es-ES" sz="2000" dirty="0">
                <a:solidFill>
                  <a:srgbClr val="B9D536"/>
                </a:solidFill>
              </a:rPr>
              <a:t>Automatización de tareas</a:t>
            </a:r>
          </a:p>
        </p:txBody>
      </p:sp>
      <p:sp>
        <p:nvSpPr>
          <p:cNvPr id="4" name="Rectangle 33">
            <a:extLst>
              <a:ext uri="{FF2B5EF4-FFF2-40B4-BE49-F238E27FC236}">
                <a16:creationId xmlns:a16="http://schemas.microsoft.com/office/drawing/2014/main" id="{E1D21E98-D469-4BDE-8E00-E7C6F87B6C90}"/>
              </a:ext>
            </a:extLst>
          </p:cNvPr>
          <p:cNvSpPr/>
          <p:nvPr/>
        </p:nvSpPr>
        <p:spPr>
          <a:xfrm>
            <a:off x="401312" y="1003448"/>
            <a:ext cx="660104" cy="36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b="1" dirty="0">
                <a:solidFill>
                  <a:srgbClr val="B9D536"/>
                </a:solidFill>
                <a:latin typeface="Outfit" pitchFamily="2" charset="0"/>
                <a:ea typeface="Roboto Black" panose="02000000000000000000" pitchFamily="2" charset="0"/>
              </a:rPr>
              <a:t>2</a:t>
            </a:r>
            <a:endParaRPr lang="id-ID" sz="2400" b="1" dirty="0">
              <a:solidFill>
                <a:srgbClr val="B9D536"/>
              </a:solidFill>
              <a:latin typeface="Outfit" pitchFamily="2" charset="0"/>
              <a:ea typeface="Roboto Black" panose="02000000000000000000" pitchFamily="2" charset="0"/>
            </a:endParaRPr>
          </a:p>
        </p:txBody>
      </p:sp>
      <p:sp>
        <p:nvSpPr>
          <p:cNvPr id="2" name="CuadroTexto 1">
            <a:extLst>
              <a:ext uri="{FF2B5EF4-FFF2-40B4-BE49-F238E27FC236}">
                <a16:creationId xmlns:a16="http://schemas.microsoft.com/office/drawing/2014/main" id="{DA830D24-EC49-CB4B-6B2A-3E048F2A96F0}"/>
              </a:ext>
            </a:extLst>
          </p:cNvPr>
          <p:cNvSpPr txBox="1"/>
          <p:nvPr/>
        </p:nvSpPr>
        <p:spPr>
          <a:xfrm>
            <a:off x="1199456" y="1472727"/>
            <a:ext cx="9217024" cy="830997"/>
          </a:xfrm>
          <a:prstGeom prst="rect">
            <a:avLst/>
          </a:prstGeom>
          <a:noFill/>
        </p:spPr>
        <p:txBody>
          <a:bodyPr wrap="square" rtlCol="0">
            <a:spAutoFit/>
          </a:bodyPr>
          <a:lstStyle/>
          <a:p>
            <a:r>
              <a:rPr lang="es-ES" sz="1600" dirty="0">
                <a:solidFill>
                  <a:schemeClr val="tx1"/>
                </a:solidFill>
                <a:latin typeface="+mj-lt"/>
              </a:rPr>
              <a:t>En Linux podemos utilizar el comando AT nos permite programar tareas únicas , además nos permite enviar notificaciones… </a:t>
            </a:r>
          </a:p>
          <a:p>
            <a:endParaRPr lang="es-ES" sz="1600" dirty="0">
              <a:solidFill>
                <a:schemeClr val="tx1"/>
              </a:solidFill>
              <a:latin typeface="+mj-lt"/>
            </a:endParaRPr>
          </a:p>
        </p:txBody>
      </p:sp>
      <p:sp>
        <p:nvSpPr>
          <p:cNvPr id="9" name="CuadroTexto 8">
            <a:extLst>
              <a:ext uri="{FF2B5EF4-FFF2-40B4-BE49-F238E27FC236}">
                <a16:creationId xmlns:a16="http://schemas.microsoft.com/office/drawing/2014/main" id="{4CCA6683-8DE6-44E1-FFA3-B58139376FB9}"/>
              </a:ext>
            </a:extLst>
          </p:cNvPr>
          <p:cNvSpPr txBox="1"/>
          <p:nvPr/>
        </p:nvSpPr>
        <p:spPr>
          <a:xfrm>
            <a:off x="1357602" y="3573016"/>
            <a:ext cx="9217024" cy="830997"/>
          </a:xfrm>
          <a:prstGeom prst="rect">
            <a:avLst/>
          </a:prstGeom>
          <a:noFill/>
        </p:spPr>
        <p:txBody>
          <a:bodyPr wrap="square" rtlCol="0">
            <a:spAutoFit/>
          </a:bodyPr>
          <a:lstStyle/>
          <a:p>
            <a:r>
              <a:rPr lang="es-ES" sz="1600" b="0" i="0" dirty="0">
                <a:solidFill>
                  <a:schemeClr val="tx1"/>
                </a:solidFill>
                <a:effectLst/>
                <a:latin typeface="+mj-lt"/>
              </a:rPr>
              <a:t>CRON administrador regular de procesos en segundo plano (demonio) que ejecuta procesos o guiones a intervalos regulares (por ejemplo, cada minuto, día, semana o mes). Los procesos que deben ejecutarse y la hora a la que deben hacerlo se especifican en el archivo </a:t>
            </a:r>
            <a:r>
              <a:rPr lang="es-ES" sz="1600" b="0" i="0" dirty="0" err="1">
                <a:solidFill>
                  <a:schemeClr val="tx1"/>
                </a:solidFill>
                <a:effectLst/>
                <a:latin typeface="+mj-lt"/>
              </a:rPr>
              <a:t>crontab</a:t>
            </a:r>
            <a:endParaRPr lang="es-ES" sz="1600" dirty="0">
              <a:solidFill>
                <a:schemeClr val="tx1"/>
              </a:solidFill>
              <a:latin typeface="+mj-lt"/>
            </a:endParaRPr>
          </a:p>
        </p:txBody>
      </p:sp>
    </p:spTree>
    <p:extLst>
      <p:ext uri="{BB962C8B-B14F-4D97-AF65-F5344CB8AC3E}">
        <p14:creationId xmlns:p14="http://schemas.microsoft.com/office/powerpoint/2010/main" val="2603703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3">
            <a:extLst>
              <a:ext uri="{FF2B5EF4-FFF2-40B4-BE49-F238E27FC236}">
                <a16:creationId xmlns:a16="http://schemas.microsoft.com/office/drawing/2014/main" id="{12608B5E-47C5-4E12-A53A-B6E2F55F1152}"/>
              </a:ext>
            </a:extLst>
          </p:cNvPr>
          <p:cNvSpPr>
            <a:spLocks noGrp="1"/>
          </p:cNvSpPr>
          <p:nvPr>
            <p:ph type="title"/>
          </p:nvPr>
        </p:nvSpPr>
        <p:spPr>
          <a:xfrm>
            <a:off x="1127448" y="889055"/>
            <a:ext cx="10369152" cy="487121"/>
          </a:xfrm>
        </p:spPr>
        <p:txBody>
          <a:bodyPr/>
          <a:lstStyle/>
          <a:p>
            <a:pPr lvl="0">
              <a:lnSpc>
                <a:spcPct val="115000"/>
              </a:lnSpc>
            </a:pPr>
            <a:r>
              <a:rPr lang="es-ES" sz="2400" b="1" kern="1200" dirty="0">
                <a:solidFill>
                  <a:srgbClr val="B9D536"/>
                </a:solidFill>
                <a:ea typeface="Roboto Black" panose="02000000000000000000" pitchFamily="2" charset="0"/>
                <a:cs typeface="+mn-cs"/>
              </a:rPr>
              <a:t>Herramientas de administración de discos</a:t>
            </a:r>
          </a:p>
        </p:txBody>
      </p:sp>
      <p:sp>
        <p:nvSpPr>
          <p:cNvPr id="4" name="Rectangle 33">
            <a:extLst>
              <a:ext uri="{FF2B5EF4-FFF2-40B4-BE49-F238E27FC236}">
                <a16:creationId xmlns:a16="http://schemas.microsoft.com/office/drawing/2014/main" id="{E1D21E98-D469-4BDE-8E00-E7C6F87B6C90}"/>
              </a:ext>
            </a:extLst>
          </p:cNvPr>
          <p:cNvSpPr/>
          <p:nvPr/>
        </p:nvSpPr>
        <p:spPr>
          <a:xfrm>
            <a:off x="401312" y="1003448"/>
            <a:ext cx="660104" cy="36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b="1" dirty="0">
                <a:solidFill>
                  <a:srgbClr val="B9D536"/>
                </a:solidFill>
                <a:latin typeface="Outfit" pitchFamily="2" charset="0"/>
                <a:ea typeface="Roboto Black" panose="02000000000000000000" pitchFamily="2" charset="0"/>
              </a:rPr>
              <a:t>3</a:t>
            </a:r>
            <a:endParaRPr lang="id-ID" sz="2400" b="1" dirty="0">
              <a:solidFill>
                <a:srgbClr val="B9D536"/>
              </a:solidFill>
              <a:latin typeface="Outfit" pitchFamily="2" charset="0"/>
              <a:ea typeface="Roboto Black" panose="02000000000000000000" pitchFamily="2" charset="0"/>
            </a:endParaRPr>
          </a:p>
        </p:txBody>
      </p:sp>
      <p:sp>
        <p:nvSpPr>
          <p:cNvPr id="9" name="CuadroTexto 8">
            <a:extLst>
              <a:ext uri="{FF2B5EF4-FFF2-40B4-BE49-F238E27FC236}">
                <a16:creationId xmlns:a16="http://schemas.microsoft.com/office/drawing/2014/main" id="{7B58AD2B-47A8-4E09-A661-0250A31BD0B7}"/>
              </a:ext>
            </a:extLst>
          </p:cNvPr>
          <p:cNvSpPr txBox="1"/>
          <p:nvPr/>
        </p:nvSpPr>
        <p:spPr>
          <a:xfrm>
            <a:off x="1067365" y="1610310"/>
            <a:ext cx="7349260" cy="338554"/>
          </a:xfrm>
          <a:prstGeom prst="rect">
            <a:avLst/>
          </a:prstGeom>
          <a:noFill/>
        </p:spPr>
        <p:txBody>
          <a:bodyPr wrap="square" rtlCol="0">
            <a:spAutoFit/>
          </a:bodyPr>
          <a:lstStyle/>
          <a:p>
            <a:pPr marL="177800" indent="-177800"/>
            <a:r>
              <a:rPr lang="es-ES" sz="1600" dirty="0">
                <a:solidFill>
                  <a:schemeClr val="tx1"/>
                </a:solidFill>
                <a:latin typeface="Outfit" pitchFamily="2" charset="0"/>
              </a:rPr>
              <a:t>Principal de Windows</a:t>
            </a:r>
          </a:p>
        </p:txBody>
      </p:sp>
      <p:pic>
        <p:nvPicPr>
          <p:cNvPr id="6" name="Imagen 5">
            <a:extLst>
              <a:ext uri="{FF2B5EF4-FFF2-40B4-BE49-F238E27FC236}">
                <a16:creationId xmlns:a16="http://schemas.microsoft.com/office/drawing/2014/main" id="{4EF57A4D-1568-E854-2BE8-B2D32B8856DE}"/>
              </a:ext>
            </a:extLst>
          </p:cNvPr>
          <p:cNvPicPr>
            <a:picLocks noChangeAspect="1"/>
          </p:cNvPicPr>
          <p:nvPr/>
        </p:nvPicPr>
        <p:blipFill>
          <a:blip r:embed="rId2"/>
          <a:stretch>
            <a:fillRect/>
          </a:stretch>
        </p:blipFill>
        <p:spPr>
          <a:xfrm>
            <a:off x="7896200" y="1740095"/>
            <a:ext cx="2952328" cy="3780944"/>
          </a:xfrm>
          <a:prstGeom prst="rect">
            <a:avLst/>
          </a:prstGeom>
        </p:spPr>
      </p:pic>
      <p:sp>
        <p:nvSpPr>
          <p:cNvPr id="2" name="CuadroTexto 1">
            <a:extLst>
              <a:ext uri="{FF2B5EF4-FFF2-40B4-BE49-F238E27FC236}">
                <a16:creationId xmlns:a16="http://schemas.microsoft.com/office/drawing/2014/main" id="{5C082CAD-1ED4-7FD0-FF0A-F6CE8C1EC0ED}"/>
              </a:ext>
            </a:extLst>
          </p:cNvPr>
          <p:cNvSpPr txBox="1"/>
          <p:nvPr/>
        </p:nvSpPr>
        <p:spPr>
          <a:xfrm>
            <a:off x="2093200" y="1994539"/>
            <a:ext cx="3960440" cy="584775"/>
          </a:xfrm>
          <a:prstGeom prst="rect">
            <a:avLst/>
          </a:prstGeom>
          <a:noFill/>
        </p:spPr>
        <p:txBody>
          <a:bodyPr wrap="square" rtlCol="0">
            <a:spAutoFit/>
          </a:bodyPr>
          <a:lstStyle/>
          <a:p>
            <a:r>
              <a:rPr lang="es-ES" sz="1600" dirty="0">
                <a:solidFill>
                  <a:schemeClr val="tx1"/>
                </a:solidFill>
                <a:latin typeface="+mj-lt"/>
              </a:rPr>
              <a:t>¿Qué es una </a:t>
            </a:r>
            <a:r>
              <a:rPr lang="es-ES" sz="1600" dirty="0" err="1">
                <a:solidFill>
                  <a:schemeClr val="tx1"/>
                </a:solidFill>
                <a:latin typeface="+mj-lt"/>
              </a:rPr>
              <a:t>particion</a:t>
            </a:r>
            <a:r>
              <a:rPr lang="es-ES" sz="1600" dirty="0">
                <a:solidFill>
                  <a:schemeClr val="tx1"/>
                </a:solidFill>
                <a:latin typeface="+mj-lt"/>
              </a:rPr>
              <a:t>? Diferentes espacios dentro de un mismo DD </a:t>
            </a:r>
            <a:r>
              <a:rPr lang="es-ES" sz="1600" dirty="0" err="1">
                <a:solidFill>
                  <a:schemeClr val="tx1"/>
                </a:solidFill>
                <a:latin typeface="+mj-lt"/>
              </a:rPr>
              <a:t>fisico</a:t>
            </a:r>
            <a:endParaRPr lang="es-ES" sz="1600" dirty="0">
              <a:solidFill>
                <a:schemeClr val="tx1"/>
              </a:solidFill>
              <a:latin typeface="+mj-lt"/>
            </a:endParaRPr>
          </a:p>
        </p:txBody>
      </p:sp>
      <p:sp>
        <p:nvSpPr>
          <p:cNvPr id="5" name="CuadroTexto 4">
            <a:extLst>
              <a:ext uri="{FF2B5EF4-FFF2-40B4-BE49-F238E27FC236}">
                <a16:creationId xmlns:a16="http://schemas.microsoft.com/office/drawing/2014/main" id="{ED7BC6DD-FF75-015B-4A0C-4021D29868B0}"/>
              </a:ext>
            </a:extLst>
          </p:cNvPr>
          <p:cNvSpPr txBox="1"/>
          <p:nvPr/>
        </p:nvSpPr>
        <p:spPr>
          <a:xfrm>
            <a:off x="1481132" y="2684925"/>
            <a:ext cx="5184576" cy="1077218"/>
          </a:xfrm>
          <a:prstGeom prst="rect">
            <a:avLst/>
          </a:prstGeom>
          <a:noFill/>
        </p:spPr>
        <p:txBody>
          <a:bodyPr wrap="square" rtlCol="0">
            <a:spAutoFit/>
          </a:bodyPr>
          <a:lstStyle/>
          <a:p>
            <a:r>
              <a:rPr lang="es-ES" sz="1600" b="1" i="0" dirty="0">
                <a:solidFill>
                  <a:srgbClr val="111111"/>
                </a:solidFill>
                <a:effectLst/>
                <a:latin typeface="+mj-lt"/>
              </a:rPr>
              <a:t>Partición primaria</a:t>
            </a:r>
            <a:r>
              <a:rPr lang="es-ES" sz="1600" b="0" i="0" dirty="0">
                <a:solidFill>
                  <a:srgbClr val="111111"/>
                </a:solidFill>
                <a:effectLst/>
                <a:latin typeface="+mj-lt"/>
              </a:rPr>
              <a:t>: Son las divisiones primarias del disco que dependen de una tabla de particiones, y son las que detecta el ordenador al arrancar, por lo que es en ellas donde se instalan los sistemas operativos. P</a:t>
            </a:r>
            <a:endParaRPr lang="es-ES" sz="1600" dirty="0">
              <a:latin typeface="+mj-lt"/>
            </a:endParaRPr>
          </a:p>
        </p:txBody>
      </p:sp>
      <p:sp>
        <p:nvSpPr>
          <p:cNvPr id="7" name="CuadroTexto 6">
            <a:extLst>
              <a:ext uri="{FF2B5EF4-FFF2-40B4-BE49-F238E27FC236}">
                <a16:creationId xmlns:a16="http://schemas.microsoft.com/office/drawing/2014/main" id="{09F42445-F82B-E3C1-B7B1-1EC17B268F13}"/>
              </a:ext>
            </a:extLst>
          </p:cNvPr>
          <p:cNvSpPr txBox="1"/>
          <p:nvPr/>
        </p:nvSpPr>
        <p:spPr>
          <a:xfrm>
            <a:off x="1455101" y="3773071"/>
            <a:ext cx="5400600" cy="1077218"/>
          </a:xfrm>
          <a:prstGeom prst="rect">
            <a:avLst/>
          </a:prstGeom>
          <a:noFill/>
        </p:spPr>
        <p:txBody>
          <a:bodyPr wrap="square" rtlCol="0">
            <a:spAutoFit/>
          </a:bodyPr>
          <a:lstStyle/>
          <a:p>
            <a:r>
              <a:rPr lang="es-ES" sz="1600" b="1" i="0" dirty="0">
                <a:solidFill>
                  <a:srgbClr val="111111"/>
                </a:solidFill>
                <a:effectLst/>
                <a:latin typeface="+mj-lt"/>
              </a:rPr>
              <a:t>Partición extendida o secundaria</a:t>
            </a:r>
            <a:r>
              <a:rPr lang="es-ES" sz="1600" b="0" i="0" dirty="0">
                <a:solidFill>
                  <a:srgbClr val="111111"/>
                </a:solidFill>
                <a:effectLst/>
                <a:latin typeface="+mj-lt"/>
              </a:rPr>
              <a:t>: Fue ideada para poder tener más de cuatro particiones en un disco duro, aunque en ella </a:t>
            </a:r>
            <a:r>
              <a:rPr lang="es-ES" sz="1600" b="0" i="0" u="sng" dirty="0">
                <a:solidFill>
                  <a:srgbClr val="FF0000"/>
                </a:solidFill>
                <a:effectLst/>
                <a:latin typeface="+mj-lt"/>
              </a:rPr>
              <a:t>no se puede instalar un sistema operativo </a:t>
            </a:r>
            <a:r>
              <a:rPr lang="es-ES" sz="1600" b="0" i="0" u="sng" dirty="0">
                <a:solidFill>
                  <a:srgbClr val="111111"/>
                </a:solidFill>
                <a:effectLst/>
                <a:latin typeface="+mj-lt"/>
              </a:rPr>
              <a:t>sólo la podremos usar para almacenar datos.</a:t>
            </a:r>
            <a:r>
              <a:rPr lang="es-ES" sz="1600" b="0" i="0" dirty="0">
                <a:solidFill>
                  <a:srgbClr val="111111"/>
                </a:solidFill>
                <a:effectLst/>
                <a:latin typeface="+mj-lt"/>
              </a:rPr>
              <a:t> </a:t>
            </a:r>
            <a:endParaRPr lang="es-ES" sz="1600" dirty="0">
              <a:latin typeface="+mj-lt"/>
            </a:endParaRPr>
          </a:p>
        </p:txBody>
      </p:sp>
      <p:sp>
        <p:nvSpPr>
          <p:cNvPr id="8" name="CuadroTexto 7">
            <a:extLst>
              <a:ext uri="{FF2B5EF4-FFF2-40B4-BE49-F238E27FC236}">
                <a16:creationId xmlns:a16="http://schemas.microsoft.com/office/drawing/2014/main" id="{CDA3D5B3-B52B-844D-367D-A1BA81BA4473}"/>
              </a:ext>
            </a:extLst>
          </p:cNvPr>
          <p:cNvSpPr txBox="1"/>
          <p:nvPr/>
        </p:nvSpPr>
        <p:spPr>
          <a:xfrm>
            <a:off x="1455101" y="5085184"/>
            <a:ext cx="4824536" cy="1323439"/>
          </a:xfrm>
          <a:prstGeom prst="rect">
            <a:avLst/>
          </a:prstGeom>
          <a:noFill/>
        </p:spPr>
        <p:txBody>
          <a:bodyPr wrap="square" rtlCol="0">
            <a:spAutoFit/>
          </a:bodyPr>
          <a:lstStyle/>
          <a:p>
            <a:r>
              <a:rPr lang="es-ES" sz="1600" b="1" i="0" dirty="0">
                <a:solidFill>
                  <a:srgbClr val="111111"/>
                </a:solidFill>
                <a:effectLst/>
                <a:latin typeface="+mj-lt"/>
              </a:rPr>
              <a:t>Partición lógica</a:t>
            </a:r>
            <a:r>
              <a:rPr lang="es-ES" sz="1600" b="0" i="0" dirty="0">
                <a:solidFill>
                  <a:srgbClr val="111111"/>
                </a:solidFill>
                <a:effectLst/>
                <a:latin typeface="+mj-lt"/>
              </a:rPr>
              <a:t>: Son las particiones que se hacen dentro de una partición. Funcionan como si fueran dispositivos independientes, y puedes utilizarla para almacenar </a:t>
            </a:r>
            <a:r>
              <a:rPr lang="es-ES" sz="1600" b="0" i="0" dirty="0" err="1">
                <a:solidFill>
                  <a:srgbClr val="111111"/>
                </a:solidFill>
                <a:effectLst/>
                <a:latin typeface="+mj-lt"/>
              </a:rPr>
              <a:t>cualqueir</a:t>
            </a:r>
            <a:r>
              <a:rPr lang="es-ES" sz="1600" b="0" i="0" dirty="0">
                <a:solidFill>
                  <a:srgbClr val="111111"/>
                </a:solidFill>
                <a:effectLst/>
                <a:latin typeface="+mj-lt"/>
              </a:rPr>
              <a:t> archivo.</a:t>
            </a:r>
          </a:p>
          <a:p>
            <a:endParaRPr lang="es-ES" sz="1600" dirty="0">
              <a:latin typeface="+mj-lt"/>
            </a:endParaRPr>
          </a:p>
        </p:txBody>
      </p:sp>
    </p:spTree>
    <p:extLst>
      <p:ext uri="{BB962C8B-B14F-4D97-AF65-F5344CB8AC3E}">
        <p14:creationId xmlns:p14="http://schemas.microsoft.com/office/powerpoint/2010/main" val="2188168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B9C89A-4ECE-750D-43FF-9EA7E6100CE1}"/>
            </a:ext>
          </a:extLst>
        </p:cNvPr>
        <p:cNvGrpSpPr/>
        <p:nvPr/>
      </p:nvGrpSpPr>
      <p:grpSpPr>
        <a:xfrm>
          <a:off x="0" y="0"/>
          <a:ext cx="0" cy="0"/>
          <a:chOff x="0" y="0"/>
          <a:chExt cx="0" cy="0"/>
        </a:xfrm>
      </p:grpSpPr>
      <p:sp>
        <p:nvSpPr>
          <p:cNvPr id="3" name="Título 3">
            <a:extLst>
              <a:ext uri="{FF2B5EF4-FFF2-40B4-BE49-F238E27FC236}">
                <a16:creationId xmlns:a16="http://schemas.microsoft.com/office/drawing/2014/main" id="{F83D413E-6FA9-D154-884A-3D56CA23D2E7}"/>
              </a:ext>
            </a:extLst>
          </p:cNvPr>
          <p:cNvSpPr>
            <a:spLocks noGrp="1"/>
          </p:cNvSpPr>
          <p:nvPr>
            <p:ph type="title"/>
          </p:nvPr>
        </p:nvSpPr>
        <p:spPr>
          <a:xfrm>
            <a:off x="1127448" y="889055"/>
            <a:ext cx="10369152" cy="487121"/>
          </a:xfrm>
        </p:spPr>
        <p:txBody>
          <a:bodyPr/>
          <a:lstStyle/>
          <a:p>
            <a:pPr lvl="0">
              <a:lnSpc>
                <a:spcPct val="115000"/>
              </a:lnSpc>
            </a:pPr>
            <a:r>
              <a:rPr lang="es-ES" sz="2400" b="1" kern="1200" dirty="0">
                <a:solidFill>
                  <a:srgbClr val="B9D536"/>
                </a:solidFill>
                <a:ea typeface="Roboto Black" panose="02000000000000000000" pitchFamily="2" charset="0"/>
                <a:cs typeface="+mn-cs"/>
              </a:rPr>
              <a:t>Herramientas de administración de discos</a:t>
            </a:r>
          </a:p>
        </p:txBody>
      </p:sp>
      <p:sp>
        <p:nvSpPr>
          <p:cNvPr id="4" name="Rectangle 33">
            <a:extLst>
              <a:ext uri="{FF2B5EF4-FFF2-40B4-BE49-F238E27FC236}">
                <a16:creationId xmlns:a16="http://schemas.microsoft.com/office/drawing/2014/main" id="{EA729B2C-1F20-364C-0254-1BD4E4DB163B}"/>
              </a:ext>
            </a:extLst>
          </p:cNvPr>
          <p:cNvSpPr/>
          <p:nvPr/>
        </p:nvSpPr>
        <p:spPr>
          <a:xfrm>
            <a:off x="401312" y="1003448"/>
            <a:ext cx="660104" cy="36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b="1" dirty="0">
                <a:solidFill>
                  <a:srgbClr val="B9D536"/>
                </a:solidFill>
                <a:latin typeface="Outfit" pitchFamily="2" charset="0"/>
                <a:ea typeface="Roboto Black" panose="02000000000000000000" pitchFamily="2" charset="0"/>
              </a:rPr>
              <a:t>3</a:t>
            </a:r>
            <a:endParaRPr lang="id-ID" sz="2400" b="1" dirty="0">
              <a:solidFill>
                <a:srgbClr val="B9D536"/>
              </a:solidFill>
              <a:latin typeface="Outfit" pitchFamily="2" charset="0"/>
              <a:ea typeface="Roboto Black" panose="02000000000000000000" pitchFamily="2" charset="0"/>
            </a:endParaRPr>
          </a:p>
        </p:txBody>
      </p:sp>
      <p:sp>
        <p:nvSpPr>
          <p:cNvPr id="2" name="CuadroTexto 1">
            <a:extLst>
              <a:ext uri="{FF2B5EF4-FFF2-40B4-BE49-F238E27FC236}">
                <a16:creationId xmlns:a16="http://schemas.microsoft.com/office/drawing/2014/main" id="{8A5FD4A7-58FB-DA8F-7786-489342ED4628}"/>
              </a:ext>
            </a:extLst>
          </p:cNvPr>
          <p:cNvSpPr txBox="1"/>
          <p:nvPr/>
        </p:nvSpPr>
        <p:spPr>
          <a:xfrm>
            <a:off x="1492086" y="2601722"/>
            <a:ext cx="5760640" cy="338554"/>
          </a:xfrm>
          <a:prstGeom prst="rect">
            <a:avLst/>
          </a:prstGeom>
          <a:noFill/>
        </p:spPr>
        <p:txBody>
          <a:bodyPr wrap="square" rtlCol="0">
            <a:spAutoFit/>
          </a:bodyPr>
          <a:lstStyle/>
          <a:p>
            <a:r>
              <a:rPr lang="es-ES" sz="1600" dirty="0">
                <a:solidFill>
                  <a:schemeClr val="tx1"/>
                </a:solidFill>
              </a:rPr>
              <a:t>¿Qué es chequear un DD? Comprobar salud de tu DD </a:t>
            </a:r>
          </a:p>
        </p:txBody>
      </p:sp>
      <p:sp>
        <p:nvSpPr>
          <p:cNvPr id="10" name="CuadroTexto 9">
            <a:extLst>
              <a:ext uri="{FF2B5EF4-FFF2-40B4-BE49-F238E27FC236}">
                <a16:creationId xmlns:a16="http://schemas.microsoft.com/office/drawing/2014/main" id="{41C8DF60-F7BE-A6A6-8E37-21DD668A4EC9}"/>
              </a:ext>
            </a:extLst>
          </p:cNvPr>
          <p:cNvSpPr txBox="1"/>
          <p:nvPr/>
        </p:nvSpPr>
        <p:spPr>
          <a:xfrm>
            <a:off x="1495872" y="1781200"/>
            <a:ext cx="5760640" cy="584775"/>
          </a:xfrm>
          <a:prstGeom prst="rect">
            <a:avLst/>
          </a:prstGeom>
          <a:noFill/>
        </p:spPr>
        <p:txBody>
          <a:bodyPr wrap="square" rtlCol="0">
            <a:spAutoFit/>
          </a:bodyPr>
          <a:lstStyle/>
          <a:p>
            <a:r>
              <a:rPr lang="es-ES" sz="1600" dirty="0">
                <a:solidFill>
                  <a:schemeClr val="tx1"/>
                </a:solidFill>
              </a:rPr>
              <a:t>¿Qué es desfragmentar un DD? Proceso de reorganizar los datos para ob</a:t>
            </a:r>
            <a:r>
              <a:rPr lang="es-ES" sz="1600" b="1" dirty="0">
                <a:solidFill>
                  <a:schemeClr val="tx1"/>
                </a:solidFill>
              </a:rPr>
              <a:t>ten</a:t>
            </a:r>
            <a:r>
              <a:rPr lang="es-ES" sz="1600" dirty="0">
                <a:solidFill>
                  <a:schemeClr val="tx1"/>
                </a:solidFill>
              </a:rPr>
              <a:t>er espacio y acceso eficiente</a:t>
            </a:r>
          </a:p>
        </p:txBody>
      </p:sp>
      <p:sp>
        <p:nvSpPr>
          <p:cNvPr id="11" name="CuadroTexto 10">
            <a:extLst>
              <a:ext uri="{FF2B5EF4-FFF2-40B4-BE49-F238E27FC236}">
                <a16:creationId xmlns:a16="http://schemas.microsoft.com/office/drawing/2014/main" id="{775D8124-9547-CBB2-4E55-88D97E1DF462}"/>
              </a:ext>
            </a:extLst>
          </p:cNvPr>
          <p:cNvSpPr txBox="1"/>
          <p:nvPr/>
        </p:nvSpPr>
        <p:spPr>
          <a:xfrm>
            <a:off x="1847528" y="3299133"/>
            <a:ext cx="6474743" cy="584775"/>
          </a:xfrm>
          <a:prstGeom prst="rect">
            <a:avLst/>
          </a:prstGeom>
          <a:noFill/>
        </p:spPr>
        <p:txBody>
          <a:bodyPr wrap="square" rtlCol="0">
            <a:spAutoFit/>
          </a:bodyPr>
          <a:lstStyle/>
          <a:p>
            <a:r>
              <a:rPr lang="es-ES" sz="1600" dirty="0" err="1">
                <a:solidFill>
                  <a:schemeClr val="tx1"/>
                </a:solidFill>
              </a:rPr>
              <a:t>CrystalDiskInfo</a:t>
            </a:r>
            <a:endParaRPr lang="es-ES" sz="1600" dirty="0">
              <a:solidFill>
                <a:schemeClr val="tx1"/>
              </a:solidFill>
            </a:endParaRPr>
          </a:p>
          <a:p>
            <a:r>
              <a:rPr lang="es-ES" sz="1600" dirty="0">
                <a:solidFill>
                  <a:schemeClr val="tx1"/>
                </a:solidFill>
              </a:rPr>
              <a:t>https://apps.microsoft.com/detail/xp8k4rgx25g3gm?hl=es-ES&amp;gl=ES</a:t>
            </a:r>
          </a:p>
        </p:txBody>
      </p:sp>
      <p:pic>
        <p:nvPicPr>
          <p:cNvPr id="13" name="Imagen 12">
            <a:extLst>
              <a:ext uri="{FF2B5EF4-FFF2-40B4-BE49-F238E27FC236}">
                <a16:creationId xmlns:a16="http://schemas.microsoft.com/office/drawing/2014/main" id="{A629D068-CC18-7675-997F-D2699C419B57}"/>
              </a:ext>
            </a:extLst>
          </p:cNvPr>
          <p:cNvPicPr>
            <a:picLocks noChangeAspect="1"/>
          </p:cNvPicPr>
          <p:nvPr/>
        </p:nvPicPr>
        <p:blipFill>
          <a:blip r:embed="rId2"/>
          <a:stretch>
            <a:fillRect/>
          </a:stretch>
        </p:blipFill>
        <p:spPr>
          <a:xfrm>
            <a:off x="3528682" y="4288932"/>
            <a:ext cx="4770533" cy="1828958"/>
          </a:xfrm>
          <a:prstGeom prst="rect">
            <a:avLst/>
          </a:prstGeom>
        </p:spPr>
      </p:pic>
    </p:spTree>
    <p:extLst>
      <p:ext uri="{BB962C8B-B14F-4D97-AF65-F5344CB8AC3E}">
        <p14:creationId xmlns:p14="http://schemas.microsoft.com/office/powerpoint/2010/main" val="3614155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441D94-AB02-9D3D-F542-B24B7C6E3751}"/>
            </a:ext>
          </a:extLst>
        </p:cNvPr>
        <p:cNvGrpSpPr/>
        <p:nvPr/>
      </p:nvGrpSpPr>
      <p:grpSpPr>
        <a:xfrm>
          <a:off x="0" y="0"/>
          <a:ext cx="0" cy="0"/>
          <a:chOff x="0" y="0"/>
          <a:chExt cx="0" cy="0"/>
        </a:xfrm>
      </p:grpSpPr>
      <p:sp>
        <p:nvSpPr>
          <p:cNvPr id="3" name="Título 3">
            <a:extLst>
              <a:ext uri="{FF2B5EF4-FFF2-40B4-BE49-F238E27FC236}">
                <a16:creationId xmlns:a16="http://schemas.microsoft.com/office/drawing/2014/main" id="{3E947D73-69A8-DC1A-3B8A-7F2231239EDE}"/>
              </a:ext>
            </a:extLst>
          </p:cNvPr>
          <p:cNvSpPr>
            <a:spLocks noGrp="1"/>
          </p:cNvSpPr>
          <p:nvPr>
            <p:ph type="title"/>
          </p:nvPr>
        </p:nvSpPr>
        <p:spPr>
          <a:xfrm>
            <a:off x="1127448" y="889055"/>
            <a:ext cx="10369152" cy="487121"/>
          </a:xfrm>
        </p:spPr>
        <p:txBody>
          <a:bodyPr/>
          <a:lstStyle/>
          <a:p>
            <a:pPr lvl="0">
              <a:lnSpc>
                <a:spcPct val="115000"/>
              </a:lnSpc>
            </a:pPr>
            <a:r>
              <a:rPr lang="es-ES" sz="2400" b="1" kern="1200" dirty="0">
                <a:solidFill>
                  <a:srgbClr val="B9D536"/>
                </a:solidFill>
                <a:ea typeface="Roboto Black" panose="02000000000000000000" pitchFamily="2" charset="0"/>
                <a:cs typeface="+mn-cs"/>
              </a:rPr>
              <a:t>Herramientas de administración de discos</a:t>
            </a:r>
          </a:p>
        </p:txBody>
      </p:sp>
      <p:sp>
        <p:nvSpPr>
          <p:cNvPr id="4" name="Rectangle 33">
            <a:extLst>
              <a:ext uri="{FF2B5EF4-FFF2-40B4-BE49-F238E27FC236}">
                <a16:creationId xmlns:a16="http://schemas.microsoft.com/office/drawing/2014/main" id="{CFC1508E-C699-280A-7C25-16593D599E1F}"/>
              </a:ext>
            </a:extLst>
          </p:cNvPr>
          <p:cNvSpPr/>
          <p:nvPr/>
        </p:nvSpPr>
        <p:spPr>
          <a:xfrm>
            <a:off x="401312" y="1003448"/>
            <a:ext cx="660104" cy="36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b="1" dirty="0">
                <a:solidFill>
                  <a:srgbClr val="B9D536"/>
                </a:solidFill>
                <a:latin typeface="Outfit" pitchFamily="2" charset="0"/>
                <a:ea typeface="Roboto Black" panose="02000000000000000000" pitchFamily="2" charset="0"/>
              </a:rPr>
              <a:t>3</a:t>
            </a:r>
            <a:endParaRPr lang="id-ID" sz="2400" b="1" dirty="0">
              <a:solidFill>
                <a:srgbClr val="B9D536"/>
              </a:solidFill>
              <a:latin typeface="Outfit" pitchFamily="2" charset="0"/>
              <a:ea typeface="Roboto Black" panose="02000000000000000000" pitchFamily="2" charset="0"/>
            </a:endParaRPr>
          </a:p>
        </p:txBody>
      </p:sp>
      <p:pic>
        <p:nvPicPr>
          <p:cNvPr id="8" name="Imagen 7">
            <a:extLst>
              <a:ext uri="{FF2B5EF4-FFF2-40B4-BE49-F238E27FC236}">
                <a16:creationId xmlns:a16="http://schemas.microsoft.com/office/drawing/2014/main" id="{51DB9892-A8D7-440D-ED18-F976F6C8E31E}"/>
              </a:ext>
            </a:extLst>
          </p:cNvPr>
          <p:cNvPicPr>
            <a:picLocks noChangeAspect="1"/>
          </p:cNvPicPr>
          <p:nvPr/>
        </p:nvPicPr>
        <p:blipFill>
          <a:blip r:embed="rId2"/>
          <a:stretch>
            <a:fillRect/>
          </a:stretch>
        </p:blipFill>
        <p:spPr>
          <a:xfrm>
            <a:off x="3575720" y="2132856"/>
            <a:ext cx="4274490" cy="4330332"/>
          </a:xfrm>
          <a:prstGeom prst="rect">
            <a:avLst/>
          </a:prstGeom>
        </p:spPr>
      </p:pic>
      <p:sp>
        <p:nvSpPr>
          <p:cNvPr id="9" name="CuadroTexto 8">
            <a:extLst>
              <a:ext uri="{FF2B5EF4-FFF2-40B4-BE49-F238E27FC236}">
                <a16:creationId xmlns:a16="http://schemas.microsoft.com/office/drawing/2014/main" id="{9C6C6B3B-F9EC-D232-0900-4D1E171C432C}"/>
              </a:ext>
            </a:extLst>
          </p:cNvPr>
          <p:cNvSpPr txBox="1"/>
          <p:nvPr/>
        </p:nvSpPr>
        <p:spPr>
          <a:xfrm>
            <a:off x="1549624" y="1477227"/>
            <a:ext cx="3250232" cy="338554"/>
          </a:xfrm>
          <a:prstGeom prst="rect">
            <a:avLst/>
          </a:prstGeom>
          <a:noFill/>
        </p:spPr>
        <p:txBody>
          <a:bodyPr wrap="square" rtlCol="0">
            <a:spAutoFit/>
          </a:bodyPr>
          <a:lstStyle/>
          <a:p>
            <a:r>
              <a:rPr lang="es-ES" sz="1600" dirty="0" err="1">
                <a:solidFill>
                  <a:schemeClr val="tx1"/>
                </a:solidFill>
                <a:latin typeface="+mj-lt"/>
              </a:rPr>
              <a:t>CrystalDiskInfo</a:t>
            </a:r>
            <a:endParaRPr lang="es-ES" sz="1600" dirty="0">
              <a:solidFill>
                <a:schemeClr val="tx1"/>
              </a:solidFill>
              <a:latin typeface="+mj-lt"/>
            </a:endParaRPr>
          </a:p>
        </p:txBody>
      </p:sp>
    </p:spTree>
    <p:extLst>
      <p:ext uri="{BB962C8B-B14F-4D97-AF65-F5344CB8AC3E}">
        <p14:creationId xmlns:p14="http://schemas.microsoft.com/office/powerpoint/2010/main" val="1124026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3">
            <a:extLst>
              <a:ext uri="{FF2B5EF4-FFF2-40B4-BE49-F238E27FC236}">
                <a16:creationId xmlns:a16="http://schemas.microsoft.com/office/drawing/2014/main" id="{12608B5E-47C5-4E12-A53A-B6E2F55F1152}"/>
              </a:ext>
            </a:extLst>
          </p:cNvPr>
          <p:cNvSpPr>
            <a:spLocks noGrp="1"/>
          </p:cNvSpPr>
          <p:nvPr>
            <p:ph type="title"/>
          </p:nvPr>
        </p:nvSpPr>
        <p:spPr>
          <a:xfrm>
            <a:off x="1127448" y="889055"/>
            <a:ext cx="10873208" cy="487121"/>
          </a:xfrm>
        </p:spPr>
        <p:txBody>
          <a:bodyPr/>
          <a:lstStyle/>
          <a:p>
            <a:pPr lvl="0">
              <a:lnSpc>
                <a:spcPct val="115000"/>
              </a:lnSpc>
            </a:pPr>
            <a:r>
              <a:rPr lang="es-ES" sz="2400" b="1" kern="1200" dirty="0">
                <a:solidFill>
                  <a:srgbClr val="B9D536"/>
                </a:solidFill>
                <a:ea typeface="Roboto Black" panose="02000000000000000000" pitchFamily="2" charset="0"/>
                <a:cs typeface="+mn-cs"/>
              </a:rPr>
              <a:t>Extensión de volúmenes y volúmenes distribuidos (RAID0 por software)</a:t>
            </a:r>
          </a:p>
        </p:txBody>
      </p:sp>
      <p:sp>
        <p:nvSpPr>
          <p:cNvPr id="4" name="Rectangle 33">
            <a:extLst>
              <a:ext uri="{FF2B5EF4-FFF2-40B4-BE49-F238E27FC236}">
                <a16:creationId xmlns:a16="http://schemas.microsoft.com/office/drawing/2014/main" id="{E1D21E98-D469-4BDE-8E00-E7C6F87B6C90}"/>
              </a:ext>
            </a:extLst>
          </p:cNvPr>
          <p:cNvSpPr/>
          <p:nvPr/>
        </p:nvSpPr>
        <p:spPr>
          <a:xfrm>
            <a:off x="401312" y="1003448"/>
            <a:ext cx="660104" cy="36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b="1" dirty="0">
                <a:solidFill>
                  <a:srgbClr val="B9D536"/>
                </a:solidFill>
                <a:latin typeface="Outfit" pitchFamily="2" charset="0"/>
                <a:ea typeface="Roboto Black" panose="02000000000000000000" pitchFamily="2" charset="0"/>
              </a:rPr>
              <a:t>4</a:t>
            </a:r>
            <a:endParaRPr lang="id-ID" sz="2400" b="1" dirty="0">
              <a:solidFill>
                <a:srgbClr val="B9D536"/>
              </a:solidFill>
              <a:latin typeface="Outfit" pitchFamily="2" charset="0"/>
              <a:ea typeface="Roboto Black" panose="02000000000000000000" pitchFamily="2" charset="0"/>
            </a:endParaRPr>
          </a:p>
        </p:txBody>
      </p:sp>
      <p:sp>
        <p:nvSpPr>
          <p:cNvPr id="7" name="Rectángulo 6">
            <a:extLst>
              <a:ext uri="{FF2B5EF4-FFF2-40B4-BE49-F238E27FC236}">
                <a16:creationId xmlns:a16="http://schemas.microsoft.com/office/drawing/2014/main" id="{F3A24676-1376-4B3F-958C-1B7640816DBB}"/>
              </a:ext>
            </a:extLst>
          </p:cNvPr>
          <p:cNvSpPr/>
          <p:nvPr/>
        </p:nvSpPr>
        <p:spPr>
          <a:xfrm>
            <a:off x="551384" y="1525199"/>
            <a:ext cx="8586816" cy="338554"/>
          </a:xfrm>
          <a:prstGeom prst="rect">
            <a:avLst/>
          </a:prstGeom>
        </p:spPr>
        <p:txBody>
          <a:bodyPr wrap="square">
            <a:spAutoFit/>
          </a:bodyPr>
          <a:lstStyle/>
          <a:p>
            <a:pPr marL="266700"/>
            <a:r>
              <a:rPr lang="es-ES" sz="1600" dirty="0">
                <a:solidFill>
                  <a:schemeClr val="tx1"/>
                </a:solidFill>
                <a:latin typeface="Outfit" pitchFamily="2" charset="0"/>
              </a:rPr>
              <a:t>Agregar espacio a un volumen ya existente</a:t>
            </a:r>
          </a:p>
        </p:txBody>
      </p:sp>
      <p:pic>
        <p:nvPicPr>
          <p:cNvPr id="6" name="Imagen 5">
            <a:extLst>
              <a:ext uri="{FF2B5EF4-FFF2-40B4-BE49-F238E27FC236}">
                <a16:creationId xmlns:a16="http://schemas.microsoft.com/office/drawing/2014/main" id="{9EC29551-4BD7-85C9-7313-1E2A9BE7DB60}"/>
              </a:ext>
            </a:extLst>
          </p:cNvPr>
          <p:cNvPicPr>
            <a:picLocks noChangeAspect="1"/>
          </p:cNvPicPr>
          <p:nvPr/>
        </p:nvPicPr>
        <p:blipFill>
          <a:blip r:embed="rId2"/>
          <a:stretch>
            <a:fillRect/>
          </a:stretch>
        </p:blipFill>
        <p:spPr>
          <a:xfrm>
            <a:off x="839416" y="2000049"/>
            <a:ext cx="6408712" cy="2339543"/>
          </a:xfrm>
          <a:prstGeom prst="rect">
            <a:avLst/>
          </a:prstGeom>
        </p:spPr>
      </p:pic>
      <p:pic>
        <p:nvPicPr>
          <p:cNvPr id="10" name="Imagen 9">
            <a:extLst>
              <a:ext uri="{FF2B5EF4-FFF2-40B4-BE49-F238E27FC236}">
                <a16:creationId xmlns:a16="http://schemas.microsoft.com/office/drawing/2014/main" id="{B6F2F5E2-C8C6-EE32-BE80-179BF7AFAE0E}"/>
              </a:ext>
            </a:extLst>
          </p:cNvPr>
          <p:cNvPicPr>
            <a:picLocks noChangeAspect="1"/>
          </p:cNvPicPr>
          <p:nvPr/>
        </p:nvPicPr>
        <p:blipFill>
          <a:blip r:embed="rId3"/>
          <a:stretch>
            <a:fillRect/>
          </a:stretch>
        </p:blipFill>
        <p:spPr>
          <a:xfrm>
            <a:off x="7608035" y="2924944"/>
            <a:ext cx="4474702" cy="3668383"/>
          </a:xfrm>
          <a:prstGeom prst="rect">
            <a:avLst/>
          </a:prstGeom>
        </p:spPr>
      </p:pic>
    </p:spTree>
    <p:extLst>
      <p:ext uri="{BB962C8B-B14F-4D97-AF65-F5344CB8AC3E}">
        <p14:creationId xmlns:p14="http://schemas.microsoft.com/office/powerpoint/2010/main" val="3621612151"/>
      </p:ext>
    </p:extLst>
  </p:cSld>
  <p:clrMapOvr>
    <a:masterClrMapping/>
  </p:clrMapOvr>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ersonalizado 1">
      <a:majorFont>
        <a:latin typeface="Outfit"/>
        <a:ea typeface=""/>
        <a:cs typeface=""/>
      </a:majorFont>
      <a:minorFont>
        <a:latin typeface="Outfi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 sz="800" b="0" i="0" u="none" strike="noStrike" cap="none" normalizeH="0" baseline="0" smtClean="0">
            <a:ln>
              <a:noFill/>
            </a:ln>
            <a:solidFill>
              <a:srgbClr val="7D7D7D"/>
            </a:solidFill>
            <a:effectLst/>
            <a:latin typeface="Microsoft Sans Serif"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 sz="800" b="0" i="0" u="none" strike="noStrike" cap="none" normalizeH="0" baseline="0" smtClean="0">
            <a:ln>
              <a:noFill/>
            </a:ln>
            <a:solidFill>
              <a:srgbClr val="7D7D7D"/>
            </a:solidFill>
            <a:effectLst/>
            <a:latin typeface="Microsoft Sans Serif" pitchFamily="34" charset="0"/>
          </a:defRPr>
        </a:defPPr>
      </a:lstStyle>
    </a:lnDef>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ersonalizado 1">
      <a:majorFont>
        <a:latin typeface="Outfit"/>
        <a:ea typeface=""/>
        <a:cs typeface=""/>
      </a:majorFont>
      <a:minorFont>
        <a:latin typeface="Outfi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6408</TotalTime>
  <Words>1108</Words>
  <Application>Microsoft Office PowerPoint</Application>
  <PresentationFormat>Panorámica</PresentationFormat>
  <Paragraphs>106</Paragraphs>
  <Slides>17</Slides>
  <Notes>2</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17</vt:i4>
      </vt:variant>
    </vt:vector>
  </HeadingPairs>
  <TitlesOfParts>
    <vt:vector size="23" baseType="lpstr">
      <vt:lpstr>Arial</vt:lpstr>
      <vt:lpstr>Calibri</vt:lpstr>
      <vt:lpstr>Microsoft Sans Serif</vt:lpstr>
      <vt:lpstr>Outfit</vt:lpstr>
      <vt:lpstr>Roboto Black</vt:lpstr>
      <vt:lpstr>Diseño predeterminado</vt:lpstr>
      <vt:lpstr>Presentación de PowerPoint</vt:lpstr>
      <vt:lpstr>Índice</vt:lpstr>
      <vt:lpstr>Montaje y desmontaje de dispositivos en sistemas operativos.</vt:lpstr>
      <vt:lpstr>Montaje y desmontaje de dispositivos en sistemas operativos.</vt:lpstr>
      <vt:lpstr>Automatización de tareas</vt:lpstr>
      <vt:lpstr>Herramientas de administración de discos</vt:lpstr>
      <vt:lpstr>Herramientas de administración de discos</vt:lpstr>
      <vt:lpstr>Herramientas de administración de discos</vt:lpstr>
      <vt:lpstr>Extensión de volúmenes y volúmenes distribuidos (RAID0 por software)</vt:lpstr>
      <vt:lpstr>Extensión de volúmenes y volúmenes distribuidos (RAID0 por software)</vt:lpstr>
      <vt:lpstr>Extensión de volúmenes y volúmenes distribuidos (RAID0 por software)</vt:lpstr>
      <vt:lpstr>Extensión de volúmenes y volúmenes distribuidos (RAID0 por software)</vt:lpstr>
      <vt:lpstr>Extensión de volúmenes y volúmenes distribuidos (RAID0 por software)</vt:lpstr>
      <vt:lpstr>Presentación de PowerPoint</vt:lpstr>
      <vt:lpstr>Presentación de PowerPoint</vt:lpstr>
      <vt:lpstr>Presentación de PowerPoint</vt:lpstr>
      <vt:lpstr>Presentación de PowerPoint</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Mercanza</dc:creator>
  <cp:lastModifiedBy>Francisco.blanco</cp:lastModifiedBy>
  <cp:revision>322</cp:revision>
  <cp:lastPrinted>2022-04-28T07:10:56Z</cp:lastPrinted>
  <dcterms:modified xsi:type="dcterms:W3CDTF">2025-04-22T16:41:33Z</dcterms:modified>
</cp:coreProperties>
</file>