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09728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3"/>
    <p:restoredTop sz="94632"/>
  </p:normalViewPr>
  <p:slideViewPr>
    <p:cSldViewPr snapToGrid="0" snapToObjects="1">
      <p:cViewPr>
        <p:scale>
          <a:sx n="82" d="100"/>
          <a:sy n="82" d="100"/>
        </p:scale>
        <p:origin x="1712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3E35-6C1F-AA47-866B-1252AC193DC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3-2D31-054B-8CFE-7EE0E70DD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3E35-6C1F-AA47-866B-1252AC193DC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3-2D31-054B-8CFE-7EE0E70DD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3E35-6C1F-AA47-866B-1252AC193DC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3-2D31-054B-8CFE-7EE0E70DD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3E35-6C1F-AA47-866B-1252AC193DC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3-2D31-054B-8CFE-7EE0E70DD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3E35-6C1F-AA47-866B-1252AC193DC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3-2D31-054B-8CFE-7EE0E70DD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3E35-6C1F-AA47-866B-1252AC193DC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3-2D31-054B-8CFE-7EE0E70DD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3E35-6C1F-AA47-866B-1252AC193DC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3-2D31-054B-8CFE-7EE0E70DD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3E35-6C1F-AA47-866B-1252AC193DC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3-2D31-054B-8CFE-7EE0E70DD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3E35-6C1F-AA47-866B-1252AC193DC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3-2D31-054B-8CFE-7EE0E70DD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3E35-6C1F-AA47-866B-1252AC193DC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3-2D31-054B-8CFE-7EE0E70DD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3E35-6C1F-AA47-866B-1252AC193DC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3-2D31-054B-8CFE-7EE0E70DD2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3E35-6C1F-AA47-866B-1252AC193DCC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20E3-2D31-054B-8CFE-7EE0E70DD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73710"/>
              </p:ext>
            </p:extLst>
          </p:nvPr>
        </p:nvGraphicFramePr>
        <p:xfrm>
          <a:off x="1" y="0"/>
          <a:ext cx="10972799" cy="3657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23267"/>
                <a:gridCol w="3332135"/>
                <a:gridCol w="1446180"/>
                <a:gridCol w="2753861"/>
                <a:gridCol w="1317356"/>
              </a:tblGrid>
              <a:tr h="9778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Model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60960" marB="254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solidFill>
                            <a:sysClr val="windowText" lastClr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Β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(Phylogenetic Distance)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6096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p-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value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6096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dirty="0" smtClean="0">
                          <a:solidFill>
                            <a:sysClr val="windowText" lastClr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Β</a:t>
                      </a:r>
                      <a:r>
                        <a:rPr lang="en-US" sz="2000" baseline="-25000" dirty="0" smtClean="0">
                          <a:solidFill>
                            <a:sysClr val="windowText" lastClr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(Search Effort)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6096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p-</a:t>
                      </a:r>
                      <a:r>
                        <a:rPr lang="en-US" sz="20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value</a:t>
                      </a:r>
                      <a:endParaRPr lang="en-US" sz="2000" dirty="0" smtClean="0">
                        <a:solidFill>
                          <a:sysClr val="windowText" lastClr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6096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61896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Non-Pathogenic</a:t>
                      </a:r>
                      <a:endParaRPr lang="en-US" sz="1800" b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16933" marB="169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-0.83</a:t>
                      </a:r>
                    </a:p>
                  </a:txBody>
                  <a:tcPr marL="31750" marR="3175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9.12</a:t>
                      </a:r>
                      <a:r>
                        <a:rPr lang="tr-TR" sz="18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tr-TR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e-31</a:t>
                      </a:r>
                      <a:endParaRPr lang="tr-TR" sz="18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1750" marR="3175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6.406</a:t>
                      </a:r>
                    </a:p>
                  </a:txBody>
                  <a:tcPr marL="31750" marR="3175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4.66</a:t>
                      </a:r>
                      <a:r>
                        <a:rPr lang="cs-CZ" sz="18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cs-CZ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e-19</a:t>
                      </a:r>
                      <a:endParaRPr lang="cs-CZ" sz="18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1750" marR="3175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1896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Necrotrophic</a:t>
                      </a:r>
                      <a:endParaRPr lang="en-US" sz="1800" b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16933" marB="169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-0.99</a:t>
                      </a:r>
                    </a:p>
                  </a:txBody>
                  <a:tcPr marL="31750" marR="3175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8.99 e-119</a:t>
                      </a:r>
                      <a:endParaRPr lang="nb-NO" sz="18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1750" marR="3175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7.295</a:t>
                      </a:r>
                    </a:p>
                  </a:txBody>
                  <a:tcPr marL="31750" marR="3175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4.70</a:t>
                      </a:r>
                      <a:r>
                        <a:rPr lang="is-IS" sz="18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is-IS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e-70</a:t>
                      </a:r>
                      <a:endParaRPr lang="is-IS" sz="18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1750" marR="3175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2089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Hemitrophic</a:t>
                      </a:r>
                      <a:endParaRPr lang="en-US" sz="1800" b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16933" marB="169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-1.22</a:t>
                      </a:r>
                    </a:p>
                  </a:txBody>
                  <a:tcPr marL="31750" marR="3175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3.29</a:t>
                      </a:r>
                      <a:r>
                        <a:rPr lang="is-IS" sz="18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is-IS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e-115</a:t>
                      </a:r>
                      <a:endParaRPr lang="is-IS" sz="18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1750" marR="3175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4.605</a:t>
                      </a:r>
                    </a:p>
                  </a:txBody>
                  <a:tcPr marL="31750" marR="3175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7.52</a:t>
                      </a:r>
                      <a:r>
                        <a:rPr lang="is-IS" sz="18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is-IS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e-23</a:t>
                      </a:r>
                      <a:endParaRPr lang="is-IS" sz="18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1750" marR="3175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2089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Biotrophic</a:t>
                      </a:r>
                      <a:endParaRPr lang="en-US" sz="1800" b="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50800" marR="50800" marT="16933" marB="1693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-1.30</a:t>
                      </a:r>
                    </a:p>
                  </a:txBody>
                  <a:tcPr marL="31750" marR="3175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5.36</a:t>
                      </a:r>
                      <a:r>
                        <a:rPr lang="is-IS" sz="18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is-IS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e-134</a:t>
                      </a:r>
                      <a:endParaRPr lang="is-IS" sz="18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1750" marR="3175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7.181</a:t>
                      </a:r>
                    </a:p>
                  </a:txBody>
                  <a:tcPr marL="31750" marR="3175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1.12</a:t>
                      </a:r>
                      <a:r>
                        <a:rPr lang="is-IS" sz="1800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is-IS" sz="180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e-33</a:t>
                      </a:r>
                      <a:endParaRPr lang="is-IS" sz="18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1750" marR="3175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00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47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Lachtara</dc:creator>
  <cp:lastModifiedBy>Emily Lachtara</cp:lastModifiedBy>
  <cp:revision>6</cp:revision>
  <cp:lastPrinted>2021-05-10T16:07:22Z</cp:lastPrinted>
  <dcterms:created xsi:type="dcterms:W3CDTF">2021-05-07T01:49:30Z</dcterms:created>
  <dcterms:modified xsi:type="dcterms:W3CDTF">2021-05-10T16:07:57Z</dcterms:modified>
</cp:coreProperties>
</file>