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/>
    <p:restoredTop sz="94632"/>
  </p:normalViewPr>
  <p:slideViewPr>
    <p:cSldViewPr snapToGrid="0" snapToObjects="1">
      <p:cViewPr>
        <p:scale>
          <a:sx n="83" d="100"/>
          <a:sy n="83" d="100"/>
        </p:scale>
        <p:origin x="20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EEA5D-D4C0-6643-832B-9C12A1D61355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92166C-CFA7-6948-8F0B-C3443D3B83B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i="1" dirty="0" smtClean="0">
              <a:latin typeface="Arial" charset="0"/>
              <a:ea typeface="Arial" charset="0"/>
              <a:cs typeface="Arial" charset="0"/>
            </a:rPr>
            <a:t>Proportion Pathogens Shared </a:t>
          </a:r>
          <a:r>
            <a:rPr lang="en-US" sz="2000" dirty="0" smtClean="0">
              <a:latin typeface="Arial" charset="0"/>
              <a:ea typeface="Arial" charset="0"/>
              <a:cs typeface="Arial" charset="0"/>
            </a:rPr>
            <a:t>= </a:t>
          </a:r>
        </a:p>
        <a:p>
          <a:pPr>
            <a:lnSpc>
              <a:spcPct val="150000"/>
            </a:lnSpc>
          </a:pPr>
          <a:r>
            <a:rPr lang="el-GR" sz="2000" dirty="0" smtClean="0">
              <a:latin typeface="Arial" charset="0"/>
              <a:ea typeface="Arial" charset="0"/>
              <a:cs typeface="Arial" charset="0"/>
            </a:rPr>
            <a:t>Β</a:t>
          </a:r>
          <a:r>
            <a:rPr lang="en-US" sz="2000" baseline="-25000" dirty="0" smtClean="0">
              <a:latin typeface="Arial" charset="0"/>
              <a:ea typeface="Arial" charset="0"/>
              <a:cs typeface="Arial" charset="0"/>
            </a:rPr>
            <a:t>1 *</a:t>
          </a:r>
          <a:r>
            <a:rPr lang="en-US" sz="20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sz="2000" i="1" dirty="0" smtClean="0">
              <a:latin typeface="Arial" charset="0"/>
              <a:ea typeface="Arial" charset="0"/>
              <a:cs typeface="Arial" charset="0"/>
            </a:rPr>
            <a:t>Phylogenetic Distance </a:t>
          </a:r>
          <a:r>
            <a:rPr lang="en-US" sz="2000" dirty="0" smtClean="0">
              <a:latin typeface="Arial" charset="0"/>
              <a:ea typeface="Arial" charset="0"/>
              <a:cs typeface="Arial" charset="0"/>
            </a:rPr>
            <a:t>+ </a:t>
          </a:r>
        </a:p>
        <a:p>
          <a:pPr>
            <a:lnSpc>
              <a:spcPct val="150000"/>
            </a:lnSpc>
          </a:pPr>
          <a:r>
            <a:rPr lang="el-GR" sz="2000" dirty="0" smtClean="0">
              <a:latin typeface="Arial" charset="0"/>
              <a:ea typeface="Arial" charset="0"/>
              <a:cs typeface="Arial" charset="0"/>
            </a:rPr>
            <a:t>Β</a:t>
          </a:r>
          <a:r>
            <a:rPr lang="en-US" sz="2000" baseline="-25000" dirty="0" smtClean="0">
              <a:latin typeface="Arial" charset="0"/>
              <a:ea typeface="Arial" charset="0"/>
              <a:cs typeface="Arial" charset="0"/>
            </a:rPr>
            <a:t>2 * </a:t>
          </a:r>
          <a:r>
            <a:rPr lang="en-US" sz="2000" i="1" dirty="0" smtClean="0">
              <a:latin typeface="Arial" charset="0"/>
              <a:ea typeface="Arial" charset="0"/>
              <a:cs typeface="Arial" charset="0"/>
            </a:rPr>
            <a:t>Search Effort</a:t>
          </a:r>
        </a:p>
        <a:p>
          <a:pPr>
            <a:lnSpc>
              <a:spcPct val="150000"/>
            </a:lnSpc>
          </a:pPr>
          <a:r>
            <a:rPr lang="en-US" sz="2000" dirty="0" smtClean="0">
              <a:latin typeface="Arial" charset="0"/>
              <a:ea typeface="Arial" charset="0"/>
              <a:cs typeface="Arial" charset="0"/>
            </a:rPr>
            <a:t>(accounting for trophic bins)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1B6A6DCA-D4FC-5B4E-B2DA-5AFBC5C4AFC6}" type="parTrans" cxnId="{070559EE-4CE1-8D49-96DA-0C57E2CC01AE}">
      <dgm:prSet/>
      <dgm:spPr/>
      <dgm:t>
        <a:bodyPr/>
        <a:lstStyle/>
        <a:p>
          <a:endParaRPr lang="en-US"/>
        </a:p>
      </dgm:t>
    </dgm:pt>
    <dgm:pt modelId="{59DC20DF-ECFE-2E4C-B143-DCA0954090A0}" type="sibTrans" cxnId="{070559EE-4CE1-8D49-96DA-0C57E2CC01AE}">
      <dgm:prSet/>
      <dgm:spPr/>
      <dgm:t>
        <a:bodyPr/>
        <a:lstStyle/>
        <a:p>
          <a:endParaRPr lang="en-US"/>
        </a:p>
      </dgm:t>
    </dgm:pt>
    <dgm:pt modelId="{DDB394CE-EFDC-8A47-8B2A-6964C57FA368}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Fungal parasite associations (USDA)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0999E323-3C80-4542-BE6B-F256715E6578}" type="parTrans" cxnId="{196719F6-64F3-3945-8E81-19540793A3E0}">
      <dgm:prSet/>
      <dgm:spPr/>
      <dgm:t>
        <a:bodyPr/>
        <a:lstStyle/>
        <a:p>
          <a:endParaRPr lang="en-US"/>
        </a:p>
      </dgm:t>
    </dgm:pt>
    <dgm:pt modelId="{DF563A7D-E971-A949-9B5B-6779F88B87C2}" type="sibTrans" cxnId="{196719F6-64F3-3945-8E81-19540793A3E0}">
      <dgm:prSet/>
      <dgm:spPr/>
      <dgm:t>
        <a:bodyPr/>
        <a:lstStyle/>
        <a:p>
          <a:endParaRPr lang="en-US"/>
        </a:p>
      </dgm:t>
    </dgm:pt>
    <dgm:pt modelId="{A1BB8975-1660-7749-8A0C-780F4E18E751}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Web of Science search effort 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07FBCEBA-A237-DC43-A172-20BFC9CA3850}" type="parTrans" cxnId="{CFFD4F5A-2C57-0847-9ED2-D181ED927E92}">
      <dgm:prSet/>
      <dgm:spPr/>
      <dgm:t>
        <a:bodyPr/>
        <a:lstStyle/>
        <a:p>
          <a:endParaRPr lang="en-US"/>
        </a:p>
      </dgm:t>
    </dgm:pt>
    <dgm:pt modelId="{E7DE0EC5-18E7-A34E-8061-BE504B0AD9ED}" type="sibTrans" cxnId="{CFFD4F5A-2C57-0847-9ED2-D181ED927E92}">
      <dgm:prSet/>
      <dgm:spPr/>
      <dgm:t>
        <a:bodyPr/>
        <a:lstStyle/>
        <a:p>
          <a:endParaRPr lang="en-US"/>
        </a:p>
      </dgm:t>
    </dgm:pt>
    <dgm:pt modelId="{CE9521FF-DBE5-0E4D-8033-0673F193244D}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Phylogenetic distance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37223BF5-2959-AC4B-A306-663A95AE8CAF}" type="parTrans" cxnId="{49EF55F3-6C4D-E346-8F8E-1030995CFA0C}">
      <dgm:prSet/>
      <dgm:spPr/>
      <dgm:t>
        <a:bodyPr/>
        <a:lstStyle/>
        <a:p>
          <a:endParaRPr lang="en-US"/>
        </a:p>
      </dgm:t>
    </dgm:pt>
    <dgm:pt modelId="{CDED925A-C67A-9E4C-9CBF-1DE234905FA6}" type="sibTrans" cxnId="{49EF55F3-6C4D-E346-8F8E-1030995CFA0C}">
      <dgm:prSet/>
      <dgm:spPr/>
      <dgm:t>
        <a:bodyPr/>
        <a:lstStyle/>
        <a:p>
          <a:endParaRPr lang="en-US"/>
        </a:p>
      </dgm:t>
    </dgm:pt>
    <dgm:pt modelId="{3EFCF2F3-421D-3F44-9355-41219A29EA58}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Trophic classification of pathogens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A0D7DF2C-4E3D-B341-9764-DB86AA2F6D7F}" type="parTrans" cxnId="{7D582837-2C38-9C47-9947-A78E0A803C44}">
      <dgm:prSet/>
      <dgm:spPr/>
      <dgm:t>
        <a:bodyPr/>
        <a:lstStyle/>
        <a:p>
          <a:endParaRPr lang="en-US"/>
        </a:p>
      </dgm:t>
    </dgm:pt>
    <dgm:pt modelId="{81AF7F99-9074-8245-9EAB-7F11FDB568EA}" type="sibTrans" cxnId="{7D582837-2C38-9C47-9947-A78E0A803C44}">
      <dgm:prSet/>
      <dgm:spPr/>
      <dgm:t>
        <a:bodyPr/>
        <a:lstStyle/>
        <a:p>
          <a:endParaRPr lang="en-US"/>
        </a:p>
      </dgm:t>
    </dgm:pt>
    <dgm:pt modelId="{C662980D-A1EF-0540-9E21-AD7ED8A20FC1}" type="asst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Calculate proportion pathogens shared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269CDBFA-ADE6-1049-A62D-6EA5FA6F49D0}" type="sibTrans" cxnId="{11C89E5B-A432-614C-89BA-9F149EF91941}">
      <dgm:prSet/>
      <dgm:spPr/>
      <dgm:t>
        <a:bodyPr/>
        <a:lstStyle/>
        <a:p>
          <a:endParaRPr lang="en-US"/>
        </a:p>
      </dgm:t>
    </dgm:pt>
    <dgm:pt modelId="{DAE52BB6-48A7-834D-9B70-C55E41A1A20E}" type="parTrans" cxnId="{11C89E5B-A432-614C-89BA-9F149EF91941}">
      <dgm:prSet/>
      <dgm:spPr/>
      <dgm:t>
        <a:bodyPr/>
        <a:lstStyle/>
        <a:p>
          <a:endParaRPr lang="en-US"/>
        </a:p>
      </dgm:t>
    </dgm:pt>
    <dgm:pt modelId="{9F0C8FA6-60D6-F24A-B385-7E7E172A4816}" type="asst">
      <dgm:prSet phldrT="[Text]" custT="1"/>
      <dgm:spPr/>
      <dgm:t>
        <a:bodyPr/>
        <a:lstStyle/>
        <a:p>
          <a:r>
            <a:rPr lang="en-US" sz="2000" dirty="0" smtClean="0">
              <a:latin typeface="Arial" charset="0"/>
              <a:ea typeface="Arial" charset="0"/>
              <a:cs typeface="Arial" charset="0"/>
            </a:rPr>
            <a:t>Count number of literature citations</a:t>
          </a:r>
          <a:endParaRPr lang="en-US" sz="2000" dirty="0">
            <a:latin typeface="Arial" charset="0"/>
            <a:ea typeface="Arial" charset="0"/>
            <a:cs typeface="Arial" charset="0"/>
          </a:endParaRPr>
        </a:p>
      </dgm:t>
    </dgm:pt>
    <dgm:pt modelId="{84DD3709-7C49-3749-941D-22272E4ED367}" type="parTrans" cxnId="{315B69C4-431A-1E49-B5C0-1BB8BE97C136}">
      <dgm:prSet/>
      <dgm:spPr/>
      <dgm:t>
        <a:bodyPr/>
        <a:lstStyle/>
        <a:p>
          <a:endParaRPr lang="en-US"/>
        </a:p>
      </dgm:t>
    </dgm:pt>
    <dgm:pt modelId="{7B3C983A-CE1B-A742-AB38-1D273A3B8D65}" type="sibTrans" cxnId="{315B69C4-431A-1E49-B5C0-1BB8BE97C136}">
      <dgm:prSet/>
      <dgm:spPr/>
      <dgm:t>
        <a:bodyPr/>
        <a:lstStyle/>
        <a:p>
          <a:endParaRPr lang="en-US"/>
        </a:p>
      </dgm:t>
    </dgm:pt>
    <dgm:pt modelId="{9288F33C-C73A-2A44-9D79-1E7B2047AF1B}" type="pres">
      <dgm:prSet presAssocID="{282EEA5D-D4C0-6643-832B-9C12A1D61355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75A9A-C10E-A142-8C8F-8292D3C7B494}" type="pres">
      <dgm:prSet presAssocID="{3792166C-CFA7-6948-8F0B-C3443D3B83B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CAB105C-186D-2345-8F5F-3125B2255EBB}" type="pres">
      <dgm:prSet presAssocID="{3792166C-CFA7-6948-8F0B-C3443D3B83BE}" presName="rootComposite1" presStyleCnt="0"/>
      <dgm:spPr/>
      <dgm:t>
        <a:bodyPr/>
        <a:lstStyle/>
        <a:p>
          <a:endParaRPr lang="en-US"/>
        </a:p>
      </dgm:t>
    </dgm:pt>
    <dgm:pt modelId="{5B6382B9-984F-A747-A481-0B9C1586AC48}" type="pres">
      <dgm:prSet presAssocID="{3792166C-CFA7-6948-8F0B-C3443D3B83BE}" presName="rootText1" presStyleLbl="node0" presStyleIdx="0" presStyleCnt="1" custScaleX="139860" custScaleY="283147" custLinFactNeighborX="-19661" custLinFactNeighborY="8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1DF9B-9D08-9947-BAF8-18A7E40CE859}" type="pres">
      <dgm:prSet presAssocID="{3792166C-CFA7-6948-8F0B-C3443D3B83B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EE7DB60-7946-E546-9A05-EE17BCD2D6C0}" type="pres">
      <dgm:prSet presAssocID="{3792166C-CFA7-6948-8F0B-C3443D3B83BE}" presName="hierChild2" presStyleCnt="0"/>
      <dgm:spPr/>
      <dgm:t>
        <a:bodyPr/>
        <a:lstStyle/>
        <a:p>
          <a:endParaRPr lang="en-US"/>
        </a:p>
      </dgm:t>
    </dgm:pt>
    <dgm:pt modelId="{B7A8AF50-C644-9B4F-BE1B-C31B72DC97F6}" type="pres">
      <dgm:prSet presAssocID="{0999E323-3C80-4542-BE6B-F256715E6578}" presName="Name66" presStyleLbl="parChTrans1D2" presStyleIdx="0" presStyleCnt="6"/>
      <dgm:spPr/>
      <dgm:t>
        <a:bodyPr/>
        <a:lstStyle/>
        <a:p>
          <a:endParaRPr lang="en-US"/>
        </a:p>
      </dgm:t>
    </dgm:pt>
    <dgm:pt modelId="{E880342B-544B-AE41-9EF5-D86FB1973138}" type="pres">
      <dgm:prSet presAssocID="{DDB394CE-EFDC-8A47-8B2A-6964C57FA3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7C2C39B-5715-3143-98AB-D6BBFD57F80C}" type="pres">
      <dgm:prSet presAssocID="{DDB394CE-EFDC-8A47-8B2A-6964C57FA368}" presName="rootComposite" presStyleCnt="0"/>
      <dgm:spPr/>
      <dgm:t>
        <a:bodyPr/>
        <a:lstStyle/>
        <a:p>
          <a:endParaRPr lang="en-US"/>
        </a:p>
      </dgm:t>
    </dgm:pt>
    <dgm:pt modelId="{036A9C0F-03CF-844A-91F3-A95E86BB1E91}" type="pres">
      <dgm:prSet presAssocID="{DDB394CE-EFDC-8A47-8B2A-6964C57FA368}" presName="rootText" presStyleLbl="node2" presStyleIdx="0" presStyleCnt="4" custScaleX="80739" custLinFactNeighborX="-121" custLinFactNeighborY="-90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ACE85-3CD3-554D-A6AC-868F6231CBBF}" type="pres">
      <dgm:prSet presAssocID="{DDB394CE-EFDC-8A47-8B2A-6964C57FA368}" presName="rootConnector" presStyleLbl="node2" presStyleIdx="0" presStyleCnt="4"/>
      <dgm:spPr/>
      <dgm:t>
        <a:bodyPr/>
        <a:lstStyle/>
        <a:p>
          <a:endParaRPr lang="en-US"/>
        </a:p>
      </dgm:t>
    </dgm:pt>
    <dgm:pt modelId="{C7FD70B4-BF80-154F-AB32-365FF6FAD081}" type="pres">
      <dgm:prSet presAssocID="{DDB394CE-EFDC-8A47-8B2A-6964C57FA368}" presName="hierChild4" presStyleCnt="0"/>
      <dgm:spPr/>
      <dgm:t>
        <a:bodyPr/>
        <a:lstStyle/>
        <a:p>
          <a:endParaRPr lang="en-US"/>
        </a:p>
      </dgm:t>
    </dgm:pt>
    <dgm:pt modelId="{980F3519-CB36-994D-9594-4FEBD3BD5B42}" type="pres">
      <dgm:prSet presAssocID="{DDB394CE-EFDC-8A47-8B2A-6964C57FA368}" presName="hierChild5" presStyleCnt="0"/>
      <dgm:spPr/>
      <dgm:t>
        <a:bodyPr/>
        <a:lstStyle/>
        <a:p>
          <a:endParaRPr lang="en-US"/>
        </a:p>
      </dgm:t>
    </dgm:pt>
    <dgm:pt modelId="{28F508A4-E832-B14A-A19D-C99D6EB1115C}" type="pres">
      <dgm:prSet presAssocID="{07FBCEBA-A237-DC43-A172-20BFC9CA3850}" presName="Name66" presStyleLbl="parChTrans1D2" presStyleIdx="1" presStyleCnt="6"/>
      <dgm:spPr/>
      <dgm:t>
        <a:bodyPr/>
        <a:lstStyle/>
        <a:p>
          <a:endParaRPr lang="en-US"/>
        </a:p>
      </dgm:t>
    </dgm:pt>
    <dgm:pt modelId="{2883CB82-D23E-AA41-84BD-CA02417FAB0E}" type="pres">
      <dgm:prSet presAssocID="{A1BB8975-1660-7749-8A0C-780F4E18E7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B66177-53CE-0145-9DE5-3709C60B669C}" type="pres">
      <dgm:prSet presAssocID="{A1BB8975-1660-7749-8A0C-780F4E18E751}" presName="rootComposite" presStyleCnt="0"/>
      <dgm:spPr/>
      <dgm:t>
        <a:bodyPr/>
        <a:lstStyle/>
        <a:p>
          <a:endParaRPr lang="en-US"/>
        </a:p>
      </dgm:t>
    </dgm:pt>
    <dgm:pt modelId="{C84931A6-5192-5C42-8D47-F2CDA83595BA}" type="pres">
      <dgm:prSet presAssocID="{A1BB8975-1660-7749-8A0C-780F4E18E751}" presName="rootText" presStyleLbl="node2" presStyleIdx="1" presStyleCnt="4" custScaleX="80739" custScaleY="99818" custLinFactNeighborX="-121" custLinFactNeighborY="-39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27342-B75C-034E-8D73-FBAC2D90BC4A}" type="pres">
      <dgm:prSet presAssocID="{A1BB8975-1660-7749-8A0C-780F4E18E751}" presName="rootConnector" presStyleLbl="node2" presStyleIdx="1" presStyleCnt="4"/>
      <dgm:spPr/>
      <dgm:t>
        <a:bodyPr/>
        <a:lstStyle/>
        <a:p>
          <a:endParaRPr lang="en-US"/>
        </a:p>
      </dgm:t>
    </dgm:pt>
    <dgm:pt modelId="{4DCD9C23-A740-C642-8B44-CAD21D05ACC6}" type="pres">
      <dgm:prSet presAssocID="{A1BB8975-1660-7749-8A0C-780F4E18E751}" presName="hierChild4" presStyleCnt="0"/>
      <dgm:spPr/>
      <dgm:t>
        <a:bodyPr/>
        <a:lstStyle/>
        <a:p>
          <a:endParaRPr lang="en-US"/>
        </a:p>
      </dgm:t>
    </dgm:pt>
    <dgm:pt modelId="{DF3516CA-0122-3D4C-86BD-D7D405A09513}" type="pres">
      <dgm:prSet presAssocID="{A1BB8975-1660-7749-8A0C-780F4E18E751}" presName="hierChild5" presStyleCnt="0"/>
      <dgm:spPr/>
      <dgm:t>
        <a:bodyPr/>
        <a:lstStyle/>
        <a:p>
          <a:endParaRPr lang="en-US"/>
        </a:p>
      </dgm:t>
    </dgm:pt>
    <dgm:pt modelId="{77664710-C5CF-A14B-9304-89DB868AA0F3}" type="pres">
      <dgm:prSet presAssocID="{37223BF5-2959-AC4B-A306-663A95AE8CAF}" presName="Name66" presStyleLbl="parChTrans1D2" presStyleIdx="2" presStyleCnt="6"/>
      <dgm:spPr/>
      <dgm:t>
        <a:bodyPr/>
        <a:lstStyle/>
        <a:p>
          <a:endParaRPr lang="en-US"/>
        </a:p>
      </dgm:t>
    </dgm:pt>
    <dgm:pt modelId="{8CABBA14-278F-EC40-965B-99C4385E60D3}" type="pres">
      <dgm:prSet presAssocID="{CE9521FF-DBE5-0E4D-8033-0673F19324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F6E414F-8D4F-6B4F-950B-1849773D2190}" type="pres">
      <dgm:prSet presAssocID="{CE9521FF-DBE5-0E4D-8033-0673F193244D}" presName="rootComposite" presStyleCnt="0"/>
      <dgm:spPr/>
      <dgm:t>
        <a:bodyPr/>
        <a:lstStyle/>
        <a:p>
          <a:endParaRPr lang="en-US"/>
        </a:p>
      </dgm:t>
    </dgm:pt>
    <dgm:pt modelId="{ED8965BD-2372-C842-A2BB-BB0AF77EC694}" type="pres">
      <dgm:prSet presAssocID="{CE9521FF-DBE5-0E4D-8033-0673F193244D}" presName="rootText" presStyleLbl="node2" presStyleIdx="2" presStyleCnt="4" custScaleX="80739" custLinFactNeighborX="-121" custLinFactNeighborY="15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F94C4-EF8C-7A45-9C31-AA5BA2EE41B3}" type="pres">
      <dgm:prSet presAssocID="{CE9521FF-DBE5-0E4D-8033-0673F193244D}" presName="rootConnector" presStyleLbl="node2" presStyleIdx="2" presStyleCnt="4"/>
      <dgm:spPr/>
      <dgm:t>
        <a:bodyPr/>
        <a:lstStyle/>
        <a:p>
          <a:endParaRPr lang="en-US"/>
        </a:p>
      </dgm:t>
    </dgm:pt>
    <dgm:pt modelId="{D1293131-B9CB-4A46-A975-771AD8EFB838}" type="pres">
      <dgm:prSet presAssocID="{CE9521FF-DBE5-0E4D-8033-0673F193244D}" presName="hierChild4" presStyleCnt="0"/>
      <dgm:spPr/>
      <dgm:t>
        <a:bodyPr/>
        <a:lstStyle/>
        <a:p>
          <a:endParaRPr lang="en-US"/>
        </a:p>
      </dgm:t>
    </dgm:pt>
    <dgm:pt modelId="{9A2E9133-4DE9-B94F-8412-7198BD591E7C}" type="pres">
      <dgm:prSet presAssocID="{CE9521FF-DBE5-0E4D-8033-0673F193244D}" presName="hierChild5" presStyleCnt="0"/>
      <dgm:spPr/>
      <dgm:t>
        <a:bodyPr/>
        <a:lstStyle/>
        <a:p>
          <a:endParaRPr lang="en-US"/>
        </a:p>
      </dgm:t>
    </dgm:pt>
    <dgm:pt modelId="{313BAD41-16E6-8245-8ED6-A7E380BBE55B}" type="pres">
      <dgm:prSet presAssocID="{A0D7DF2C-4E3D-B341-9764-DB86AA2F6D7F}" presName="Name66" presStyleLbl="parChTrans1D2" presStyleIdx="3" presStyleCnt="6"/>
      <dgm:spPr/>
      <dgm:t>
        <a:bodyPr/>
        <a:lstStyle/>
        <a:p>
          <a:endParaRPr lang="en-US"/>
        </a:p>
      </dgm:t>
    </dgm:pt>
    <dgm:pt modelId="{AE87B44D-6277-4642-835C-C5C79FEE3D16}" type="pres">
      <dgm:prSet presAssocID="{3EFCF2F3-421D-3F44-9355-41219A29EA5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B8D1840-A1EA-8E44-81A3-8C91F32491B1}" type="pres">
      <dgm:prSet presAssocID="{3EFCF2F3-421D-3F44-9355-41219A29EA58}" presName="rootComposite" presStyleCnt="0"/>
      <dgm:spPr/>
      <dgm:t>
        <a:bodyPr/>
        <a:lstStyle/>
        <a:p>
          <a:endParaRPr lang="en-US"/>
        </a:p>
      </dgm:t>
    </dgm:pt>
    <dgm:pt modelId="{097F1385-5578-9F4B-B6C3-24EB3834529E}" type="pres">
      <dgm:prSet presAssocID="{3EFCF2F3-421D-3F44-9355-41219A29EA58}" presName="rootText" presStyleLbl="node2" presStyleIdx="3" presStyleCnt="4" custScaleX="80739" custLinFactNeighborX="-121" custLinFactNeighborY="57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B636BA-5CCA-A147-B191-7861B55279E4}" type="pres">
      <dgm:prSet presAssocID="{3EFCF2F3-421D-3F44-9355-41219A29EA58}" presName="rootConnector" presStyleLbl="node2" presStyleIdx="3" presStyleCnt="4"/>
      <dgm:spPr/>
      <dgm:t>
        <a:bodyPr/>
        <a:lstStyle/>
        <a:p>
          <a:endParaRPr lang="en-US"/>
        </a:p>
      </dgm:t>
    </dgm:pt>
    <dgm:pt modelId="{CE0FDA39-AAF6-5F45-89C4-3139654E0DF6}" type="pres">
      <dgm:prSet presAssocID="{3EFCF2F3-421D-3F44-9355-41219A29EA58}" presName="hierChild4" presStyleCnt="0"/>
      <dgm:spPr/>
      <dgm:t>
        <a:bodyPr/>
        <a:lstStyle/>
        <a:p>
          <a:endParaRPr lang="en-US"/>
        </a:p>
      </dgm:t>
    </dgm:pt>
    <dgm:pt modelId="{BEFE9FDF-0F43-DA44-B6A0-ECCA088B3209}" type="pres">
      <dgm:prSet presAssocID="{3EFCF2F3-421D-3F44-9355-41219A29EA58}" presName="hierChild5" presStyleCnt="0"/>
      <dgm:spPr/>
      <dgm:t>
        <a:bodyPr/>
        <a:lstStyle/>
        <a:p>
          <a:endParaRPr lang="en-US"/>
        </a:p>
      </dgm:t>
    </dgm:pt>
    <dgm:pt modelId="{D3346BD5-BFEB-2242-A743-9AB92BB9475A}" type="pres">
      <dgm:prSet presAssocID="{3792166C-CFA7-6948-8F0B-C3443D3B83BE}" presName="hierChild3" presStyleCnt="0"/>
      <dgm:spPr/>
      <dgm:t>
        <a:bodyPr/>
        <a:lstStyle/>
        <a:p>
          <a:endParaRPr lang="en-US"/>
        </a:p>
      </dgm:t>
    </dgm:pt>
    <dgm:pt modelId="{574226E9-53A5-1C46-96CE-9DD2B191CEEA}" type="pres">
      <dgm:prSet presAssocID="{DAE52BB6-48A7-834D-9B70-C55E41A1A20E}" presName="Name115" presStyleLbl="parChTrans1D2" presStyleIdx="4" presStyleCnt="6"/>
      <dgm:spPr/>
      <dgm:t>
        <a:bodyPr/>
        <a:lstStyle/>
        <a:p>
          <a:endParaRPr lang="en-US"/>
        </a:p>
      </dgm:t>
    </dgm:pt>
    <dgm:pt modelId="{3714DE8E-1009-234A-A6FE-A71A6EE19C20}" type="pres">
      <dgm:prSet presAssocID="{C662980D-A1EF-0540-9E21-AD7ED8A20FC1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782B17-E3C5-C543-8DED-55C8E1C25E39}" type="pres">
      <dgm:prSet presAssocID="{C662980D-A1EF-0540-9E21-AD7ED8A20FC1}" presName="rootComposite3" presStyleCnt="0"/>
      <dgm:spPr/>
      <dgm:t>
        <a:bodyPr/>
        <a:lstStyle/>
        <a:p>
          <a:endParaRPr lang="en-US"/>
        </a:p>
      </dgm:t>
    </dgm:pt>
    <dgm:pt modelId="{CABDB66E-5158-794D-B12F-5B55D0161C00}" type="pres">
      <dgm:prSet presAssocID="{C662980D-A1EF-0540-9E21-AD7ED8A20FC1}" presName="rootText3" presStyleLbl="asst1" presStyleIdx="0" presStyleCnt="2" custScaleX="80739" custLinFactNeighborX="-6814" custLinFactNeighborY="-69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57E3D-04BE-664F-9320-6DC6DEE00008}" type="pres">
      <dgm:prSet presAssocID="{C662980D-A1EF-0540-9E21-AD7ED8A20FC1}" presName="rootConnector3" presStyleLbl="asst1" presStyleIdx="0" presStyleCnt="2"/>
      <dgm:spPr/>
      <dgm:t>
        <a:bodyPr/>
        <a:lstStyle/>
        <a:p>
          <a:endParaRPr lang="en-US"/>
        </a:p>
      </dgm:t>
    </dgm:pt>
    <dgm:pt modelId="{EE9148E2-0B70-0745-8F4E-6563DC41902A}" type="pres">
      <dgm:prSet presAssocID="{C662980D-A1EF-0540-9E21-AD7ED8A20FC1}" presName="hierChild6" presStyleCnt="0"/>
      <dgm:spPr/>
      <dgm:t>
        <a:bodyPr/>
        <a:lstStyle/>
        <a:p>
          <a:endParaRPr lang="en-US"/>
        </a:p>
      </dgm:t>
    </dgm:pt>
    <dgm:pt modelId="{FF626C48-3D7E-0749-8743-FA31AE27EE82}" type="pres">
      <dgm:prSet presAssocID="{C662980D-A1EF-0540-9E21-AD7ED8A20FC1}" presName="hierChild7" presStyleCnt="0"/>
      <dgm:spPr/>
      <dgm:t>
        <a:bodyPr/>
        <a:lstStyle/>
        <a:p>
          <a:endParaRPr lang="en-US"/>
        </a:p>
      </dgm:t>
    </dgm:pt>
    <dgm:pt modelId="{A4110E47-7F95-C944-8DE4-15777889E4F6}" type="pres">
      <dgm:prSet presAssocID="{84DD3709-7C49-3749-941D-22272E4ED367}" presName="Name115" presStyleLbl="parChTrans1D2" presStyleIdx="5" presStyleCnt="6"/>
      <dgm:spPr/>
      <dgm:t>
        <a:bodyPr/>
        <a:lstStyle/>
        <a:p>
          <a:endParaRPr lang="en-US"/>
        </a:p>
      </dgm:t>
    </dgm:pt>
    <dgm:pt modelId="{D1C27857-277D-CB4F-8978-C6F1D30E5198}" type="pres">
      <dgm:prSet presAssocID="{9F0C8FA6-60D6-F24A-B385-7E7E172A4816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198B19-A3E2-2E48-B97A-5A28F3704B48}" type="pres">
      <dgm:prSet presAssocID="{9F0C8FA6-60D6-F24A-B385-7E7E172A4816}" presName="rootComposite3" presStyleCnt="0"/>
      <dgm:spPr/>
      <dgm:t>
        <a:bodyPr/>
        <a:lstStyle/>
        <a:p>
          <a:endParaRPr lang="en-US"/>
        </a:p>
      </dgm:t>
    </dgm:pt>
    <dgm:pt modelId="{7651A45B-20B7-C14D-B715-3E76A2E67FD6}" type="pres">
      <dgm:prSet presAssocID="{9F0C8FA6-60D6-F24A-B385-7E7E172A4816}" presName="rootText3" presStyleLbl="asst1" presStyleIdx="1" presStyleCnt="2" custScaleX="80739" custLinFactNeighborX="-6845" custLinFactNeighborY="612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FE1B9-F677-2A4B-8D29-AAE01535E97F}" type="pres">
      <dgm:prSet presAssocID="{9F0C8FA6-60D6-F24A-B385-7E7E172A4816}" presName="rootConnector3" presStyleLbl="asst1" presStyleIdx="1" presStyleCnt="2"/>
      <dgm:spPr/>
      <dgm:t>
        <a:bodyPr/>
        <a:lstStyle/>
        <a:p>
          <a:endParaRPr lang="en-US"/>
        </a:p>
      </dgm:t>
    </dgm:pt>
    <dgm:pt modelId="{1E1196F6-F0DC-1746-A573-6EBB8776FBD3}" type="pres">
      <dgm:prSet presAssocID="{9F0C8FA6-60D6-F24A-B385-7E7E172A4816}" presName="hierChild6" presStyleCnt="0"/>
      <dgm:spPr/>
      <dgm:t>
        <a:bodyPr/>
        <a:lstStyle/>
        <a:p>
          <a:endParaRPr lang="en-US"/>
        </a:p>
      </dgm:t>
    </dgm:pt>
    <dgm:pt modelId="{C55F82B1-DCAF-9841-9245-500A664E1187}" type="pres">
      <dgm:prSet presAssocID="{9F0C8FA6-60D6-F24A-B385-7E7E172A4816}" presName="hierChild7" presStyleCnt="0"/>
      <dgm:spPr/>
      <dgm:t>
        <a:bodyPr/>
        <a:lstStyle/>
        <a:p>
          <a:endParaRPr lang="en-US"/>
        </a:p>
      </dgm:t>
    </dgm:pt>
  </dgm:ptLst>
  <dgm:cxnLst>
    <dgm:cxn modelId="{EBFC61C5-765C-5743-AF3B-FB6BC24A0955}" type="presOf" srcId="{3EFCF2F3-421D-3F44-9355-41219A29EA58}" destId="{097F1385-5578-9F4B-B6C3-24EB3834529E}" srcOrd="0" destOrd="0" presId="urn:microsoft.com/office/officeart/2009/3/layout/HorizontalOrganizationChart"/>
    <dgm:cxn modelId="{11C89E5B-A432-614C-89BA-9F149EF91941}" srcId="{3792166C-CFA7-6948-8F0B-C3443D3B83BE}" destId="{C662980D-A1EF-0540-9E21-AD7ED8A20FC1}" srcOrd="0" destOrd="0" parTransId="{DAE52BB6-48A7-834D-9B70-C55E41A1A20E}" sibTransId="{269CDBFA-ADE6-1049-A62D-6EA5FA6F49D0}"/>
    <dgm:cxn modelId="{3093ACFF-F519-244E-AE7A-D0F681C6B8AF}" type="presOf" srcId="{A1BB8975-1660-7749-8A0C-780F4E18E751}" destId="{C84931A6-5192-5C42-8D47-F2CDA83595BA}" srcOrd="0" destOrd="0" presId="urn:microsoft.com/office/officeart/2009/3/layout/HorizontalOrganizationChart"/>
    <dgm:cxn modelId="{81D81E1E-7CB0-9843-9306-97AEEE84F62C}" type="presOf" srcId="{282EEA5D-D4C0-6643-832B-9C12A1D61355}" destId="{9288F33C-C73A-2A44-9D79-1E7B2047AF1B}" srcOrd="0" destOrd="0" presId="urn:microsoft.com/office/officeart/2009/3/layout/HorizontalOrganizationChart"/>
    <dgm:cxn modelId="{756C4C48-7C68-944C-863F-D85883797CA2}" type="presOf" srcId="{CE9521FF-DBE5-0E4D-8033-0673F193244D}" destId="{ED8965BD-2372-C842-A2BB-BB0AF77EC694}" srcOrd="0" destOrd="0" presId="urn:microsoft.com/office/officeart/2009/3/layout/HorizontalOrganizationChart"/>
    <dgm:cxn modelId="{741687BE-5F49-E143-85B1-EF18EA995D73}" type="presOf" srcId="{C662980D-A1EF-0540-9E21-AD7ED8A20FC1}" destId="{90C57E3D-04BE-664F-9320-6DC6DEE00008}" srcOrd="1" destOrd="0" presId="urn:microsoft.com/office/officeart/2009/3/layout/HorizontalOrganizationChart"/>
    <dgm:cxn modelId="{0313A212-4FB4-6745-BD4D-6BC7864794B6}" type="presOf" srcId="{A1BB8975-1660-7749-8A0C-780F4E18E751}" destId="{B5727342-B75C-034E-8D73-FBAC2D90BC4A}" srcOrd="1" destOrd="0" presId="urn:microsoft.com/office/officeart/2009/3/layout/HorizontalOrganizationChart"/>
    <dgm:cxn modelId="{7F8D8AF7-187C-AF45-AC57-9D1D436F0EAD}" type="presOf" srcId="{37223BF5-2959-AC4B-A306-663A95AE8CAF}" destId="{77664710-C5CF-A14B-9304-89DB868AA0F3}" srcOrd="0" destOrd="0" presId="urn:microsoft.com/office/officeart/2009/3/layout/HorizontalOrganizationChart"/>
    <dgm:cxn modelId="{6CD00051-5642-C747-AD44-0F97364FFF35}" type="presOf" srcId="{CE9521FF-DBE5-0E4D-8033-0673F193244D}" destId="{294F94C4-EF8C-7A45-9C31-AA5BA2EE41B3}" srcOrd="1" destOrd="0" presId="urn:microsoft.com/office/officeart/2009/3/layout/HorizontalOrganizationChart"/>
    <dgm:cxn modelId="{E1F56284-CF4E-B04B-BBC8-A57B16722D13}" type="presOf" srcId="{0999E323-3C80-4542-BE6B-F256715E6578}" destId="{B7A8AF50-C644-9B4F-BE1B-C31B72DC97F6}" srcOrd="0" destOrd="0" presId="urn:microsoft.com/office/officeart/2009/3/layout/HorizontalOrganizationChart"/>
    <dgm:cxn modelId="{45E316D7-8CFC-8B4D-981E-DD5C9EC5C99B}" type="presOf" srcId="{3792166C-CFA7-6948-8F0B-C3443D3B83BE}" destId="{5B6382B9-984F-A747-A481-0B9C1586AC48}" srcOrd="0" destOrd="0" presId="urn:microsoft.com/office/officeart/2009/3/layout/HorizontalOrganizationChart"/>
    <dgm:cxn modelId="{CFCC3D7E-79AE-604F-97B6-973B5949313D}" type="presOf" srcId="{07FBCEBA-A237-DC43-A172-20BFC9CA3850}" destId="{28F508A4-E832-B14A-A19D-C99D6EB1115C}" srcOrd="0" destOrd="0" presId="urn:microsoft.com/office/officeart/2009/3/layout/HorizontalOrganizationChart"/>
    <dgm:cxn modelId="{7D582837-2C38-9C47-9947-A78E0A803C44}" srcId="{3792166C-CFA7-6948-8F0B-C3443D3B83BE}" destId="{3EFCF2F3-421D-3F44-9355-41219A29EA58}" srcOrd="5" destOrd="0" parTransId="{A0D7DF2C-4E3D-B341-9764-DB86AA2F6D7F}" sibTransId="{81AF7F99-9074-8245-9EAB-7F11FDB568EA}"/>
    <dgm:cxn modelId="{315B69C4-431A-1E49-B5C0-1BB8BE97C136}" srcId="{3792166C-CFA7-6948-8F0B-C3443D3B83BE}" destId="{9F0C8FA6-60D6-F24A-B385-7E7E172A4816}" srcOrd="1" destOrd="0" parTransId="{84DD3709-7C49-3749-941D-22272E4ED367}" sibTransId="{7B3C983A-CE1B-A742-AB38-1D273A3B8D65}"/>
    <dgm:cxn modelId="{74F18BDB-7A28-304C-B7EA-AFC8796C02BF}" type="presOf" srcId="{84DD3709-7C49-3749-941D-22272E4ED367}" destId="{A4110E47-7F95-C944-8DE4-15777889E4F6}" srcOrd="0" destOrd="0" presId="urn:microsoft.com/office/officeart/2009/3/layout/HorizontalOrganizationChart"/>
    <dgm:cxn modelId="{196719F6-64F3-3945-8E81-19540793A3E0}" srcId="{3792166C-CFA7-6948-8F0B-C3443D3B83BE}" destId="{DDB394CE-EFDC-8A47-8B2A-6964C57FA368}" srcOrd="2" destOrd="0" parTransId="{0999E323-3C80-4542-BE6B-F256715E6578}" sibTransId="{DF563A7D-E971-A949-9B5B-6779F88B87C2}"/>
    <dgm:cxn modelId="{070559EE-4CE1-8D49-96DA-0C57E2CC01AE}" srcId="{282EEA5D-D4C0-6643-832B-9C12A1D61355}" destId="{3792166C-CFA7-6948-8F0B-C3443D3B83BE}" srcOrd="0" destOrd="0" parTransId="{1B6A6DCA-D4FC-5B4E-B2DA-5AFBC5C4AFC6}" sibTransId="{59DC20DF-ECFE-2E4C-B143-DCA0954090A0}"/>
    <dgm:cxn modelId="{76C01FA3-2F22-CF4D-BF44-F766D72269C9}" type="presOf" srcId="{C662980D-A1EF-0540-9E21-AD7ED8A20FC1}" destId="{CABDB66E-5158-794D-B12F-5B55D0161C00}" srcOrd="0" destOrd="0" presId="urn:microsoft.com/office/officeart/2009/3/layout/HorizontalOrganizationChart"/>
    <dgm:cxn modelId="{AAF5F4C1-6655-BD46-9C24-576A500415AB}" type="presOf" srcId="{A0D7DF2C-4E3D-B341-9764-DB86AA2F6D7F}" destId="{313BAD41-16E6-8245-8ED6-A7E380BBE55B}" srcOrd="0" destOrd="0" presId="urn:microsoft.com/office/officeart/2009/3/layout/HorizontalOrganizationChart"/>
    <dgm:cxn modelId="{3A24C98E-902D-1C4B-B6E0-171FDEE4AB1A}" type="presOf" srcId="{9F0C8FA6-60D6-F24A-B385-7E7E172A4816}" destId="{7651A45B-20B7-C14D-B715-3E76A2E67FD6}" srcOrd="0" destOrd="0" presId="urn:microsoft.com/office/officeart/2009/3/layout/HorizontalOrganizationChart"/>
    <dgm:cxn modelId="{456D59F6-9F53-4141-BDBD-21AE4A0D3C40}" type="presOf" srcId="{9F0C8FA6-60D6-F24A-B385-7E7E172A4816}" destId="{AECFE1B9-F677-2A4B-8D29-AAE01535E97F}" srcOrd="1" destOrd="0" presId="urn:microsoft.com/office/officeart/2009/3/layout/HorizontalOrganizationChart"/>
    <dgm:cxn modelId="{ED54F28C-88E6-1E4E-8D3A-7BF219922AAB}" type="presOf" srcId="{DDB394CE-EFDC-8A47-8B2A-6964C57FA368}" destId="{03BACE85-3CD3-554D-A6AC-868F6231CBBF}" srcOrd="1" destOrd="0" presId="urn:microsoft.com/office/officeart/2009/3/layout/HorizontalOrganizationChart"/>
    <dgm:cxn modelId="{6894223A-295A-C544-AADF-7C5B7B74D90E}" type="presOf" srcId="{DDB394CE-EFDC-8A47-8B2A-6964C57FA368}" destId="{036A9C0F-03CF-844A-91F3-A95E86BB1E91}" srcOrd="0" destOrd="0" presId="urn:microsoft.com/office/officeart/2009/3/layout/HorizontalOrganizationChart"/>
    <dgm:cxn modelId="{8B81DE55-618F-D34A-A94F-0AEC6A73A064}" type="presOf" srcId="{3EFCF2F3-421D-3F44-9355-41219A29EA58}" destId="{9CB636BA-5CCA-A147-B191-7861B55279E4}" srcOrd="1" destOrd="0" presId="urn:microsoft.com/office/officeart/2009/3/layout/HorizontalOrganizationChart"/>
    <dgm:cxn modelId="{49EF55F3-6C4D-E346-8F8E-1030995CFA0C}" srcId="{3792166C-CFA7-6948-8F0B-C3443D3B83BE}" destId="{CE9521FF-DBE5-0E4D-8033-0673F193244D}" srcOrd="4" destOrd="0" parTransId="{37223BF5-2959-AC4B-A306-663A95AE8CAF}" sibTransId="{CDED925A-C67A-9E4C-9CBF-1DE234905FA6}"/>
    <dgm:cxn modelId="{D2444C42-C2DE-B549-BC67-06A08699B3BB}" type="presOf" srcId="{DAE52BB6-48A7-834D-9B70-C55E41A1A20E}" destId="{574226E9-53A5-1C46-96CE-9DD2B191CEEA}" srcOrd="0" destOrd="0" presId="urn:microsoft.com/office/officeart/2009/3/layout/HorizontalOrganizationChart"/>
    <dgm:cxn modelId="{CFFD4F5A-2C57-0847-9ED2-D181ED927E92}" srcId="{3792166C-CFA7-6948-8F0B-C3443D3B83BE}" destId="{A1BB8975-1660-7749-8A0C-780F4E18E751}" srcOrd="3" destOrd="0" parTransId="{07FBCEBA-A237-DC43-A172-20BFC9CA3850}" sibTransId="{E7DE0EC5-18E7-A34E-8061-BE504B0AD9ED}"/>
    <dgm:cxn modelId="{507CEA63-1F93-B24B-AE9D-A86912864F7E}" type="presOf" srcId="{3792166C-CFA7-6948-8F0B-C3443D3B83BE}" destId="{DA21DF9B-9D08-9947-BAF8-18A7E40CE859}" srcOrd="1" destOrd="0" presId="urn:microsoft.com/office/officeart/2009/3/layout/HorizontalOrganizationChart"/>
    <dgm:cxn modelId="{3ECA44F5-BD35-E948-9C86-E1B4CCAB8171}" type="presParOf" srcId="{9288F33C-C73A-2A44-9D79-1E7B2047AF1B}" destId="{AE175A9A-C10E-A142-8C8F-8292D3C7B494}" srcOrd="0" destOrd="0" presId="urn:microsoft.com/office/officeart/2009/3/layout/HorizontalOrganizationChart"/>
    <dgm:cxn modelId="{CF7512E4-CA90-BE40-A3C9-B2171A12EED3}" type="presParOf" srcId="{AE175A9A-C10E-A142-8C8F-8292D3C7B494}" destId="{9CAB105C-186D-2345-8F5F-3125B2255EBB}" srcOrd="0" destOrd="0" presId="urn:microsoft.com/office/officeart/2009/3/layout/HorizontalOrganizationChart"/>
    <dgm:cxn modelId="{A4D2DACA-189D-EA4E-97DF-0BC52796F7AD}" type="presParOf" srcId="{9CAB105C-186D-2345-8F5F-3125B2255EBB}" destId="{5B6382B9-984F-A747-A481-0B9C1586AC48}" srcOrd="0" destOrd="0" presId="urn:microsoft.com/office/officeart/2009/3/layout/HorizontalOrganizationChart"/>
    <dgm:cxn modelId="{9B35DD64-47A8-B941-AC43-FD18005E5846}" type="presParOf" srcId="{9CAB105C-186D-2345-8F5F-3125B2255EBB}" destId="{DA21DF9B-9D08-9947-BAF8-18A7E40CE859}" srcOrd="1" destOrd="0" presId="urn:microsoft.com/office/officeart/2009/3/layout/HorizontalOrganizationChart"/>
    <dgm:cxn modelId="{3989D606-1385-784C-87C0-DA991036C4B2}" type="presParOf" srcId="{AE175A9A-C10E-A142-8C8F-8292D3C7B494}" destId="{CEE7DB60-7946-E546-9A05-EE17BCD2D6C0}" srcOrd="1" destOrd="0" presId="urn:microsoft.com/office/officeart/2009/3/layout/HorizontalOrganizationChart"/>
    <dgm:cxn modelId="{C3F8D534-3117-A14C-8BA1-FFE1E088A604}" type="presParOf" srcId="{CEE7DB60-7946-E546-9A05-EE17BCD2D6C0}" destId="{B7A8AF50-C644-9B4F-BE1B-C31B72DC97F6}" srcOrd="0" destOrd="0" presId="urn:microsoft.com/office/officeart/2009/3/layout/HorizontalOrganizationChart"/>
    <dgm:cxn modelId="{433C5B94-F157-2746-AFC3-BE7969726FFD}" type="presParOf" srcId="{CEE7DB60-7946-E546-9A05-EE17BCD2D6C0}" destId="{E880342B-544B-AE41-9EF5-D86FB1973138}" srcOrd="1" destOrd="0" presId="urn:microsoft.com/office/officeart/2009/3/layout/HorizontalOrganizationChart"/>
    <dgm:cxn modelId="{E64C8D71-B162-6B46-91F4-91973660422C}" type="presParOf" srcId="{E880342B-544B-AE41-9EF5-D86FB1973138}" destId="{17C2C39B-5715-3143-98AB-D6BBFD57F80C}" srcOrd="0" destOrd="0" presId="urn:microsoft.com/office/officeart/2009/3/layout/HorizontalOrganizationChart"/>
    <dgm:cxn modelId="{1FC097A7-7B4E-C345-A1D7-3C0567598AE2}" type="presParOf" srcId="{17C2C39B-5715-3143-98AB-D6BBFD57F80C}" destId="{036A9C0F-03CF-844A-91F3-A95E86BB1E91}" srcOrd="0" destOrd="0" presId="urn:microsoft.com/office/officeart/2009/3/layout/HorizontalOrganizationChart"/>
    <dgm:cxn modelId="{0C2719A4-A370-D340-BBF5-8D46D949C29D}" type="presParOf" srcId="{17C2C39B-5715-3143-98AB-D6BBFD57F80C}" destId="{03BACE85-3CD3-554D-A6AC-868F6231CBBF}" srcOrd="1" destOrd="0" presId="urn:microsoft.com/office/officeart/2009/3/layout/HorizontalOrganizationChart"/>
    <dgm:cxn modelId="{139D57A4-1B13-DA48-8424-06725C193C1D}" type="presParOf" srcId="{E880342B-544B-AE41-9EF5-D86FB1973138}" destId="{C7FD70B4-BF80-154F-AB32-365FF6FAD081}" srcOrd="1" destOrd="0" presId="urn:microsoft.com/office/officeart/2009/3/layout/HorizontalOrganizationChart"/>
    <dgm:cxn modelId="{DF994783-E0CA-6443-BA0F-80A361EF77BD}" type="presParOf" srcId="{E880342B-544B-AE41-9EF5-D86FB1973138}" destId="{980F3519-CB36-994D-9594-4FEBD3BD5B42}" srcOrd="2" destOrd="0" presId="urn:microsoft.com/office/officeart/2009/3/layout/HorizontalOrganizationChart"/>
    <dgm:cxn modelId="{50669B03-29C0-7848-A547-7E2A78AC7686}" type="presParOf" srcId="{CEE7DB60-7946-E546-9A05-EE17BCD2D6C0}" destId="{28F508A4-E832-B14A-A19D-C99D6EB1115C}" srcOrd="2" destOrd="0" presId="urn:microsoft.com/office/officeart/2009/3/layout/HorizontalOrganizationChart"/>
    <dgm:cxn modelId="{1F1DE0E8-5AFA-8044-A6AB-7E071251C8AF}" type="presParOf" srcId="{CEE7DB60-7946-E546-9A05-EE17BCD2D6C0}" destId="{2883CB82-D23E-AA41-84BD-CA02417FAB0E}" srcOrd="3" destOrd="0" presId="urn:microsoft.com/office/officeart/2009/3/layout/HorizontalOrganizationChart"/>
    <dgm:cxn modelId="{84FD9E28-4C2A-AC41-A6A8-F5A0E57BA9D6}" type="presParOf" srcId="{2883CB82-D23E-AA41-84BD-CA02417FAB0E}" destId="{F3B66177-53CE-0145-9DE5-3709C60B669C}" srcOrd="0" destOrd="0" presId="urn:microsoft.com/office/officeart/2009/3/layout/HorizontalOrganizationChart"/>
    <dgm:cxn modelId="{44131BE7-2F50-7648-959E-00C59A33E6E8}" type="presParOf" srcId="{F3B66177-53CE-0145-9DE5-3709C60B669C}" destId="{C84931A6-5192-5C42-8D47-F2CDA83595BA}" srcOrd="0" destOrd="0" presId="urn:microsoft.com/office/officeart/2009/3/layout/HorizontalOrganizationChart"/>
    <dgm:cxn modelId="{A0815634-109B-3044-B7FC-DF89589B307B}" type="presParOf" srcId="{F3B66177-53CE-0145-9DE5-3709C60B669C}" destId="{B5727342-B75C-034E-8D73-FBAC2D90BC4A}" srcOrd="1" destOrd="0" presId="urn:microsoft.com/office/officeart/2009/3/layout/HorizontalOrganizationChart"/>
    <dgm:cxn modelId="{2DE05A10-BD60-AF48-9C83-5B0846084099}" type="presParOf" srcId="{2883CB82-D23E-AA41-84BD-CA02417FAB0E}" destId="{4DCD9C23-A740-C642-8B44-CAD21D05ACC6}" srcOrd="1" destOrd="0" presId="urn:microsoft.com/office/officeart/2009/3/layout/HorizontalOrganizationChart"/>
    <dgm:cxn modelId="{2AE84A2E-C72B-DB4E-8B00-2275B51FF5BA}" type="presParOf" srcId="{2883CB82-D23E-AA41-84BD-CA02417FAB0E}" destId="{DF3516CA-0122-3D4C-86BD-D7D405A09513}" srcOrd="2" destOrd="0" presId="urn:microsoft.com/office/officeart/2009/3/layout/HorizontalOrganizationChart"/>
    <dgm:cxn modelId="{9A260DA7-8290-0049-BB02-1300F57EB688}" type="presParOf" srcId="{CEE7DB60-7946-E546-9A05-EE17BCD2D6C0}" destId="{77664710-C5CF-A14B-9304-89DB868AA0F3}" srcOrd="4" destOrd="0" presId="urn:microsoft.com/office/officeart/2009/3/layout/HorizontalOrganizationChart"/>
    <dgm:cxn modelId="{C32F6E03-C3BC-0A4C-9337-9B7D9A192F75}" type="presParOf" srcId="{CEE7DB60-7946-E546-9A05-EE17BCD2D6C0}" destId="{8CABBA14-278F-EC40-965B-99C4385E60D3}" srcOrd="5" destOrd="0" presId="urn:microsoft.com/office/officeart/2009/3/layout/HorizontalOrganizationChart"/>
    <dgm:cxn modelId="{A3874F21-3955-C34C-908B-C6DA021604D4}" type="presParOf" srcId="{8CABBA14-278F-EC40-965B-99C4385E60D3}" destId="{0F6E414F-8D4F-6B4F-950B-1849773D2190}" srcOrd="0" destOrd="0" presId="urn:microsoft.com/office/officeart/2009/3/layout/HorizontalOrganizationChart"/>
    <dgm:cxn modelId="{F846DFC1-6393-0548-A360-6DE5EEB53DEB}" type="presParOf" srcId="{0F6E414F-8D4F-6B4F-950B-1849773D2190}" destId="{ED8965BD-2372-C842-A2BB-BB0AF77EC694}" srcOrd="0" destOrd="0" presId="urn:microsoft.com/office/officeart/2009/3/layout/HorizontalOrganizationChart"/>
    <dgm:cxn modelId="{8CEF00F1-15A4-2E47-8A4A-79672361FCCD}" type="presParOf" srcId="{0F6E414F-8D4F-6B4F-950B-1849773D2190}" destId="{294F94C4-EF8C-7A45-9C31-AA5BA2EE41B3}" srcOrd="1" destOrd="0" presId="urn:microsoft.com/office/officeart/2009/3/layout/HorizontalOrganizationChart"/>
    <dgm:cxn modelId="{6587DAAC-E1D5-9641-BBC4-E4769856F972}" type="presParOf" srcId="{8CABBA14-278F-EC40-965B-99C4385E60D3}" destId="{D1293131-B9CB-4A46-A975-771AD8EFB838}" srcOrd="1" destOrd="0" presId="urn:microsoft.com/office/officeart/2009/3/layout/HorizontalOrganizationChart"/>
    <dgm:cxn modelId="{5A5E81E4-920F-5546-9496-6A246510BE6C}" type="presParOf" srcId="{8CABBA14-278F-EC40-965B-99C4385E60D3}" destId="{9A2E9133-4DE9-B94F-8412-7198BD591E7C}" srcOrd="2" destOrd="0" presId="urn:microsoft.com/office/officeart/2009/3/layout/HorizontalOrganizationChart"/>
    <dgm:cxn modelId="{78BE4075-D970-A94A-946D-5191AD6A3241}" type="presParOf" srcId="{CEE7DB60-7946-E546-9A05-EE17BCD2D6C0}" destId="{313BAD41-16E6-8245-8ED6-A7E380BBE55B}" srcOrd="6" destOrd="0" presId="urn:microsoft.com/office/officeart/2009/3/layout/HorizontalOrganizationChart"/>
    <dgm:cxn modelId="{FFA98835-F57D-FC4F-9E14-34FE627EE72B}" type="presParOf" srcId="{CEE7DB60-7946-E546-9A05-EE17BCD2D6C0}" destId="{AE87B44D-6277-4642-835C-C5C79FEE3D16}" srcOrd="7" destOrd="0" presId="urn:microsoft.com/office/officeart/2009/3/layout/HorizontalOrganizationChart"/>
    <dgm:cxn modelId="{04C14AAC-306D-4C49-9C74-7C0AF00F9B20}" type="presParOf" srcId="{AE87B44D-6277-4642-835C-C5C79FEE3D16}" destId="{5B8D1840-A1EA-8E44-81A3-8C91F32491B1}" srcOrd="0" destOrd="0" presId="urn:microsoft.com/office/officeart/2009/3/layout/HorizontalOrganizationChart"/>
    <dgm:cxn modelId="{E0FF5A72-49C9-514D-A97F-97D1C6B8BCC9}" type="presParOf" srcId="{5B8D1840-A1EA-8E44-81A3-8C91F32491B1}" destId="{097F1385-5578-9F4B-B6C3-24EB3834529E}" srcOrd="0" destOrd="0" presId="urn:microsoft.com/office/officeart/2009/3/layout/HorizontalOrganizationChart"/>
    <dgm:cxn modelId="{D6F84A14-7434-3A47-A022-85E797841BFD}" type="presParOf" srcId="{5B8D1840-A1EA-8E44-81A3-8C91F32491B1}" destId="{9CB636BA-5CCA-A147-B191-7861B55279E4}" srcOrd="1" destOrd="0" presId="urn:microsoft.com/office/officeart/2009/3/layout/HorizontalOrganizationChart"/>
    <dgm:cxn modelId="{DD3565EC-97C0-FD45-B1B1-E1A70A3D80DF}" type="presParOf" srcId="{AE87B44D-6277-4642-835C-C5C79FEE3D16}" destId="{CE0FDA39-AAF6-5F45-89C4-3139654E0DF6}" srcOrd="1" destOrd="0" presId="urn:microsoft.com/office/officeart/2009/3/layout/HorizontalOrganizationChart"/>
    <dgm:cxn modelId="{EA66C82F-404C-2346-B2C9-66269BD1DB0C}" type="presParOf" srcId="{AE87B44D-6277-4642-835C-C5C79FEE3D16}" destId="{BEFE9FDF-0F43-DA44-B6A0-ECCA088B3209}" srcOrd="2" destOrd="0" presId="urn:microsoft.com/office/officeart/2009/3/layout/HorizontalOrganizationChart"/>
    <dgm:cxn modelId="{B69AB302-DDC0-6540-B119-AB8D3D677C90}" type="presParOf" srcId="{AE175A9A-C10E-A142-8C8F-8292D3C7B494}" destId="{D3346BD5-BFEB-2242-A743-9AB92BB9475A}" srcOrd="2" destOrd="0" presId="urn:microsoft.com/office/officeart/2009/3/layout/HorizontalOrganizationChart"/>
    <dgm:cxn modelId="{3185B2F7-CE3B-544A-8887-6E4E5D8E7E11}" type="presParOf" srcId="{D3346BD5-BFEB-2242-A743-9AB92BB9475A}" destId="{574226E9-53A5-1C46-96CE-9DD2B191CEEA}" srcOrd="0" destOrd="0" presId="urn:microsoft.com/office/officeart/2009/3/layout/HorizontalOrganizationChart"/>
    <dgm:cxn modelId="{42E5089C-84CE-4248-AE8C-0D6DD0F9AACE}" type="presParOf" srcId="{D3346BD5-BFEB-2242-A743-9AB92BB9475A}" destId="{3714DE8E-1009-234A-A6FE-A71A6EE19C20}" srcOrd="1" destOrd="0" presId="urn:microsoft.com/office/officeart/2009/3/layout/HorizontalOrganizationChart"/>
    <dgm:cxn modelId="{017F27B2-B84C-7942-930B-68E51B26821B}" type="presParOf" srcId="{3714DE8E-1009-234A-A6FE-A71A6EE19C20}" destId="{94782B17-E3C5-C543-8DED-55C8E1C25E39}" srcOrd="0" destOrd="0" presId="urn:microsoft.com/office/officeart/2009/3/layout/HorizontalOrganizationChart"/>
    <dgm:cxn modelId="{23AAA99D-C860-3342-AE36-BD9957516ECB}" type="presParOf" srcId="{94782B17-E3C5-C543-8DED-55C8E1C25E39}" destId="{CABDB66E-5158-794D-B12F-5B55D0161C00}" srcOrd="0" destOrd="0" presId="urn:microsoft.com/office/officeart/2009/3/layout/HorizontalOrganizationChart"/>
    <dgm:cxn modelId="{EA716054-4811-C345-863B-940C5AA0E1EF}" type="presParOf" srcId="{94782B17-E3C5-C543-8DED-55C8E1C25E39}" destId="{90C57E3D-04BE-664F-9320-6DC6DEE00008}" srcOrd="1" destOrd="0" presId="urn:microsoft.com/office/officeart/2009/3/layout/HorizontalOrganizationChart"/>
    <dgm:cxn modelId="{89C98402-037E-324B-8253-DD6B10DDC0F2}" type="presParOf" srcId="{3714DE8E-1009-234A-A6FE-A71A6EE19C20}" destId="{EE9148E2-0B70-0745-8F4E-6563DC41902A}" srcOrd="1" destOrd="0" presId="urn:microsoft.com/office/officeart/2009/3/layout/HorizontalOrganizationChart"/>
    <dgm:cxn modelId="{A3EB079D-2BD3-DE46-904A-EEE09A5E4005}" type="presParOf" srcId="{3714DE8E-1009-234A-A6FE-A71A6EE19C20}" destId="{FF626C48-3D7E-0749-8743-FA31AE27EE82}" srcOrd="2" destOrd="0" presId="urn:microsoft.com/office/officeart/2009/3/layout/HorizontalOrganizationChart"/>
    <dgm:cxn modelId="{3BD049C3-0967-C348-8690-B5565D336F7D}" type="presParOf" srcId="{D3346BD5-BFEB-2242-A743-9AB92BB9475A}" destId="{A4110E47-7F95-C944-8DE4-15777889E4F6}" srcOrd="2" destOrd="0" presId="urn:microsoft.com/office/officeart/2009/3/layout/HorizontalOrganizationChart"/>
    <dgm:cxn modelId="{6DCDBA72-4961-4844-BBE0-1D17E10B57F1}" type="presParOf" srcId="{D3346BD5-BFEB-2242-A743-9AB92BB9475A}" destId="{D1C27857-277D-CB4F-8978-C6F1D30E5198}" srcOrd="3" destOrd="0" presId="urn:microsoft.com/office/officeart/2009/3/layout/HorizontalOrganizationChart"/>
    <dgm:cxn modelId="{8E033DE3-EC04-F343-BDA2-93ED2D0D38F7}" type="presParOf" srcId="{D1C27857-277D-CB4F-8978-C6F1D30E5198}" destId="{5D198B19-A3E2-2E48-B97A-5A28F3704B48}" srcOrd="0" destOrd="0" presId="urn:microsoft.com/office/officeart/2009/3/layout/HorizontalOrganizationChart"/>
    <dgm:cxn modelId="{D941C304-8ABC-4146-8105-2FBA323A78F2}" type="presParOf" srcId="{5D198B19-A3E2-2E48-B97A-5A28F3704B48}" destId="{7651A45B-20B7-C14D-B715-3E76A2E67FD6}" srcOrd="0" destOrd="0" presId="urn:microsoft.com/office/officeart/2009/3/layout/HorizontalOrganizationChart"/>
    <dgm:cxn modelId="{5F9A380C-64AB-4F49-815E-C6E62FDD9C3C}" type="presParOf" srcId="{5D198B19-A3E2-2E48-B97A-5A28F3704B48}" destId="{AECFE1B9-F677-2A4B-8D29-AAE01535E97F}" srcOrd="1" destOrd="0" presId="urn:microsoft.com/office/officeart/2009/3/layout/HorizontalOrganizationChart"/>
    <dgm:cxn modelId="{77567DC4-1547-5E4F-8653-79B2AA587F0E}" type="presParOf" srcId="{D1C27857-277D-CB4F-8978-C6F1D30E5198}" destId="{1E1196F6-F0DC-1746-A573-6EBB8776FBD3}" srcOrd="1" destOrd="0" presId="urn:microsoft.com/office/officeart/2009/3/layout/HorizontalOrganizationChart"/>
    <dgm:cxn modelId="{FF675477-CA9D-6247-8A66-BAEB9E289B46}" type="presParOf" srcId="{D1C27857-277D-CB4F-8978-C6F1D30E5198}" destId="{C55F82B1-DCAF-9841-9245-500A664E11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10E47-7F95-C944-8DE4-15777889E4F6}">
      <dsp:nvSpPr>
        <dsp:cNvPr id="0" name=""/>
        <dsp:cNvSpPr/>
      </dsp:nvSpPr>
      <dsp:spPr>
        <a:xfrm>
          <a:off x="3749528" y="3493559"/>
          <a:ext cx="1238084" cy="584342"/>
        </a:xfrm>
        <a:custGeom>
          <a:avLst/>
          <a:gdLst/>
          <a:ahLst/>
          <a:cxnLst/>
          <a:rect l="0" t="0" r="0" b="0"/>
          <a:pathLst>
            <a:path>
              <a:moveTo>
                <a:pt x="1238084" y="0"/>
              </a:moveTo>
              <a:lnTo>
                <a:pt x="0" y="0"/>
              </a:lnTo>
              <a:lnTo>
                <a:pt x="0" y="58434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226E9-53A5-1C46-96CE-9DD2B191CEEA}">
      <dsp:nvSpPr>
        <dsp:cNvPr id="0" name=""/>
        <dsp:cNvSpPr/>
      </dsp:nvSpPr>
      <dsp:spPr>
        <a:xfrm>
          <a:off x="3750335" y="2718246"/>
          <a:ext cx="1237277" cy="775312"/>
        </a:xfrm>
        <a:custGeom>
          <a:avLst/>
          <a:gdLst/>
          <a:ahLst/>
          <a:cxnLst/>
          <a:rect l="0" t="0" r="0" b="0"/>
          <a:pathLst>
            <a:path>
              <a:moveTo>
                <a:pt x="1237277" y="775312"/>
              </a:moveTo>
              <a:lnTo>
                <a:pt x="0" y="775312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AD41-16E6-8245-8ED6-A7E380BBE55B}">
      <dsp:nvSpPr>
        <dsp:cNvPr id="0" name=""/>
        <dsp:cNvSpPr/>
      </dsp:nvSpPr>
      <dsp:spPr>
        <a:xfrm>
          <a:off x="2102098" y="3493559"/>
          <a:ext cx="2885514" cy="2071218"/>
        </a:xfrm>
        <a:custGeom>
          <a:avLst/>
          <a:gdLst/>
          <a:ahLst/>
          <a:cxnLst/>
          <a:rect l="0" t="0" r="0" b="0"/>
          <a:pathLst>
            <a:path>
              <a:moveTo>
                <a:pt x="2885514" y="0"/>
              </a:moveTo>
              <a:lnTo>
                <a:pt x="260356" y="0"/>
              </a:lnTo>
              <a:lnTo>
                <a:pt x="260356" y="2071218"/>
              </a:lnTo>
              <a:lnTo>
                <a:pt x="0" y="20712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64710-C5CF-A14B-9304-89DB868AA0F3}">
      <dsp:nvSpPr>
        <dsp:cNvPr id="0" name=""/>
        <dsp:cNvSpPr/>
      </dsp:nvSpPr>
      <dsp:spPr>
        <a:xfrm>
          <a:off x="2102098" y="3493559"/>
          <a:ext cx="2885514" cy="616733"/>
        </a:xfrm>
        <a:custGeom>
          <a:avLst/>
          <a:gdLst/>
          <a:ahLst/>
          <a:cxnLst/>
          <a:rect l="0" t="0" r="0" b="0"/>
          <a:pathLst>
            <a:path>
              <a:moveTo>
                <a:pt x="2885514" y="0"/>
              </a:moveTo>
              <a:lnTo>
                <a:pt x="260356" y="0"/>
              </a:lnTo>
              <a:lnTo>
                <a:pt x="260356" y="616733"/>
              </a:lnTo>
              <a:lnTo>
                <a:pt x="0" y="61673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08A4-E832-B14A-A19D-C99D6EB1115C}">
      <dsp:nvSpPr>
        <dsp:cNvPr id="0" name=""/>
        <dsp:cNvSpPr/>
      </dsp:nvSpPr>
      <dsp:spPr>
        <a:xfrm>
          <a:off x="2102098" y="2558992"/>
          <a:ext cx="2885514" cy="934566"/>
        </a:xfrm>
        <a:custGeom>
          <a:avLst/>
          <a:gdLst/>
          <a:ahLst/>
          <a:cxnLst/>
          <a:rect l="0" t="0" r="0" b="0"/>
          <a:pathLst>
            <a:path>
              <a:moveTo>
                <a:pt x="2885514" y="934566"/>
              </a:moveTo>
              <a:lnTo>
                <a:pt x="260356" y="934566"/>
              </a:lnTo>
              <a:lnTo>
                <a:pt x="2603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8AF50-C644-9B4F-BE1B-C31B72DC97F6}">
      <dsp:nvSpPr>
        <dsp:cNvPr id="0" name=""/>
        <dsp:cNvSpPr/>
      </dsp:nvSpPr>
      <dsp:spPr>
        <a:xfrm>
          <a:off x="2102098" y="1031967"/>
          <a:ext cx="2885514" cy="2461591"/>
        </a:xfrm>
        <a:custGeom>
          <a:avLst/>
          <a:gdLst/>
          <a:ahLst/>
          <a:cxnLst/>
          <a:rect l="0" t="0" r="0" b="0"/>
          <a:pathLst>
            <a:path>
              <a:moveTo>
                <a:pt x="2885514" y="2461591"/>
              </a:moveTo>
              <a:lnTo>
                <a:pt x="260356" y="2461591"/>
              </a:lnTo>
              <a:lnTo>
                <a:pt x="2603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382B9-984F-A747-A481-0B9C1586AC48}">
      <dsp:nvSpPr>
        <dsp:cNvPr id="0" name=""/>
        <dsp:cNvSpPr/>
      </dsp:nvSpPr>
      <dsp:spPr>
        <a:xfrm>
          <a:off x="4987613" y="2369343"/>
          <a:ext cx="3641341" cy="22484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>
              <a:latin typeface="Arial" charset="0"/>
              <a:ea typeface="Arial" charset="0"/>
              <a:cs typeface="Arial" charset="0"/>
            </a:rPr>
            <a:t>Proportion Pathogens Shared </a:t>
          </a: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= </a:t>
          </a:r>
        </a:p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l-GR" sz="2000" kern="1200" dirty="0" smtClean="0">
              <a:latin typeface="Arial" charset="0"/>
              <a:ea typeface="Arial" charset="0"/>
              <a:cs typeface="Arial" charset="0"/>
            </a:rPr>
            <a:t>Β</a:t>
          </a:r>
          <a:r>
            <a:rPr lang="en-US" sz="2000" kern="1200" baseline="-25000" dirty="0" smtClean="0">
              <a:latin typeface="Arial" charset="0"/>
              <a:ea typeface="Arial" charset="0"/>
              <a:cs typeface="Arial" charset="0"/>
            </a:rPr>
            <a:t>1 *</a:t>
          </a: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 </a:t>
          </a:r>
          <a:r>
            <a:rPr lang="en-US" sz="2000" i="1" kern="1200" dirty="0" smtClean="0">
              <a:latin typeface="Arial" charset="0"/>
              <a:ea typeface="Arial" charset="0"/>
              <a:cs typeface="Arial" charset="0"/>
            </a:rPr>
            <a:t>Phylogenetic Distance </a:t>
          </a: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+ </a:t>
          </a:r>
        </a:p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l-GR" sz="2000" kern="1200" dirty="0" smtClean="0">
              <a:latin typeface="Arial" charset="0"/>
              <a:ea typeface="Arial" charset="0"/>
              <a:cs typeface="Arial" charset="0"/>
            </a:rPr>
            <a:t>Β</a:t>
          </a:r>
          <a:r>
            <a:rPr lang="en-US" sz="2000" kern="1200" baseline="-25000" dirty="0" smtClean="0">
              <a:latin typeface="Arial" charset="0"/>
              <a:ea typeface="Arial" charset="0"/>
              <a:cs typeface="Arial" charset="0"/>
            </a:rPr>
            <a:t>2 * </a:t>
          </a:r>
          <a:r>
            <a:rPr lang="en-US" sz="2000" i="1" kern="1200" dirty="0" smtClean="0">
              <a:latin typeface="Arial" charset="0"/>
              <a:ea typeface="Arial" charset="0"/>
              <a:cs typeface="Arial" charset="0"/>
            </a:rPr>
            <a:t>Search Effort</a:t>
          </a:r>
        </a:p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(accounting for trophic bins)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4987613" y="2369343"/>
        <a:ext cx="3641341" cy="2248431"/>
      </dsp:txXfrm>
    </dsp:sp>
    <dsp:sp modelId="{036A9C0F-03CF-844A-91F3-A95E86BB1E91}">
      <dsp:nvSpPr>
        <dsp:cNvPr id="0" name=""/>
        <dsp:cNvSpPr/>
      </dsp:nvSpPr>
      <dsp:spPr>
        <a:xfrm>
          <a:off x="8" y="634924"/>
          <a:ext cx="2102089" cy="794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Fungal parasite associations (USDA)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8" y="634924"/>
        <a:ext cx="2102089" cy="794086"/>
      </dsp:txXfrm>
    </dsp:sp>
    <dsp:sp modelId="{C84931A6-5192-5C42-8D47-F2CDA83595BA}">
      <dsp:nvSpPr>
        <dsp:cNvPr id="0" name=""/>
        <dsp:cNvSpPr/>
      </dsp:nvSpPr>
      <dsp:spPr>
        <a:xfrm>
          <a:off x="8" y="2162671"/>
          <a:ext cx="2102089" cy="792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Web of Science search effort 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8" y="2162671"/>
        <a:ext cx="2102089" cy="792641"/>
      </dsp:txXfrm>
    </dsp:sp>
    <dsp:sp modelId="{ED8965BD-2372-C842-A2BB-BB0AF77EC694}">
      <dsp:nvSpPr>
        <dsp:cNvPr id="0" name=""/>
        <dsp:cNvSpPr/>
      </dsp:nvSpPr>
      <dsp:spPr>
        <a:xfrm>
          <a:off x="8" y="3713249"/>
          <a:ext cx="2102089" cy="794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Phylogenetic distance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8" y="3713249"/>
        <a:ext cx="2102089" cy="794086"/>
      </dsp:txXfrm>
    </dsp:sp>
    <dsp:sp modelId="{097F1385-5578-9F4B-B6C3-24EB3834529E}">
      <dsp:nvSpPr>
        <dsp:cNvPr id="0" name=""/>
        <dsp:cNvSpPr/>
      </dsp:nvSpPr>
      <dsp:spPr>
        <a:xfrm>
          <a:off x="8" y="5167734"/>
          <a:ext cx="2102089" cy="794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Trophic classification of pathogens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8" y="5167734"/>
        <a:ext cx="2102089" cy="794086"/>
      </dsp:txXfrm>
    </dsp:sp>
    <dsp:sp modelId="{CABDB66E-5158-794D-B12F-5B55D0161C00}">
      <dsp:nvSpPr>
        <dsp:cNvPr id="0" name=""/>
        <dsp:cNvSpPr/>
      </dsp:nvSpPr>
      <dsp:spPr>
        <a:xfrm>
          <a:off x="2699290" y="1924160"/>
          <a:ext cx="2102089" cy="794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Calculate proportion pathogens shared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2699290" y="1924160"/>
        <a:ext cx="2102089" cy="794086"/>
      </dsp:txXfrm>
    </dsp:sp>
    <dsp:sp modelId="{7651A45B-20B7-C14D-B715-3E76A2E67FD6}">
      <dsp:nvSpPr>
        <dsp:cNvPr id="0" name=""/>
        <dsp:cNvSpPr/>
      </dsp:nvSpPr>
      <dsp:spPr>
        <a:xfrm>
          <a:off x="2698483" y="4077902"/>
          <a:ext cx="2102089" cy="794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charset="0"/>
              <a:ea typeface="Arial" charset="0"/>
              <a:cs typeface="Arial" charset="0"/>
            </a:rPr>
            <a:t>Count number of literature citations</a:t>
          </a:r>
          <a:endParaRPr lang="en-US" sz="2000" kern="1200" dirty="0">
            <a:latin typeface="Arial" charset="0"/>
            <a:ea typeface="Arial" charset="0"/>
            <a:cs typeface="Arial" charset="0"/>
          </a:endParaRPr>
        </a:p>
      </dsp:txBody>
      <dsp:txXfrm>
        <a:off x="2698483" y="4077902"/>
        <a:ext cx="2102089" cy="794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C9C4-ABDC-D444-A777-7C3005C7EEB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892C-D123-944F-AD03-A4301F66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69782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8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Lachtara</dc:creator>
  <cp:lastModifiedBy>Emily Lachtara</cp:lastModifiedBy>
  <cp:revision>7</cp:revision>
  <cp:lastPrinted>2021-05-07T01:48:39Z</cp:lastPrinted>
  <dcterms:created xsi:type="dcterms:W3CDTF">2021-05-05T03:03:40Z</dcterms:created>
  <dcterms:modified xsi:type="dcterms:W3CDTF">2021-05-07T02:02:57Z</dcterms:modified>
</cp:coreProperties>
</file>