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85" r:id="rId3"/>
    <p:sldId id="286" r:id="rId4"/>
    <p:sldId id="287" r:id="rId5"/>
    <p:sldId id="288" r:id="rId6"/>
    <p:sldId id="289" r:id="rId7"/>
  </p:sldIdLst>
  <p:sldSz cx="9144000" cy="6858000" type="screen4x3"/>
  <p:notesSz cx="6858000" cy="9144000"/>
  <p:defaultTextStyle>
    <a:lvl1pPr marL="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  <a:srgbClr val="A0A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B301B821-A1FF-4177-AEE7-76D212191A09}">
  <a:tblStyle styleId="{B301B821-A1FF-4177-AEE7-76D212191A09}" styleName="Medium Style 9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9DCAF9ED-07DC-4A11-8D7F-57B35C25682E}" styleName="Medium Style 10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793D81CF-94F2-401A-BA57-92F5A7B2D0C5}" styleName="Medium Style 8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5FD0F851-EC5A-4D38-B0AD-8093EC10F338}" styleName="Light Style 6">
    <a:wholeTbl>
      <a:tcTxStyle>
        <a:fontRef idx="minor">
          <a:scrgbClr r="0" g="0" b="0"/>
        </a:fontRef>
        <a:schemeClr val="accent5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  <a:tblStyle styleId="{1FECB4D8-DB02-4DC6-A0A2-4F2EBAE1DC90}" styleName="Medium Style 1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3B4B98B0-60AC-42C2-AFA5-B58CD77FA1E5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  <a:tblStyle styleId="{0E3FDE45-AF77-4B5C-9715-49D594BDF05E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93" autoAdjust="0"/>
    <p:restoredTop sz="88034" autoAdjust="0"/>
  </p:normalViewPr>
  <p:slideViewPr>
    <p:cSldViewPr>
      <p:cViewPr varScale="1">
        <p:scale>
          <a:sx n="66" d="100"/>
          <a:sy n="66" d="100"/>
        </p:scale>
        <p:origin x="-181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endParaRPr lang="fr-FR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fld id="{31555DB1-8736-42A3-B48D-2B08FB93332A}" type="datetimeFigureOut">
              <a:rPr lang="fr-FR" smtClean="0"/>
              <a:pPr/>
              <a:t>04/09/2013</a:t>
            </a:fld>
            <a:endParaRPr lang="fr-FR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endParaRPr lang="fr-FR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fld id="{5400D380-E0D7-4EB1-B91E-BFCC7DA7F29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84959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endParaRPr lang="fr-FR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fld id="{0BDB199F-A56C-4049-BA04-1447030960FF}" type="datetimeFigureOut">
              <a:rPr/>
              <a:pPr/>
              <a:t>28/6/2006</a:t>
            </a:fld>
            <a:endParaRPr lang="fr-FR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anchor="ctr"/>
          <a:lstStyle>
            <a:extLst/>
          </a:lstStyle>
          <a:p>
            <a:endParaRPr lang="fr-FR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Niveau 2</a:t>
            </a:r>
          </a:p>
          <a:p>
            <a:pPr lvl="2"/>
            <a:r>
              <a:rPr lang="fr-FR"/>
              <a:t>Niveau 3</a:t>
            </a:r>
          </a:p>
          <a:p>
            <a:pPr lvl="3"/>
            <a:r>
              <a:rPr lang="fr-FR"/>
              <a:t>Niveau 4</a:t>
            </a:r>
          </a:p>
          <a:p>
            <a:pPr lvl="4"/>
            <a:r>
              <a:rPr lang="fr-FR"/>
              <a:t>Niveau 5</a:t>
            </a:r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endParaRPr lang="fr-FR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fld id="{B3A019F3-8596-4028-9847-CBD3A185B07A}" type="slidenum">
              <a:rPr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0513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B3A019F3-8596-4028-9847-CBD3A185B07A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7939608" cy="527720"/>
          </a:xfrm>
          <a:solidFill>
            <a:schemeClr val="accent6">
              <a:shade val="75000"/>
            </a:schemeClr>
          </a:solidFill>
        </p:spPr>
        <p:txBody>
          <a:bodyPr>
            <a:normAutofit/>
          </a:bodyPr>
          <a:lstStyle>
            <a:lvl1pPr eaLnBrk="1" latinLnBrk="0" hangingPunct="1">
              <a:defRPr kumimoji="0" lang="fr-FR" sz="2800" b="1" cap="all" baseline="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 dirty="0"/>
              <a:t>Cliquez pour ajouter un titre</a:t>
            </a:r>
          </a:p>
        </p:txBody>
      </p:sp>
      <p:sp>
        <p:nvSpPr>
          <p:cNvPr id="7" name="Rectangle 7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8" name="Rectangle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  <a:extLst/>
          </a:lstStyle>
          <a:p>
            <a:fld id="{256D3EEF-DE4E-429D-8EC4-DDC531AFF587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Rectangle 9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oses : 1 Haut, 2 B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80772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5" name="Rectangle 11"/>
          <p:cNvSpPr>
            <a:spLocks noGrp="1"/>
          </p:cNvSpPr>
          <p:nvPr>
            <p:ph sz="quarter" idx="15"/>
          </p:nvPr>
        </p:nvSpPr>
        <p:spPr>
          <a:xfrm>
            <a:off x="301752" y="609600"/>
            <a:ext cx="8074152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7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8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20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3" name="Rectangle 11"/>
          <p:cNvSpPr>
            <a:spLocks noGrp="1"/>
          </p:cNvSpPr>
          <p:nvPr>
            <p:ph sz="quarter" idx="21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9" name="Rectangle 19"/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20" name="Rectangle 20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22" name="Rectangle 22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o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16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7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8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0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4" name="Rectangle 11"/>
          <p:cNvSpPr>
            <a:spLocks noGrp="1"/>
          </p:cNvSpPr>
          <p:nvPr>
            <p:ph sz="quarter" idx="19"/>
          </p:nvPr>
        </p:nvSpPr>
        <p:spPr>
          <a:xfrm>
            <a:off x="44196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5" name="Rectangle 8"/>
          <p:cNvSpPr>
            <a:spLocks noGrp="1"/>
          </p:cNvSpPr>
          <p:nvPr>
            <p:ph type="body" sz="quarter" idx="20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6" name="Rectangle 11"/>
          <p:cNvSpPr>
            <a:spLocks noGrp="1"/>
          </p:cNvSpPr>
          <p:nvPr>
            <p:ph sz="quarter" idx="21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3" name="Rectangle 23"/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27" name="Rectangle 27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28" name="Rectangle 28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oses : 1 Gauche, 3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10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8" name="Rectangle 11"/>
          <p:cNvSpPr>
            <a:spLocks noGrp="1"/>
          </p:cNvSpPr>
          <p:nvPr>
            <p:ph sz="quarter" idx="16"/>
          </p:nvPr>
        </p:nvSpPr>
        <p:spPr>
          <a:xfrm>
            <a:off x="4419600" y="609600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9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0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2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4416552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3" name="Rectangle 11"/>
          <p:cNvSpPr>
            <a:spLocks noGrp="1"/>
          </p:cNvSpPr>
          <p:nvPr>
            <p:ph sz="quarter" idx="18"/>
          </p:nvPr>
        </p:nvSpPr>
        <p:spPr>
          <a:xfrm>
            <a:off x="4416552" y="256946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4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4419600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5" name="Rectangle 11"/>
          <p:cNvSpPr>
            <a:spLocks noGrp="1"/>
          </p:cNvSpPr>
          <p:nvPr>
            <p:ph sz="quarter" idx="20"/>
          </p:nvPr>
        </p:nvSpPr>
        <p:spPr>
          <a:xfrm>
            <a:off x="4419600" y="452018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7" name="Rectangle 17"/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18" name="Rectangle 18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21" name="Rectangle 21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oses : 3 Gauche, 1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18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4416552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1" name="Rectangle 11"/>
          <p:cNvSpPr>
            <a:spLocks noGrp="1"/>
          </p:cNvSpPr>
          <p:nvPr>
            <p:ph sz="quarter" idx="15"/>
          </p:nvPr>
        </p:nvSpPr>
        <p:spPr>
          <a:xfrm>
            <a:off x="4416552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9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0" name="Rectangle 11"/>
          <p:cNvSpPr>
            <a:spLocks noGrp="1"/>
          </p:cNvSpPr>
          <p:nvPr>
            <p:ph sz="quarter" idx="16"/>
          </p:nvPr>
        </p:nvSpPr>
        <p:spPr>
          <a:xfrm>
            <a:off x="304800" y="609600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301752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4" name="Rectangle 11"/>
          <p:cNvSpPr>
            <a:spLocks noGrp="1"/>
          </p:cNvSpPr>
          <p:nvPr>
            <p:ph sz="quarter" idx="18"/>
          </p:nvPr>
        </p:nvSpPr>
        <p:spPr>
          <a:xfrm>
            <a:off x="301752" y="256946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304800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6" name="Rectangle 11"/>
          <p:cNvSpPr>
            <a:spLocks noGrp="1"/>
          </p:cNvSpPr>
          <p:nvPr>
            <p:ph sz="quarter" idx="20"/>
          </p:nvPr>
        </p:nvSpPr>
        <p:spPr>
          <a:xfrm>
            <a:off x="304800" y="452018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7" name="Rectangle 17"/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19" name="Rectangle 1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poses : 2 Gauche, 3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2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4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5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6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8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9" name="Rectangle 11"/>
          <p:cNvSpPr>
            <a:spLocks noGrp="1"/>
          </p:cNvSpPr>
          <p:nvPr>
            <p:ph sz="quarter" idx="18"/>
          </p:nvPr>
        </p:nvSpPr>
        <p:spPr>
          <a:xfrm>
            <a:off x="4419600" y="609600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31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4416552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32" name="Rectangle 11"/>
          <p:cNvSpPr>
            <a:spLocks noGrp="1"/>
          </p:cNvSpPr>
          <p:nvPr>
            <p:ph sz="quarter" idx="20"/>
          </p:nvPr>
        </p:nvSpPr>
        <p:spPr>
          <a:xfrm>
            <a:off x="4416552" y="256946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33" name="Rectangle 8"/>
          <p:cNvSpPr>
            <a:spLocks noGrp="1"/>
          </p:cNvSpPr>
          <p:nvPr>
            <p:ph type="body" sz="quarter" idx="21" hasCustomPrompt="1"/>
          </p:nvPr>
        </p:nvSpPr>
        <p:spPr>
          <a:xfrm>
            <a:off x="4419600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34" name="Rectangle 11"/>
          <p:cNvSpPr>
            <a:spLocks noGrp="1"/>
          </p:cNvSpPr>
          <p:nvPr>
            <p:ph sz="quarter" idx="22"/>
          </p:nvPr>
        </p:nvSpPr>
        <p:spPr>
          <a:xfrm>
            <a:off x="4419600" y="452018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6" name="Rectangle 16"/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17" name="Rectangle 17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18" name="Rectangle 18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poses : 3 Gauche, 2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307848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2" name="Rectangle 11"/>
          <p:cNvSpPr>
            <a:spLocks noGrp="1"/>
          </p:cNvSpPr>
          <p:nvPr>
            <p:ph sz="quarter" idx="16"/>
          </p:nvPr>
        </p:nvSpPr>
        <p:spPr>
          <a:xfrm>
            <a:off x="307848" y="609600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5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304800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6" name="Rectangle 11"/>
          <p:cNvSpPr>
            <a:spLocks noGrp="1"/>
          </p:cNvSpPr>
          <p:nvPr>
            <p:ph sz="quarter" idx="18"/>
          </p:nvPr>
        </p:nvSpPr>
        <p:spPr>
          <a:xfrm>
            <a:off x="304800" y="256946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7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307848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8" name="Rectangle 11"/>
          <p:cNvSpPr>
            <a:spLocks noGrp="1"/>
          </p:cNvSpPr>
          <p:nvPr>
            <p:ph sz="quarter" idx="20"/>
          </p:nvPr>
        </p:nvSpPr>
        <p:spPr>
          <a:xfrm>
            <a:off x="307848" y="452018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2" name="Rectangle 8"/>
          <p:cNvSpPr>
            <a:spLocks noGrp="1"/>
          </p:cNvSpPr>
          <p:nvPr>
            <p:ph type="body" sz="quarter" idx="21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3" name="Rectangle 11"/>
          <p:cNvSpPr>
            <a:spLocks noGrp="1"/>
          </p:cNvSpPr>
          <p:nvPr>
            <p:ph sz="quarter" idx="22"/>
          </p:nvPr>
        </p:nvSpPr>
        <p:spPr>
          <a:xfrm>
            <a:off x="44196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23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6" name="Rectangle 11"/>
          <p:cNvSpPr>
            <a:spLocks noGrp="1"/>
          </p:cNvSpPr>
          <p:nvPr>
            <p:ph sz="quarter" idx="24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7" name="Rectangle 17"/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18" name="Rectangle 18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23" name="Rectangle 23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erre tomb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9" name="Rectangle 6"/>
          <p:cNvSpPr/>
          <p:nvPr/>
        </p:nvSpPr>
        <p:spPr>
          <a:xfrm>
            <a:off x="13716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8" name="Rectangle 6"/>
          <p:cNvSpPr/>
          <p:nvPr/>
        </p:nvSpPr>
        <p:spPr>
          <a:xfrm>
            <a:off x="13716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26" name="Rectangle 6"/>
          <p:cNvSpPr/>
          <p:nvPr/>
        </p:nvSpPr>
        <p:spPr>
          <a:xfrm>
            <a:off x="35052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25" name="Rectangle 6"/>
          <p:cNvSpPr/>
          <p:nvPr/>
        </p:nvSpPr>
        <p:spPr>
          <a:xfrm>
            <a:off x="35052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31" name="Rectangle 6"/>
          <p:cNvSpPr/>
          <p:nvPr/>
        </p:nvSpPr>
        <p:spPr>
          <a:xfrm>
            <a:off x="56388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3" name="Rectangle 6"/>
          <p:cNvSpPr/>
          <p:nvPr/>
        </p:nvSpPr>
        <p:spPr>
          <a:xfrm>
            <a:off x="56388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24" name="Rectangle 10"/>
          <p:cNvSpPr>
            <a:spLocks noGrp="1"/>
          </p:cNvSpPr>
          <p:nvPr>
            <p:ph type="pic" sz="quarter" idx="13" hasCustomPrompt="1"/>
          </p:nvPr>
        </p:nvSpPr>
        <p:spPr>
          <a:xfrm>
            <a:off x="1524000" y="16002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19" name="Rectangle 10"/>
          <p:cNvSpPr>
            <a:spLocks noGrp="1"/>
          </p:cNvSpPr>
          <p:nvPr>
            <p:ph type="pic" sz="quarter" idx="29" hasCustomPrompt="1"/>
          </p:nvPr>
        </p:nvSpPr>
        <p:spPr>
          <a:xfrm>
            <a:off x="1524000" y="40386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27" name="Rectangle 10"/>
          <p:cNvSpPr>
            <a:spLocks noGrp="1"/>
          </p:cNvSpPr>
          <p:nvPr>
            <p:ph type="pic" sz="quarter" idx="17" hasCustomPrompt="1"/>
          </p:nvPr>
        </p:nvSpPr>
        <p:spPr>
          <a:xfrm>
            <a:off x="3657600" y="16002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11" name="Rectangle 10"/>
          <p:cNvSpPr>
            <a:spLocks noGrp="1"/>
          </p:cNvSpPr>
          <p:nvPr>
            <p:ph type="pic" sz="quarter" idx="30" hasCustomPrompt="1"/>
          </p:nvPr>
        </p:nvSpPr>
        <p:spPr>
          <a:xfrm>
            <a:off x="3657600" y="40386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4" name="Rectangle 10"/>
          <p:cNvSpPr>
            <a:spLocks noGrp="1"/>
          </p:cNvSpPr>
          <p:nvPr>
            <p:ph type="pic" sz="quarter" idx="21" hasCustomPrompt="1"/>
          </p:nvPr>
        </p:nvSpPr>
        <p:spPr>
          <a:xfrm>
            <a:off x="5791200" y="16002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15" name="Rectangle 10"/>
          <p:cNvSpPr>
            <a:spLocks noGrp="1"/>
          </p:cNvSpPr>
          <p:nvPr>
            <p:ph type="pic" sz="quarter" idx="31" hasCustomPrompt="1"/>
          </p:nvPr>
        </p:nvSpPr>
        <p:spPr>
          <a:xfrm>
            <a:off x="5791200" y="40386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7" name="Rectangle 12"/>
          <p:cNvSpPr>
            <a:spLocks noGrp="1"/>
          </p:cNvSpPr>
          <p:nvPr>
            <p:ph type="body" sz="quarter" idx="14" hasCustomPrompt="1"/>
          </p:nvPr>
        </p:nvSpPr>
        <p:spPr>
          <a:xfrm>
            <a:off x="1524000" y="28956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28" name="Rectangle 12"/>
          <p:cNvSpPr>
            <a:spLocks noGrp="1"/>
          </p:cNvSpPr>
          <p:nvPr>
            <p:ph type="body" sz="quarter" idx="33" hasCustomPrompt="1"/>
          </p:nvPr>
        </p:nvSpPr>
        <p:spPr>
          <a:xfrm>
            <a:off x="1524000" y="53340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30" name="Rectangle 12"/>
          <p:cNvSpPr>
            <a:spLocks noGrp="1"/>
          </p:cNvSpPr>
          <p:nvPr>
            <p:ph type="body" sz="quarter" idx="18" hasCustomPrompt="1"/>
          </p:nvPr>
        </p:nvSpPr>
        <p:spPr>
          <a:xfrm>
            <a:off x="3657600" y="28956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13" name="Rectangle 12"/>
          <p:cNvSpPr>
            <a:spLocks noGrp="1"/>
          </p:cNvSpPr>
          <p:nvPr>
            <p:ph type="body" sz="quarter" idx="34" hasCustomPrompt="1"/>
          </p:nvPr>
        </p:nvSpPr>
        <p:spPr>
          <a:xfrm>
            <a:off x="3657600" y="53340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14" name="Rectangle 12"/>
          <p:cNvSpPr>
            <a:spLocks noGrp="1"/>
          </p:cNvSpPr>
          <p:nvPr>
            <p:ph type="body" sz="quarter" idx="22" hasCustomPrompt="1"/>
          </p:nvPr>
        </p:nvSpPr>
        <p:spPr>
          <a:xfrm>
            <a:off x="5791200" y="28956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2" name="Rectangle 12"/>
          <p:cNvSpPr>
            <a:spLocks noGrp="1"/>
          </p:cNvSpPr>
          <p:nvPr>
            <p:ph type="body" sz="quarter" idx="35" hasCustomPrompt="1"/>
          </p:nvPr>
        </p:nvSpPr>
        <p:spPr>
          <a:xfrm>
            <a:off x="5791200" y="53340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44" name="Rectangle 11"/>
          <p:cNvSpPr>
            <a:spLocks noGrp="1"/>
          </p:cNvSpPr>
          <p:nvPr>
            <p:ph type="body" sz="quarter" idx="15" hasCustomPrompt="1"/>
          </p:nvPr>
        </p:nvSpPr>
        <p:spPr>
          <a:xfrm>
            <a:off x="1524000" y="32004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35" name="Rectangle 11"/>
          <p:cNvSpPr>
            <a:spLocks noGrp="1"/>
          </p:cNvSpPr>
          <p:nvPr>
            <p:ph type="body" sz="quarter" idx="37" hasCustomPrompt="1"/>
          </p:nvPr>
        </p:nvSpPr>
        <p:spPr>
          <a:xfrm>
            <a:off x="1524000" y="56388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34" name="Rectangle 11"/>
          <p:cNvSpPr>
            <a:spLocks noGrp="1"/>
          </p:cNvSpPr>
          <p:nvPr>
            <p:ph type="body" sz="quarter" idx="19" hasCustomPrompt="1"/>
          </p:nvPr>
        </p:nvSpPr>
        <p:spPr>
          <a:xfrm>
            <a:off x="3657600" y="32004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40" name="Rectangle 11"/>
          <p:cNvSpPr>
            <a:spLocks noGrp="1"/>
          </p:cNvSpPr>
          <p:nvPr>
            <p:ph type="body" sz="quarter" idx="38" hasCustomPrompt="1"/>
          </p:nvPr>
        </p:nvSpPr>
        <p:spPr>
          <a:xfrm>
            <a:off x="3657600" y="56388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38" name="Rectangle 11"/>
          <p:cNvSpPr>
            <a:spLocks noGrp="1"/>
          </p:cNvSpPr>
          <p:nvPr>
            <p:ph type="body" sz="quarter" idx="23" hasCustomPrompt="1"/>
          </p:nvPr>
        </p:nvSpPr>
        <p:spPr>
          <a:xfrm>
            <a:off x="5791200" y="32004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33" name="Rectangle 11"/>
          <p:cNvSpPr>
            <a:spLocks noGrp="1"/>
          </p:cNvSpPr>
          <p:nvPr>
            <p:ph type="body" sz="quarter" idx="39" hasCustomPrompt="1"/>
          </p:nvPr>
        </p:nvSpPr>
        <p:spPr>
          <a:xfrm>
            <a:off x="5791200" y="56388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5" name="Rectangle 14"/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2860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56" name="Rectangle 14"/>
          <p:cNvSpPr>
            <a:spLocks noGrp="1"/>
          </p:cNvSpPr>
          <p:nvPr>
            <p:ph type="body" sz="quarter" idx="41" hasCustomPrompt="1"/>
          </p:nvPr>
        </p:nvSpPr>
        <p:spPr>
          <a:xfrm>
            <a:off x="1524000" y="47244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62" name="Rectangle 14"/>
          <p:cNvSpPr>
            <a:spLocks noGrp="1"/>
          </p:cNvSpPr>
          <p:nvPr>
            <p:ph type="body" sz="quarter" idx="20" hasCustomPrompt="1"/>
          </p:nvPr>
        </p:nvSpPr>
        <p:spPr>
          <a:xfrm>
            <a:off x="3657600" y="22860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37" name="Rectangle 14"/>
          <p:cNvSpPr>
            <a:spLocks noGrp="1"/>
          </p:cNvSpPr>
          <p:nvPr>
            <p:ph type="body" sz="quarter" idx="42" hasCustomPrompt="1"/>
          </p:nvPr>
        </p:nvSpPr>
        <p:spPr>
          <a:xfrm>
            <a:off x="3657600" y="47244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41" name="Rectangle 14"/>
          <p:cNvSpPr>
            <a:spLocks noGrp="1"/>
          </p:cNvSpPr>
          <p:nvPr>
            <p:ph type="body" sz="quarter" idx="24" hasCustomPrompt="1"/>
          </p:nvPr>
        </p:nvSpPr>
        <p:spPr>
          <a:xfrm>
            <a:off x="5791200" y="22860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52" name="Rectangle 14"/>
          <p:cNvSpPr>
            <a:spLocks noGrp="1"/>
          </p:cNvSpPr>
          <p:nvPr>
            <p:ph type="body" sz="quarter" idx="43" hasCustomPrompt="1"/>
          </p:nvPr>
        </p:nvSpPr>
        <p:spPr>
          <a:xfrm>
            <a:off x="5791200" y="47244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39" name="Rectangle 51"/>
          <p:cNvSpPr>
            <a:spLocks noGrp="1"/>
          </p:cNvSpPr>
          <p:nvPr>
            <p:ph type="body" sz="quarter" idx="46"/>
          </p:nvPr>
        </p:nvSpPr>
        <p:spPr>
          <a:xfrm>
            <a:off x="304800" y="381000"/>
            <a:ext cx="8077200" cy="838200"/>
          </a:xfrm>
        </p:spPr>
        <p:txBody>
          <a:bodyPr/>
          <a:lstStyle>
            <a:lvl1pPr eaLnBrk="1" latinLnBrk="0" hangingPunct="1">
              <a:defRPr kumimoji="0" lang="fr-FR" sz="1200"/>
            </a:lvl1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</p:txBody>
      </p:sp>
      <p:sp>
        <p:nvSpPr>
          <p:cNvPr id="42" name="Rectangle 42"/>
          <p:cNvSpPr>
            <a:spLocks noGrp="1"/>
          </p:cNvSpPr>
          <p:nvPr>
            <p:ph type="dt" sz="half" idx="47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43" name="Rectangle 43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45" name="Rectangle 45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5"/>
          <p:cNvSpPr>
            <a:spLocks noGrp="1"/>
          </p:cNvSpPr>
          <p:nvPr>
            <p:ph type="sldNum" sz="quarter" idx="11"/>
          </p:nvPr>
        </p:nvSpPr>
        <p:spPr>
          <a:xfrm>
            <a:off x="6477000" y="6477000"/>
            <a:ext cx="1021080" cy="304800"/>
          </a:xfrm>
        </p:spPr>
        <p:txBody>
          <a:bodyPr anchor="ctr"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16" name="Rectangle 1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  <p:sp>
        <p:nvSpPr>
          <p:cNvPr id="8" name="Rectangle 10"/>
          <p:cNvSpPr/>
          <p:nvPr userDrawn="1"/>
        </p:nvSpPr>
        <p:spPr>
          <a:xfrm>
            <a:off x="0" y="0"/>
            <a:ext cx="9144000" cy="40386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228600" y="6477000"/>
            <a:ext cx="1600200" cy="304800"/>
          </a:xfrm>
        </p:spPr>
        <p:txBody>
          <a:bodyPr anchor="ctr"/>
          <a:lstStyle>
            <a:lvl1pPr algn="l" eaLnBrk="1" latinLnBrk="0" hangingPunct="1">
              <a:defRPr kumimoji="0" lang="fr-FR">
                <a:solidFill>
                  <a:srgbClr val="A0A0A0"/>
                </a:solidFill>
              </a:defRPr>
            </a:lvl1pPr>
            <a:extLst/>
          </a:lstStyle>
          <a:p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9" name="Rectangle 10"/>
          <p:cNvSpPr/>
          <p:nvPr userDrawn="1"/>
        </p:nvSpPr>
        <p:spPr>
          <a:xfrm>
            <a:off x="0" y="3786190"/>
            <a:ext cx="9144000" cy="114300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285720" y="3857628"/>
            <a:ext cx="7239000" cy="1075184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algn="l" eaLnBrk="1" latinLnBrk="0" hangingPunct="1">
              <a:defRPr kumimoji="0" lang="fr-FR" sz="2800" b="0" cap="all" spc="150" baseline="0">
                <a:solidFill>
                  <a:schemeClr val="bg1"/>
                </a:solidFill>
              </a:defRPr>
            </a:lvl1pPr>
            <a:extLst/>
          </a:lstStyle>
          <a:p>
            <a:pPr eaLnBrk="1" latinLnBrk="0" hangingPunct="1"/>
            <a:r>
              <a:rPr lang="fr-FR" dirty="0" smtClean="0"/>
              <a:t>Modifiez le style du titre</a:t>
            </a:r>
            <a:endParaRPr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4901766"/>
            <a:ext cx="9144000" cy="27432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pic>
        <p:nvPicPr>
          <p:cNvPr id="1026" name="Image 29" descr="logo pt aplati_Arrière-plan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5627802"/>
            <a:ext cx="876672" cy="121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7956376" y="5445224"/>
            <a:ext cx="1164704" cy="13934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dre du j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7"/>
          <p:cNvSpPr>
            <a:spLocks noGrp="1"/>
          </p:cNvSpPr>
          <p:nvPr>
            <p:ph type="body" sz="quarter" idx="13" hasCustomPrompt="1"/>
          </p:nvPr>
        </p:nvSpPr>
        <p:spPr>
          <a:xfrm>
            <a:off x="310896" y="3810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43" name="Rectangle 37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" y="838200"/>
            <a:ext cx="7391400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41" name="Rectangle 37"/>
          <p:cNvSpPr>
            <a:spLocks noGrp="1"/>
          </p:cNvSpPr>
          <p:nvPr>
            <p:ph type="body" sz="quarter" idx="17" hasCustomPrompt="1"/>
          </p:nvPr>
        </p:nvSpPr>
        <p:spPr>
          <a:xfrm>
            <a:off x="310896" y="12954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45" name="Rectangle 37"/>
          <p:cNvSpPr>
            <a:spLocks noGrp="1"/>
          </p:cNvSpPr>
          <p:nvPr>
            <p:ph type="body" sz="quarter" idx="19" hasCustomPrompt="1"/>
          </p:nvPr>
        </p:nvSpPr>
        <p:spPr>
          <a:xfrm>
            <a:off x="310896" y="17526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 baseline="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47" name="Rectangle 37"/>
          <p:cNvSpPr>
            <a:spLocks noGrp="1"/>
          </p:cNvSpPr>
          <p:nvPr>
            <p:ph type="body" sz="quarter" idx="21" hasCustomPrompt="1"/>
          </p:nvPr>
        </p:nvSpPr>
        <p:spPr>
          <a:xfrm>
            <a:off x="310896" y="22098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 baseline="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49" name="Rectangle 37"/>
          <p:cNvSpPr>
            <a:spLocks noGrp="1"/>
          </p:cNvSpPr>
          <p:nvPr>
            <p:ph type="body" sz="quarter" idx="23" hasCustomPrompt="1"/>
          </p:nvPr>
        </p:nvSpPr>
        <p:spPr>
          <a:xfrm>
            <a:off x="310896" y="26670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51" name="Rectangle 37"/>
          <p:cNvSpPr>
            <a:spLocks noGrp="1"/>
          </p:cNvSpPr>
          <p:nvPr>
            <p:ph type="body" sz="quarter" idx="25" hasCustomPrompt="1"/>
          </p:nvPr>
        </p:nvSpPr>
        <p:spPr>
          <a:xfrm>
            <a:off x="310896" y="31242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53" name="Rectangle 37"/>
          <p:cNvSpPr>
            <a:spLocks noGrp="1"/>
          </p:cNvSpPr>
          <p:nvPr>
            <p:ph type="body" sz="quarter" idx="27" hasCustomPrompt="1"/>
          </p:nvPr>
        </p:nvSpPr>
        <p:spPr>
          <a:xfrm>
            <a:off x="310896" y="35814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55" name="Rectangle 37"/>
          <p:cNvSpPr>
            <a:spLocks noGrp="1"/>
          </p:cNvSpPr>
          <p:nvPr>
            <p:ph type="body" sz="quarter" idx="29" hasCustomPrompt="1"/>
          </p:nvPr>
        </p:nvSpPr>
        <p:spPr>
          <a:xfrm>
            <a:off x="310896" y="40386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 baseline="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57" name="Rectangle 37"/>
          <p:cNvSpPr>
            <a:spLocks noGrp="1"/>
          </p:cNvSpPr>
          <p:nvPr>
            <p:ph type="body" sz="quarter" idx="31" hasCustomPrompt="1"/>
          </p:nvPr>
        </p:nvSpPr>
        <p:spPr>
          <a:xfrm>
            <a:off x="310896" y="44958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26" name="Rectangle 37"/>
          <p:cNvSpPr>
            <a:spLocks noGrp="1"/>
          </p:cNvSpPr>
          <p:nvPr>
            <p:ph type="body" sz="quarter" idx="33" hasCustomPrompt="1"/>
          </p:nvPr>
        </p:nvSpPr>
        <p:spPr>
          <a:xfrm>
            <a:off x="310896" y="49530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28" name="Rectangle 37"/>
          <p:cNvSpPr>
            <a:spLocks noGrp="1"/>
          </p:cNvSpPr>
          <p:nvPr>
            <p:ph type="body" sz="quarter" idx="35" hasCustomPrompt="1"/>
          </p:nvPr>
        </p:nvSpPr>
        <p:spPr>
          <a:xfrm>
            <a:off x="310896" y="54102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98" name="Rectangle 37"/>
          <p:cNvSpPr>
            <a:spLocks noGrp="1"/>
          </p:cNvSpPr>
          <p:nvPr>
            <p:ph type="body" sz="quarter" idx="14" hasCustomPrompt="1"/>
          </p:nvPr>
        </p:nvSpPr>
        <p:spPr>
          <a:xfrm>
            <a:off x="7696200" y="3810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44" name="Rectangle 37"/>
          <p:cNvSpPr>
            <a:spLocks noGrp="1"/>
          </p:cNvSpPr>
          <p:nvPr>
            <p:ph type="body" sz="quarter" idx="16" hasCustomPrompt="1"/>
          </p:nvPr>
        </p:nvSpPr>
        <p:spPr>
          <a:xfrm>
            <a:off x="7696200" y="8382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42" name="Rectangle 37"/>
          <p:cNvSpPr>
            <a:spLocks noGrp="1"/>
          </p:cNvSpPr>
          <p:nvPr>
            <p:ph type="body" sz="quarter" idx="18" hasCustomPrompt="1"/>
          </p:nvPr>
        </p:nvSpPr>
        <p:spPr>
          <a:xfrm>
            <a:off x="7696200" y="12954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46" name="Rectangle 37"/>
          <p:cNvSpPr>
            <a:spLocks noGrp="1"/>
          </p:cNvSpPr>
          <p:nvPr>
            <p:ph type="body" sz="quarter" idx="20" hasCustomPrompt="1"/>
          </p:nvPr>
        </p:nvSpPr>
        <p:spPr>
          <a:xfrm>
            <a:off x="7696200" y="17526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48" name="Rectangle 37"/>
          <p:cNvSpPr>
            <a:spLocks noGrp="1"/>
          </p:cNvSpPr>
          <p:nvPr>
            <p:ph type="body" sz="quarter" idx="22" hasCustomPrompt="1"/>
          </p:nvPr>
        </p:nvSpPr>
        <p:spPr>
          <a:xfrm>
            <a:off x="7696200" y="22098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50" name="Rectangle 37"/>
          <p:cNvSpPr>
            <a:spLocks noGrp="1"/>
          </p:cNvSpPr>
          <p:nvPr>
            <p:ph type="body" sz="quarter" idx="24" hasCustomPrompt="1"/>
          </p:nvPr>
        </p:nvSpPr>
        <p:spPr>
          <a:xfrm>
            <a:off x="7696200" y="26670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52" name="Rectangle 37"/>
          <p:cNvSpPr>
            <a:spLocks noGrp="1"/>
          </p:cNvSpPr>
          <p:nvPr>
            <p:ph type="body" sz="quarter" idx="26" hasCustomPrompt="1"/>
          </p:nvPr>
        </p:nvSpPr>
        <p:spPr>
          <a:xfrm>
            <a:off x="7696200" y="31242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54" name="Rectangle 37"/>
          <p:cNvSpPr>
            <a:spLocks noGrp="1"/>
          </p:cNvSpPr>
          <p:nvPr>
            <p:ph type="body" sz="quarter" idx="28" hasCustomPrompt="1"/>
          </p:nvPr>
        </p:nvSpPr>
        <p:spPr>
          <a:xfrm>
            <a:off x="7696200" y="35814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56" name="Rectangle 37"/>
          <p:cNvSpPr>
            <a:spLocks noGrp="1"/>
          </p:cNvSpPr>
          <p:nvPr>
            <p:ph type="body" sz="quarter" idx="30" hasCustomPrompt="1"/>
          </p:nvPr>
        </p:nvSpPr>
        <p:spPr>
          <a:xfrm>
            <a:off x="7696200" y="40386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58" name="Rectangle 37"/>
          <p:cNvSpPr>
            <a:spLocks noGrp="1"/>
          </p:cNvSpPr>
          <p:nvPr>
            <p:ph type="body" sz="quarter" idx="32" hasCustomPrompt="1"/>
          </p:nvPr>
        </p:nvSpPr>
        <p:spPr>
          <a:xfrm>
            <a:off x="7696200" y="44958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27" name="Rectangle 37"/>
          <p:cNvSpPr>
            <a:spLocks noGrp="1"/>
          </p:cNvSpPr>
          <p:nvPr>
            <p:ph type="body" sz="quarter" idx="34" hasCustomPrompt="1"/>
          </p:nvPr>
        </p:nvSpPr>
        <p:spPr>
          <a:xfrm>
            <a:off x="7696200" y="49530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29" name="Rectangle 37"/>
          <p:cNvSpPr>
            <a:spLocks noGrp="1"/>
          </p:cNvSpPr>
          <p:nvPr>
            <p:ph type="body" sz="quarter" idx="36" hasCustomPrompt="1"/>
          </p:nvPr>
        </p:nvSpPr>
        <p:spPr>
          <a:xfrm>
            <a:off x="7696200" y="54102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30" name="Rectangle 37"/>
          <p:cNvSpPr>
            <a:spLocks noGrp="1"/>
          </p:cNvSpPr>
          <p:nvPr>
            <p:ph type="body" sz="quarter" idx="37" hasCustomPrompt="1"/>
          </p:nvPr>
        </p:nvSpPr>
        <p:spPr>
          <a:xfrm>
            <a:off x="310896" y="58674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>
            <a:noAutofit/>
          </a:bodyPr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31" name="Rectangle 37"/>
          <p:cNvSpPr>
            <a:spLocks noGrp="1"/>
          </p:cNvSpPr>
          <p:nvPr>
            <p:ph type="body" sz="quarter" idx="38" hasCustomPrompt="1"/>
          </p:nvPr>
        </p:nvSpPr>
        <p:spPr>
          <a:xfrm>
            <a:off x="7696200" y="58674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32" name="Rectangle 32"/>
          <p:cNvSpPr>
            <a:spLocks noGrp="1"/>
          </p:cNvSpPr>
          <p:nvPr>
            <p:ph type="dt" sz="half" idx="39"/>
          </p:nvPr>
        </p:nvSpPr>
        <p:spPr/>
        <p:txBody>
          <a:bodyPr/>
          <a:lstStyle>
            <a:lvl1pPr eaLnBrk="1" latinLnBrk="0" hangingPunct="1">
              <a:defRPr kumimoji="0" lang="fr-FR" sz="1100"/>
            </a:lvl1pPr>
            <a:extLst/>
          </a:lstStyle>
          <a:p>
            <a:pPr algn="r"/>
            <a:r>
              <a:rPr kumimoji="0" lang="fr-FR" sz="1100" smtClean="0"/>
              <a:t>28/6/2006</a:t>
            </a:r>
            <a:endParaRPr kumimoji="0" lang="fr-FR" sz="1100"/>
          </a:p>
        </p:txBody>
      </p:sp>
      <p:sp>
        <p:nvSpPr>
          <p:cNvPr id="33" name="Rectangle 33"/>
          <p:cNvSpPr>
            <a:spLocks noGrp="1"/>
          </p:cNvSpPr>
          <p:nvPr>
            <p:ph type="sldNum" sz="quarter" idx="40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34" name="Rectangle 34"/>
          <p:cNvSpPr>
            <a:spLocks noGrp="1"/>
          </p:cNvSpPr>
          <p:nvPr>
            <p:ph type="ftr" sz="quarter" idx="41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4038600"/>
            <a:ext cx="9144000" cy="60960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228600" y="4114800"/>
            <a:ext cx="7239000" cy="533400"/>
          </a:xfrm>
          <a:prstGeom prst="rect">
            <a:avLst/>
          </a:prstGeom>
          <a:noFill/>
        </p:spPr>
        <p:txBody>
          <a:bodyPr vert="horz"/>
          <a:lstStyle>
            <a:lvl1pPr algn="l" eaLnBrk="1" latinLnBrk="0" hangingPunct="1">
              <a:defRPr kumimoji="0" lang="fr-FR"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fr-FR"/>
          </a:p>
        </p:txBody>
      </p:sp>
      <p:sp>
        <p:nvSpPr>
          <p:cNvPr id="3" name="Rectangle 3"/>
          <p:cNvSpPr>
            <a:spLocks noGrp="1"/>
          </p:cNvSpPr>
          <p:nvPr>
            <p:ph type="dt" sz="half" idx="10"/>
          </p:nvPr>
        </p:nvSpPr>
        <p:spPr>
          <a:xfrm>
            <a:off x="228600" y="6477000"/>
            <a:ext cx="1600200" cy="304800"/>
          </a:xfrm>
        </p:spPr>
        <p:txBody>
          <a:bodyPr anchor="ctr"/>
          <a:lstStyle>
            <a:lvl1pPr algn="l" eaLnBrk="1" latinLnBrk="0" hangingPunct="1">
              <a:defRPr kumimoji="0" lang="fr-FR">
                <a:solidFill>
                  <a:srgbClr val="A0A0A0"/>
                </a:solidFill>
              </a:defRPr>
            </a:lvl1pPr>
            <a:extLst/>
          </a:lstStyle>
          <a:p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11"/>
          </p:nvPr>
        </p:nvSpPr>
        <p:spPr>
          <a:xfrm>
            <a:off x="2705100" y="6477000"/>
            <a:ext cx="3733800" cy="304800"/>
          </a:xfrm>
        </p:spPr>
        <p:txBody>
          <a:bodyPr/>
          <a:lstStyle>
            <a:lvl1pPr eaLnBrk="1" latinLnBrk="0" hangingPunct="1">
              <a:defRPr kumimoji="0" lang="fr-FR">
                <a:solidFill>
                  <a:schemeClr val="bg1"/>
                </a:solidFill>
              </a:defRPr>
            </a:lvl1pPr>
            <a:extLst/>
          </a:lstStyle>
          <a:p>
            <a:endParaRPr kumimoji="0" lang="fr-FR">
              <a:solidFill>
                <a:schemeClr val="bg1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6477000" y="6477000"/>
            <a:ext cx="1021080" cy="304800"/>
          </a:xfrm>
        </p:spPr>
        <p:txBody>
          <a:bodyPr anchor="ctr"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11" name="Rectangle 10"/>
          <p:cNvSpPr/>
          <p:nvPr userDrawn="1"/>
        </p:nvSpPr>
        <p:spPr>
          <a:xfrm>
            <a:off x="0" y="4645880"/>
            <a:ext cx="9144000" cy="27432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pic>
        <p:nvPicPr>
          <p:cNvPr id="12" name="Imag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76" y="6323861"/>
            <a:ext cx="870820" cy="432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8" name="Rectangle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ctr">
              <a:defRPr sz="1400"/>
            </a:lvl1pPr>
            <a:extLst/>
          </a:lstStyle>
          <a:p>
            <a:fld id="{256D3EEF-DE4E-429D-8EC4-DDC531AFF587}" type="slidenum">
              <a:rPr lang="fr-FR" smtClean="0"/>
              <a:pPr/>
              <a:t>‹N°›</a:t>
            </a:fld>
            <a:endParaRPr lang="fr-FR" sz="1600"/>
          </a:p>
        </p:txBody>
      </p:sp>
      <p:sp>
        <p:nvSpPr>
          <p:cNvPr id="9" name="Rectangle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po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1"/>
          <p:cNvSpPr>
            <a:spLocks noGrp="1"/>
          </p:cNvSpPr>
          <p:nvPr>
            <p:ph sz="quarter" idx="15"/>
          </p:nvPr>
        </p:nvSpPr>
        <p:spPr>
          <a:xfrm>
            <a:off x="304800" y="980728"/>
            <a:ext cx="7839100" cy="5267672"/>
          </a:xfrm>
        </p:spPr>
        <p:txBody>
          <a:bodyPr/>
          <a:lstStyle>
            <a:lvl1pPr marL="342900" indent="-342900">
              <a:buFontTx/>
              <a:buBlip>
                <a:blip r:embed="rId2"/>
              </a:buBlip>
              <a:defRPr sz="2400"/>
            </a:lvl1pPr>
            <a:lvl2pPr marL="800100" indent="-342900">
              <a:buFontTx/>
              <a:buBlip>
                <a:blip r:embed="rId2"/>
              </a:buBlip>
              <a:defRPr sz="2000"/>
            </a:lvl2pPr>
            <a:lvl3pPr marL="1257300" indent="-342900">
              <a:buFontTx/>
              <a:buBlip>
                <a:blip r:embed="rId2"/>
              </a:buBlip>
              <a:defRPr sz="2000"/>
            </a:lvl3pPr>
            <a:lvl4pPr marL="1714500" indent="-342900">
              <a:buFontTx/>
              <a:buBlip>
                <a:blip r:embed="rId2"/>
              </a:buBlip>
              <a:defRPr sz="2000"/>
            </a:lvl4pPr>
            <a:lvl5pPr marL="2171700" indent="-342900">
              <a:buFontTx/>
              <a:buBlip>
                <a:blip r:embed="rId2"/>
              </a:buBlip>
              <a:defRPr sz="2000"/>
            </a:lvl5pPr>
            <a:extLst/>
          </a:lstStyle>
          <a:p>
            <a:pPr lvl="0" eaLnBrk="1" latinLnBrk="0" hangingPunct="1"/>
            <a:r>
              <a:rPr lang="fr-FR" dirty="0" smtClean="0"/>
              <a:t>Modifiez les styles du texte du masque</a:t>
            </a:r>
          </a:p>
          <a:p>
            <a:pPr lvl="1" eaLnBrk="1" latinLnBrk="0" hangingPunct="1"/>
            <a:r>
              <a:rPr lang="fr-FR" dirty="0" smtClean="0"/>
              <a:t>Deuxième niveau</a:t>
            </a:r>
          </a:p>
          <a:p>
            <a:pPr lvl="2" eaLnBrk="1" latinLnBrk="0" hangingPunct="1"/>
            <a:r>
              <a:rPr lang="fr-FR" dirty="0" smtClean="0"/>
              <a:t>Troisième niveau</a:t>
            </a:r>
          </a:p>
          <a:p>
            <a:pPr lvl="3" eaLnBrk="1" latinLnBrk="0" hangingPunct="1"/>
            <a:r>
              <a:rPr lang="fr-FR" dirty="0" smtClean="0"/>
              <a:t>Quatrième niveau</a:t>
            </a:r>
          </a:p>
          <a:p>
            <a:pPr lvl="4" eaLnBrk="1" latinLnBrk="0" hangingPunct="1"/>
            <a:r>
              <a:rPr lang="fr-FR" dirty="0" smtClean="0"/>
              <a:t>Cinquième niveau</a:t>
            </a:r>
            <a:endParaRPr dirty="0"/>
          </a:p>
        </p:txBody>
      </p:sp>
      <p:sp>
        <p:nvSpPr>
          <p:cNvPr id="9" name="Rectangle 9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10" name="Rectangle 10"/>
          <p:cNvSpPr>
            <a:spLocks noGrp="1"/>
          </p:cNvSpPr>
          <p:nvPr>
            <p:ph type="sldNum" sz="quarter" idx="17"/>
          </p:nvPr>
        </p:nvSpPr>
        <p:spPr>
          <a:xfrm>
            <a:off x="8172400" y="5301208"/>
            <a:ext cx="971600" cy="288032"/>
          </a:xfrm>
        </p:spPr>
        <p:txBody>
          <a:bodyPr/>
          <a:lstStyle>
            <a:lvl1pPr algn="ctr">
              <a:defRPr sz="1400" b="1">
                <a:solidFill>
                  <a:schemeClr val="bg1"/>
                </a:solidFill>
              </a:defRPr>
            </a:lvl1pPr>
            <a:extLst/>
          </a:lstStyle>
          <a:p>
            <a:fld id="{256D3EEF-DE4E-429D-8EC4-DDC531AFF587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2" name="Rectangle 12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8077200" cy="527720"/>
          </a:xfrm>
          <a:solidFill>
            <a:schemeClr val="accent6">
              <a:shade val="75000"/>
            </a:schemeClr>
          </a:solidFill>
        </p:spPr>
        <p:txBody>
          <a:bodyPr>
            <a:normAutofit/>
          </a:bodyPr>
          <a:lstStyle>
            <a:lvl1pPr eaLnBrk="1" latinLnBrk="0" hangingPunct="1">
              <a:defRPr kumimoji="0" lang="fr-FR" sz="2800" b="1" cap="all" baseline="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 dirty="0"/>
              <a:t>Cliquez pour ajouter un titre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o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9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4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4416552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5" name="Rectangle 11"/>
          <p:cNvSpPr>
            <a:spLocks noGrp="1"/>
          </p:cNvSpPr>
          <p:nvPr>
            <p:ph sz="quarter" idx="17"/>
          </p:nvPr>
        </p:nvSpPr>
        <p:spPr>
          <a:xfrm>
            <a:off x="4416552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3" name="Rectangle 1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16" name="Rectangle 1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 algn="ctr">
              <a:defRPr sz="1400">
                <a:solidFill>
                  <a:schemeClr val="bg1"/>
                </a:solidFill>
              </a:defRPr>
            </a:lvl1pPr>
            <a:extLst/>
          </a:lstStyle>
          <a:p>
            <a:fld id="{256D3EEF-DE4E-429D-8EC4-DDC531AFF587}" type="slidenum">
              <a:rPr lang="fr-FR" smtClean="0"/>
              <a:pPr/>
              <a:t>‹N°›</a:t>
            </a:fld>
            <a:endParaRPr lang="fr-FR" sz="1600" dirty="0"/>
          </a:p>
        </p:txBody>
      </p:sp>
      <p:sp>
        <p:nvSpPr>
          <p:cNvPr id="17" name="Rectangle 17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oses : 2 Gauche, 1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9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8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7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0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4416552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1" name="Rectangle 11"/>
          <p:cNvSpPr>
            <a:spLocks noGrp="1"/>
          </p:cNvSpPr>
          <p:nvPr>
            <p:ph sz="quarter" idx="19"/>
          </p:nvPr>
        </p:nvSpPr>
        <p:spPr>
          <a:xfrm>
            <a:off x="4416552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3" name="Rectangle 13"/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19" name="Rectangle 1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22" name="Rectangle 22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oses : 1 Gauche, 2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4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6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7" name="Rectangle 11"/>
          <p:cNvSpPr>
            <a:spLocks noGrp="1"/>
          </p:cNvSpPr>
          <p:nvPr>
            <p:ph sz="quarter" idx="17"/>
          </p:nvPr>
        </p:nvSpPr>
        <p:spPr>
          <a:xfrm>
            <a:off x="44196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9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0" name="Rectangle 11"/>
          <p:cNvSpPr>
            <a:spLocks noGrp="1"/>
          </p:cNvSpPr>
          <p:nvPr>
            <p:ph sz="quarter" idx="19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1" name="Rectangle 21"/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22" name="Rectangle 2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23" name="Rectangle 23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0"/>
          <p:cNvSpPr/>
          <p:nvPr/>
        </p:nvSpPr>
        <p:spPr>
          <a:xfrm>
            <a:off x="8215338" y="0"/>
            <a:ext cx="1037182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>
          <a:xfrm>
            <a:off x="304800" y="381000"/>
            <a:ext cx="7839100" cy="58674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fr-FR" dirty="0" smtClean="0"/>
              <a:t>Modifiez les styles du texte du masque</a:t>
            </a:r>
          </a:p>
          <a:p>
            <a:pPr lvl="1" eaLnBrk="1" latinLnBrk="0" hangingPunct="1"/>
            <a:r>
              <a:rPr kumimoji="0" lang="fr-FR" dirty="0" smtClean="0"/>
              <a:t>Deuxième niveau</a:t>
            </a:r>
          </a:p>
          <a:p>
            <a:pPr lvl="2" eaLnBrk="1" latinLnBrk="0" hangingPunct="1"/>
            <a:r>
              <a:rPr kumimoji="0" lang="fr-FR" dirty="0" smtClean="0"/>
              <a:t>Troisième niveau</a:t>
            </a:r>
          </a:p>
          <a:p>
            <a:pPr lvl="3" eaLnBrk="1" latinLnBrk="0" hangingPunct="1"/>
            <a:r>
              <a:rPr kumimoji="0" lang="fr-FR" dirty="0" smtClean="0"/>
              <a:t>Quatrième niveau</a:t>
            </a:r>
          </a:p>
          <a:p>
            <a:pPr lvl="4" eaLnBrk="1" latinLnBrk="0" hangingPunct="1"/>
            <a:r>
              <a:rPr kumimoji="0" lang="fr-FR" dirty="0" smtClean="0"/>
              <a:t>Cinquième niveau</a:t>
            </a:r>
            <a:endParaRPr kumimoji="0" lang="en-US" dirty="0"/>
          </a:p>
        </p:txBody>
      </p:sp>
      <p:sp>
        <p:nvSpPr>
          <p:cNvPr id="4" name="Rectangle 4"/>
          <p:cNvSpPr>
            <a:spLocks noGrp="1"/>
          </p:cNvSpPr>
          <p:nvPr>
            <p:ph type="dt" sz="half" idx="2"/>
          </p:nvPr>
        </p:nvSpPr>
        <p:spPr>
          <a:xfrm>
            <a:off x="7010400" y="76200"/>
            <a:ext cx="1371600" cy="228600"/>
          </a:xfrm>
          <a:prstGeom prst="rect">
            <a:avLst/>
          </a:prstGeom>
        </p:spPr>
        <p:txBody>
          <a:bodyPr vert="horz"/>
          <a:lstStyle>
            <a:lvl1pPr algn="ctr" eaLnBrk="1" latinLnBrk="0" hangingPunct="1">
              <a:defRPr kumimoji="0" lang="fr-FR" sz="1000">
                <a:solidFill>
                  <a:schemeClr val="tx1">
                    <a:tint val="65000"/>
                  </a:schemeClr>
                </a:solidFill>
              </a:defRPr>
            </a:lvl1pPr>
            <a:extLst/>
          </a:lstStyle>
          <a:p>
            <a:pPr algn="r"/>
            <a:r>
              <a:rPr lang="fr-FR" smtClean="0"/>
              <a:t>28/6/2006</a:t>
            </a:r>
            <a:endParaRPr kumimoji="0" lang="fr-FR" sz="1000">
              <a:solidFill>
                <a:schemeClr val="tx1">
                  <a:tint val="65000"/>
                </a:schemeClr>
              </a:solidFill>
            </a:endParaRPr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4"/>
          </p:nvPr>
        </p:nvSpPr>
        <p:spPr>
          <a:xfrm>
            <a:off x="8215337" y="5910282"/>
            <a:ext cx="928661" cy="304800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lang="fr-FR" sz="1400" b="1">
                <a:solidFill>
                  <a:schemeClr val="bg1"/>
                </a:solidFill>
              </a:defRPr>
            </a:lvl1pPr>
            <a:extLst/>
          </a:lstStyle>
          <a:p>
            <a:fld id="{256D3EEF-DE4E-429D-8EC4-DDC531AFF587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76200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12" name="Rectangle 12"/>
          <p:cNvSpPr>
            <a:spLocks noGrp="1"/>
          </p:cNvSpPr>
          <p:nvPr>
            <p:ph type="ftr" sz="quarter" idx="3"/>
          </p:nvPr>
        </p:nvSpPr>
        <p:spPr>
          <a:xfrm>
            <a:off x="2705100" y="6477000"/>
            <a:ext cx="3733800" cy="304800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lang="fr-FR" sz="1000">
                <a:solidFill>
                  <a:sysClr val="windowText" lastClr="000000"/>
                </a:solidFill>
              </a:defRPr>
            </a:lvl1pPr>
            <a:extLst/>
          </a:lstStyle>
          <a:p>
            <a:endParaRPr kumimoji="0" lang="fr-FR" sz="1000">
              <a:solidFill>
                <a:sysClr val="windowText" lastClr="000000"/>
              </a:solidFill>
            </a:endParaRPr>
          </a:p>
        </p:txBody>
      </p:sp>
      <p:sp>
        <p:nvSpPr>
          <p:cNvPr id="17" name="Titre 28"/>
          <p:cNvSpPr txBox="1">
            <a:spLocks/>
          </p:cNvSpPr>
          <p:nvPr userDrawn="1"/>
        </p:nvSpPr>
        <p:spPr>
          <a:xfrm>
            <a:off x="8209102" y="381000"/>
            <a:ext cx="934898" cy="5867400"/>
          </a:xfrm>
          <a:prstGeom prst="rect">
            <a:avLst/>
          </a:prstGeom>
        </p:spPr>
        <p:txBody>
          <a:bodyPr vert="vert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0" cap="small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Introduction à l’informatique</a:t>
            </a:r>
            <a:endParaRPr kumimoji="0" lang="fr-FR" sz="1600" b="0" i="0" u="none" strike="noStrike" kern="0" cap="small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76" y="6323861"/>
            <a:ext cx="870820" cy="432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3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4" r:id="rId1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lang="fr-FR" sz="2400" cap="small" spc="0" baseline="0">
          <a:solidFill>
            <a:schemeClr val="bg1"/>
          </a:solidFill>
          <a:latin typeface="+mj-lt"/>
          <a:ea typeface="+mj-ea"/>
          <a:cs typeface="+mj-cs"/>
        </a:defRPr>
      </a:lvl1pPr>
      <a:extLst/>
    </p:titleStyle>
    <p:bodyStyle>
      <a:lvl1pPr marL="0" marR="0" indent="0" algn="l" rtl="0" eaLnBrk="1" latinLnBrk="0" hangingPunct="1">
        <a:spcBef>
          <a:spcPct val="20000"/>
        </a:spcBef>
        <a:buFontTx/>
        <a:buNone/>
        <a:defRPr kumimoji="0" lang="fr-FR" sz="1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FontTx/>
        <a:buNone/>
        <a:defRPr kumimoji="0" lang="fr-FR" sz="11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FontTx/>
        <a:buNone/>
        <a:defRPr kumimoji="0" lang="fr-FR" sz="11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FontTx/>
        <a:buNone/>
        <a:defRPr kumimoji="0" lang="fr-FR" sz="11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FontTx/>
        <a:buNone/>
        <a:defRPr kumimoji="0" lang="fr-FR" sz="11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228600" y="3854014"/>
            <a:ext cx="8735888" cy="1075184"/>
          </a:xfrm>
        </p:spPr>
        <p:txBody>
          <a:bodyPr>
            <a:normAutofit/>
          </a:bodyPr>
          <a:lstStyle>
            <a:extLst/>
          </a:lstStyle>
          <a:p>
            <a:pPr algn="ctr"/>
            <a:r>
              <a:rPr lang="fr-FR" dirty="0" smtClean="0"/>
              <a:t>Introduction à l’informatique</a:t>
            </a:r>
            <a:endParaRPr lang="fr-FR" dirty="0"/>
          </a:p>
        </p:txBody>
      </p:sp>
      <p:sp>
        <p:nvSpPr>
          <p:cNvPr id="3" name="Rectangle 3"/>
          <p:cNvSpPr>
            <a:spLocks noGrp="1"/>
          </p:cNvSpPr>
          <p:nvPr>
            <p:ph type="subTitle" idx="4294967295"/>
          </p:nvPr>
        </p:nvSpPr>
        <p:spPr>
          <a:xfrm>
            <a:off x="4143372" y="428604"/>
            <a:ext cx="4714908" cy="3071834"/>
          </a:xfrm>
        </p:spPr>
        <p:txBody>
          <a:bodyPr>
            <a:noAutofit/>
          </a:bodyPr>
          <a:lstStyle>
            <a:extLst/>
          </a:lstStyle>
          <a:p>
            <a:pPr algn="r"/>
            <a:r>
              <a:rPr lang="fr-FR" sz="4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Neuropol" pitchFamily="34" charset="0"/>
              </a:rPr>
              <a:t>Informatique</a:t>
            </a:r>
            <a:endParaRPr lang="fr-FR" sz="40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Neuropol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fr-FR" sz="1000" smtClean="0"/>
              <a:pPr algn="r"/>
              <a:t>1</a:t>
            </a:fld>
            <a:endParaRPr kumimoji="0"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fr-FR" dirty="0" smtClean="0"/>
              <a:t>Cours</a:t>
            </a:r>
          </a:p>
          <a:p>
            <a:pPr lvl="1"/>
            <a:r>
              <a:rPr lang="fr-FR" dirty="0" smtClean="0"/>
              <a:t>1 h par semaine</a:t>
            </a:r>
          </a:p>
          <a:p>
            <a:r>
              <a:rPr lang="fr-FR" dirty="0" smtClean="0"/>
              <a:t>TP</a:t>
            </a:r>
          </a:p>
          <a:p>
            <a:pPr lvl="1"/>
            <a:r>
              <a:rPr lang="fr-FR" dirty="0" smtClean="0"/>
              <a:t>2h tous les 15 jours</a:t>
            </a:r>
          </a:p>
          <a:p>
            <a:pPr lvl="1"/>
            <a:r>
              <a:rPr lang="fr-FR" dirty="0" smtClean="0"/>
              <a:t>3 groupes selon rotation</a:t>
            </a:r>
          </a:p>
          <a:p>
            <a:pPr lvl="1"/>
            <a:r>
              <a:rPr lang="fr-FR" dirty="0" smtClean="0"/>
              <a:t>C. Lopez &amp; X. Pessoles</a:t>
            </a:r>
            <a:endParaRPr lang="fr-FR" dirty="0"/>
          </a:p>
          <a:p>
            <a:pPr lvl="1"/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fr-FR" sz="1000" smtClean="0"/>
              <a:pPr algn="r"/>
              <a:t>2</a:t>
            </a:fld>
            <a:endParaRPr kumimoji="0"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Point pratique</a:t>
            </a:r>
            <a:endParaRPr lang="fr-FR" dirty="0"/>
          </a:p>
        </p:txBody>
      </p:sp>
      <p:sp>
        <p:nvSpPr>
          <p:cNvPr id="8" name="Espace réservé du contenu 4"/>
          <p:cNvSpPr txBox="1">
            <a:spLocks/>
          </p:cNvSpPr>
          <p:nvPr/>
        </p:nvSpPr>
        <p:spPr>
          <a:xfrm>
            <a:off x="251520" y="3212976"/>
            <a:ext cx="7416824" cy="319389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42900" marR="0" indent="-342900" algn="l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kumimoji="0" lang="fr-F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14500" indent="-342900" algn="l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1700" indent="-342900" algn="l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endParaRPr lang="fr-FR" kern="0" dirty="0"/>
          </a:p>
        </p:txBody>
      </p:sp>
    </p:spTree>
    <p:extLst>
      <p:ext uri="{BB962C8B-B14F-4D97-AF65-F5344CB8AC3E}">
        <p14:creationId xmlns:p14="http://schemas.microsoft.com/office/powerpoint/2010/main" val="1820417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fr-FR" dirty="0" smtClean="0"/>
              <a:t>Ecrit</a:t>
            </a:r>
          </a:p>
          <a:p>
            <a:pPr lvl="1"/>
            <a:r>
              <a:rPr lang="fr-FR" dirty="0" smtClean="0"/>
              <a:t>1 </a:t>
            </a:r>
            <a:r>
              <a:rPr lang="fr-FR" dirty="0"/>
              <a:t>é</a:t>
            </a:r>
            <a:r>
              <a:rPr lang="fr-FR" dirty="0" smtClean="0"/>
              <a:t>preuve écrite de modélisation de systèmes physiques – 4h </a:t>
            </a:r>
          </a:p>
          <a:p>
            <a:pPr lvl="2"/>
            <a:r>
              <a:rPr lang="fr-FR" dirty="0" smtClean="0"/>
              <a:t>Epreuve mixte SII, Sciences Physiques, Informatique</a:t>
            </a:r>
          </a:p>
          <a:p>
            <a:pPr lvl="2"/>
            <a:r>
              <a:rPr lang="fr-FR" dirty="0" smtClean="0"/>
              <a:t>Une partie modélisation – 1h30</a:t>
            </a:r>
          </a:p>
          <a:p>
            <a:pPr lvl="2"/>
            <a:r>
              <a:rPr lang="fr-FR" dirty="0" smtClean="0"/>
              <a:t>Une partie informatique – 2h30</a:t>
            </a:r>
          </a:p>
          <a:p>
            <a:pPr lvl="2"/>
            <a:r>
              <a:rPr lang="fr-FR" dirty="0" smtClean="0"/>
              <a:t>Deux parties liées – résultats intermédiaires</a:t>
            </a:r>
          </a:p>
          <a:p>
            <a:pPr lvl="2"/>
            <a:endParaRPr lang="fr-FR" dirty="0"/>
          </a:p>
          <a:p>
            <a:pPr lvl="2"/>
            <a:endParaRPr lang="fr-FR" dirty="0" smtClean="0"/>
          </a:p>
          <a:p>
            <a:r>
              <a:rPr lang="fr-FR" dirty="0" smtClean="0"/>
              <a:t>Oral – en débat</a:t>
            </a:r>
          </a:p>
          <a:p>
            <a:pPr lvl="1"/>
            <a:r>
              <a:rPr lang="fr-FR" dirty="0" smtClean="0"/>
              <a:t>Intégration dans une des épreuve de mathématiques</a:t>
            </a:r>
          </a:p>
          <a:p>
            <a:pPr lvl="1"/>
            <a:r>
              <a:rPr lang="fr-FR" dirty="0" smtClean="0"/>
              <a:t>Intégration dans une des épreuve de SII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56D3EEF-DE4E-429D-8EC4-DDC531AFF587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Les </a:t>
            </a:r>
            <a:r>
              <a:rPr lang="fr-FR" dirty="0"/>
              <a:t>é</a:t>
            </a:r>
            <a:r>
              <a:rPr lang="fr-FR" dirty="0" smtClean="0"/>
              <a:t>preuves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34745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56D3EEF-DE4E-429D-8EC4-DDC531AFF587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Cahier des charges de l’</a:t>
            </a:r>
            <a:r>
              <a:rPr lang="fr-FR" dirty="0"/>
              <a:t>é</a:t>
            </a:r>
            <a:r>
              <a:rPr lang="fr-FR" dirty="0" smtClean="0"/>
              <a:t>preuve Ecrite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052736"/>
            <a:ext cx="6853783" cy="5295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5392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fr-FR" dirty="0" smtClean="0"/>
              <a:t>Compétences visées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56D3EEF-DE4E-429D-8EC4-DDC531AFF587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Le programme</a:t>
            </a: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28800"/>
            <a:ext cx="7860151" cy="416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4285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</a:p>
          <a:p>
            <a:pPr lvl="1"/>
            <a:r>
              <a:rPr lang="fr-FR" dirty="0" smtClean="0"/>
              <a:t>Présentation du système informatique utilisé et éléments d’architecture des ordinateurs</a:t>
            </a:r>
          </a:p>
          <a:p>
            <a:pPr lvl="1"/>
            <a:r>
              <a:rPr lang="fr-FR" dirty="0" smtClean="0"/>
              <a:t>Représentation des nombres et conséquences</a:t>
            </a:r>
          </a:p>
          <a:p>
            <a:r>
              <a:rPr lang="fr-FR" dirty="0" smtClean="0"/>
              <a:t>Algorithmique et programmation</a:t>
            </a:r>
          </a:p>
          <a:p>
            <a:pPr lvl="1"/>
            <a:r>
              <a:rPr lang="fr-FR" dirty="0" smtClean="0"/>
              <a:t>Outils employés</a:t>
            </a:r>
          </a:p>
          <a:p>
            <a:pPr lvl="1"/>
            <a:r>
              <a:rPr lang="fr-FR" dirty="0" smtClean="0"/>
              <a:t>Algorithmique</a:t>
            </a:r>
          </a:p>
          <a:p>
            <a:pPr lvl="1"/>
            <a:r>
              <a:rPr lang="fr-FR" dirty="0" smtClean="0"/>
              <a:t>Programmation</a:t>
            </a:r>
          </a:p>
          <a:p>
            <a:r>
              <a:rPr lang="fr-FR" dirty="0" smtClean="0"/>
              <a:t>Ingénierie numérique et simulation</a:t>
            </a:r>
          </a:p>
          <a:p>
            <a:pPr lvl="1"/>
            <a:r>
              <a:rPr lang="fr-FR" dirty="0" smtClean="0"/>
              <a:t>Simulation numérique</a:t>
            </a:r>
          </a:p>
          <a:p>
            <a:r>
              <a:rPr lang="fr-FR" dirty="0" smtClean="0"/>
              <a:t>Initiation aux bases de données</a:t>
            </a:r>
          </a:p>
          <a:p>
            <a:endParaRPr lang="fr-FR" dirty="0" smtClean="0"/>
          </a:p>
          <a:p>
            <a:pPr lvl="1"/>
            <a:endParaRPr lang="fr-FR" dirty="0" smtClean="0"/>
          </a:p>
          <a:p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56D3EEF-DE4E-429D-8EC4-DDC531AFF587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Programme - PTSI</a:t>
            </a:r>
            <a:endParaRPr lang="fr-FR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6051" y="2685981"/>
            <a:ext cx="1790400" cy="54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2685981"/>
            <a:ext cx="1110306" cy="54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0891766"/>
      </p:ext>
    </p:extLst>
  </p:cSld>
  <p:clrMapOvr>
    <a:masterClrMapping/>
  </p:clrMapOvr>
</p:sld>
</file>

<file path=ppt/theme/theme1.xml><?xml version="1.0" encoding="utf-8"?>
<a:theme xmlns:a="http://schemas.openxmlformats.org/drawingml/2006/main" name="Plaquette commercial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Pitchbook</Template>
  <TotalTime>0</TotalTime>
  <Words>137</Words>
  <Application>Microsoft Office PowerPoint</Application>
  <PresentationFormat>Affichage à l'écran (4:3)</PresentationFormat>
  <Paragraphs>43</Paragraphs>
  <Slides>6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Plaquette commerciale</vt:lpstr>
      <vt:lpstr>Introduction à l’informatique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Info</dc:title>
  <dc:creator/>
  <cp:lastModifiedBy/>
  <cp:revision>1</cp:revision>
  <dcterms:created xsi:type="dcterms:W3CDTF">2011-01-14T10:02:43Z</dcterms:created>
  <dcterms:modified xsi:type="dcterms:W3CDTF">2013-09-04T22:13:05Z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1036</vt:i4>
  </property>
  <property fmtid="{D5CDD505-2E9C-101B-9397-08002B2CF9AE}" pid="3" name="_Version">
    <vt:lpwstr>12.0.4518</vt:lpwstr>
  </property>
</Properties>
</file>