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816" y="19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/>
          <p:cNvCxnSpPr/>
          <p:nvPr/>
        </p:nvCxnSpPr>
        <p:spPr>
          <a:xfrm flipV="1">
            <a:off x="971600" y="2210404"/>
            <a:ext cx="648072" cy="498518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71600" y="1268760"/>
            <a:ext cx="0" cy="14401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2708920"/>
            <a:ext cx="216024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971600" y="1916832"/>
            <a:ext cx="0" cy="7920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71600" y="2708920"/>
            <a:ext cx="7920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971600" y="1988839"/>
            <a:ext cx="936104" cy="72008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935596" y="2672916"/>
            <a:ext cx="72008" cy="720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947010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059832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947010" y="2492896"/>
            <a:ext cx="11282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  <a:ea typeface="Cambria Math"/>
                                    </a:rPr>
                                    <m:t>ℛ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1192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179512" y="1916834"/>
            <a:ext cx="1584176" cy="1584176"/>
          </a:xfrm>
          <a:prstGeom prst="arc">
            <a:avLst>
              <a:gd name="adj1" fmla="val 19561675"/>
              <a:gd name="adj2" fmla="val 21272905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434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Informatique\CI_03_SimulationNumerique\02_ProblemesStationnaires\Cours\images\Sol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79434"/>
            <a:ext cx="3600000" cy="27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7544" y="2924944"/>
            <a:ext cx="27363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781865" y="29020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58129" y="2899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3180988" y="2263727"/>
            <a:ext cx="2952328" cy="1368152"/>
          </a:xfrm>
          <a:prstGeom prst="arc">
            <a:avLst>
              <a:gd name="adj1" fmla="val 10952957"/>
              <a:gd name="adj2" fmla="val 15444455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flipV="1">
            <a:off x="804724" y="2238484"/>
            <a:ext cx="4847395" cy="1368152"/>
          </a:xfrm>
          <a:prstGeom prst="arc">
            <a:avLst>
              <a:gd name="adj1" fmla="val 10845527"/>
              <a:gd name="adj2" fmla="val 20291971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86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2014-01-29T17:52:00Z</dcterms:created>
  <dcterms:modified xsi:type="dcterms:W3CDTF">2014-02-01T16:41:45Z</dcterms:modified>
</cp:coreProperties>
</file>