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7B6C9A1-E4F2-4EF2-A0C7-ACE4C2B54E67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0" d="100"/>
          <a:sy n="70" d="100"/>
        </p:scale>
        <p:origin x="-139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t="5961" r="19263" b="5029"/>
          <a:stretch/>
        </p:blipFill>
        <p:spPr bwMode="auto">
          <a:xfrm>
            <a:off x="106344" y="0"/>
            <a:ext cx="90376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2" y="0"/>
            <a:ext cx="9144001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-1" y="1772816"/>
            <a:ext cx="9113857" cy="50851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alpha val="5400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AC0836D-6E45-451B-8C12-1328A662FF5C}" type="datetime1">
              <a:rPr lang="fr-FR" smtClean="0"/>
              <a:t>08/11/2014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D9DC-742E-40E9-AD11-68A3CC5FD504}" type="datetime1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83EC-F3E8-42F6-8133-A0BE922727D8}" type="datetime1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8A19F4-AED6-4DAC-A1D8-583203FD5AD5}" type="datetime1">
              <a:rPr lang="fr-FR" smtClean="0"/>
              <a:t>08/11/2014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D59582-A404-4F77-889A-E5FFC0336FAD}" type="datetime1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F61F-9BF1-4682-B712-38A3A8ED273E}" type="datetime1">
              <a:rPr lang="fr-FR" smtClean="0"/>
              <a:t>08/11/2014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CD19-1910-41F7-8245-F7470F6E1383}" type="datetime1">
              <a:rPr lang="fr-FR" smtClean="0"/>
              <a:t>08/11/2014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90A14E-EF9B-4CBE-823E-242043F2BEDD}" type="datetime1">
              <a:rPr lang="fr-FR" smtClean="0"/>
              <a:t>08/11/2014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3CCC-AA6E-442B-A822-CBF1E9CACBC1}" type="datetime1">
              <a:rPr lang="fr-FR" smtClean="0"/>
              <a:t>08/11/2014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EF1607-D0ED-49B5-A570-F02CBA97EA14}" type="datetime1">
              <a:rPr lang="fr-FR" smtClean="0"/>
              <a:t>08/11/2014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F746A8-A55B-4235-9FAD-DEC57835D861}" type="datetime1">
              <a:rPr lang="fr-FR" smtClean="0"/>
              <a:t>08/11/2014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7C2BEF-2B2F-41D0-A7D2-CEB801801DC2}" type="datetime1">
              <a:rPr lang="fr-FR" smtClean="0"/>
              <a:t>08/11/2014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838" y="334534"/>
            <a:ext cx="8607626" cy="2014345"/>
          </a:xfrm>
        </p:spPr>
        <p:txBody>
          <a:bodyPr>
            <a:normAutofit/>
          </a:bodyPr>
          <a:lstStyle/>
          <a:p>
            <a:r>
              <a:rPr lang="fr-FR" dirty="0" smtClean="0"/>
              <a:t>Informatique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Introduction à l’algorithmique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172200" cy="1371600"/>
          </a:xfrm>
        </p:spPr>
        <p:txBody>
          <a:bodyPr/>
          <a:lstStyle/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Xavier Pessoles - PTSI - Rouvière</a:t>
            </a:r>
            <a:endParaRPr lang="fr-B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2133645"/>
            <a:ext cx="2952328" cy="466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48866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http://xkcd.com/</a:t>
            </a:r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Logique Binaire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9951"/>
            <a:ext cx="8424936" cy="101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424936" cy="31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05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347</TotalTime>
  <Words>25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Informatique  Introduction à l’algorithmique</vt:lpstr>
      <vt:lpstr>Généralités Logique Binaire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40</cp:revision>
  <dcterms:created xsi:type="dcterms:W3CDTF">2014-07-08T14:08:53Z</dcterms:created>
  <dcterms:modified xsi:type="dcterms:W3CDTF">2014-11-08T10:44:31Z</dcterms:modified>
</cp:coreProperties>
</file>