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72" y="3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avec flèche 46"/>
          <p:cNvCxnSpPr/>
          <p:nvPr/>
        </p:nvCxnSpPr>
        <p:spPr>
          <a:xfrm flipV="1">
            <a:off x="971600" y="2210404"/>
            <a:ext cx="648072" cy="498518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971600" y="1268760"/>
            <a:ext cx="0" cy="14401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971600" y="2708920"/>
            <a:ext cx="216024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971600" y="1916832"/>
            <a:ext cx="0" cy="7920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971600" y="2708920"/>
            <a:ext cx="79208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1547664" y="2708920"/>
                <a:ext cx="268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68792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683568" y="1850340"/>
                <a:ext cx="2775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50340"/>
                <a:ext cx="277512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/>
          <p:cNvCxnSpPr/>
          <p:nvPr/>
        </p:nvCxnSpPr>
        <p:spPr>
          <a:xfrm flipV="1">
            <a:off x="971600" y="1988839"/>
            <a:ext cx="936104" cy="72008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935596" y="2672916"/>
            <a:ext cx="72008" cy="720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2947010" y="2420888"/>
            <a:ext cx="0" cy="7201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059832" y="2420888"/>
            <a:ext cx="0" cy="7201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947010" y="2492896"/>
            <a:ext cx="112822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658084" y="257042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4" y="2570420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3059832" y="2318392"/>
                <a:ext cx="314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18392"/>
                <a:ext cx="31470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1816456" y="1700808"/>
                <a:ext cx="920380" cy="316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  <a:ea typeface="Cambria Math"/>
                                    </a:rPr>
                                    <m:t>ℛ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56" y="1700808"/>
                <a:ext cx="920380" cy="316562"/>
              </a:xfrm>
              <a:prstGeom prst="rect">
                <a:avLst/>
              </a:prstGeom>
              <a:blipFill rotWithShape="1">
                <a:blip r:embed="rId6"/>
                <a:stretch>
                  <a:fillRect t="-71154" r="-21192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1099596" y="2036806"/>
                <a:ext cx="504433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96" y="2036806"/>
                <a:ext cx="504433" cy="31207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/>
          <p:nvPr/>
        </p:nvSpPr>
        <p:spPr>
          <a:xfrm>
            <a:off x="179512" y="1916834"/>
            <a:ext cx="1584176" cy="1584176"/>
          </a:xfrm>
          <a:prstGeom prst="arc">
            <a:avLst>
              <a:gd name="adj1" fmla="val 19561675"/>
              <a:gd name="adj2" fmla="val 21272905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1682060" y="2312876"/>
                <a:ext cx="3850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60" y="2312876"/>
                <a:ext cx="38504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872034" y="2417713"/>
                <a:ext cx="3228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34" y="2417713"/>
                <a:ext cx="32284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79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2</cp:revision>
  <dcterms:created xsi:type="dcterms:W3CDTF">2014-01-29T17:52:00Z</dcterms:created>
  <dcterms:modified xsi:type="dcterms:W3CDTF">2014-01-29T18:24:58Z</dcterms:modified>
</cp:coreProperties>
</file>