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200" d="100"/>
          <a:sy n="200" d="100"/>
        </p:scale>
        <p:origin x="3672" y="20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06/11/2013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06/11/2013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06/11/2013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06/11/2013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06/11/2013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06/11/2013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06/11/2013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06/11/2013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06/11/2013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06/11/2013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06/11/2013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06/11/2013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e 33"/>
          <p:cNvGrpSpPr/>
          <p:nvPr/>
        </p:nvGrpSpPr>
        <p:grpSpPr>
          <a:xfrm>
            <a:off x="971600" y="617929"/>
            <a:ext cx="1149600" cy="1329680"/>
            <a:chOff x="971600" y="548680"/>
            <a:chExt cx="1149600" cy="1329680"/>
          </a:xfrm>
        </p:grpSpPr>
        <p:grpSp>
          <p:nvGrpSpPr>
            <p:cNvPr id="6" name="Groupe 5"/>
            <p:cNvGrpSpPr/>
            <p:nvPr/>
          </p:nvGrpSpPr>
          <p:grpSpPr>
            <a:xfrm>
              <a:off x="971600" y="548680"/>
              <a:ext cx="540000" cy="720080"/>
              <a:chOff x="971600" y="548680"/>
              <a:chExt cx="540000" cy="720080"/>
            </a:xfrm>
          </p:grpSpPr>
          <p:sp>
            <p:nvSpPr>
              <p:cNvPr id="4" name="Rectangle à coins arrondis 3"/>
              <p:cNvSpPr/>
              <p:nvPr/>
            </p:nvSpPr>
            <p:spPr>
              <a:xfrm>
                <a:off x="971600" y="548680"/>
                <a:ext cx="540000" cy="720080"/>
              </a:xfrm>
              <a:prstGeom prst="round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" name="ZoneTexte 4"/>
              <p:cNvSpPr txBox="1"/>
              <p:nvPr/>
            </p:nvSpPr>
            <p:spPr>
              <a:xfrm>
                <a:off x="971600" y="548680"/>
                <a:ext cx="540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200" dirty="0" smtClean="0"/>
                  <a:t>2 </a:t>
                </a:r>
                <a:r>
                  <a:rPr lang="fr-FR" sz="1200" dirty="0" smtClean="0">
                    <a:latin typeface="Arial"/>
                    <a:cs typeface="Arial"/>
                  </a:rPr>
                  <a:t>♦</a:t>
                </a:r>
                <a:endParaRPr lang="fr-FR" sz="1200" dirty="0"/>
              </a:p>
            </p:txBody>
          </p:sp>
        </p:grpSp>
        <p:grpSp>
          <p:nvGrpSpPr>
            <p:cNvPr id="7" name="Groupe 6"/>
            <p:cNvGrpSpPr/>
            <p:nvPr/>
          </p:nvGrpSpPr>
          <p:grpSpPr>
            <a:xfrm>
              <a:off x="1124000" y="701080"/>
              <a:ext cx="540000" cy="720080"/>
              <a:chOff x="971600" y="548680"/>
              <a:chExt cx="540000" cy="720080"/>
            </a:xfrm>
          </p:grpSpPr>
          <p:sp>
            <p:nvSpPr>
              <p:cNvPr id="8" name="Rectangle à coins arrondis 7"/>
              <p:cNvSpPr/>
              <p:nvPr/>
            </p:nvSpPr>
            <p:spPr>
              <a:xfrm>
                <a:off x="971600" y="548680"/>
                <a:ext cx="540000" cy="720080"/>
              </a:xfrm>
              <a:prstGeom prst="round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" name="ZoneTexte 8"/>
              <p:cNvSpPr txBox="1"/>
              <p:nvPr/>
            </p:nvSpPr>
            <p:spPr>
              <a:xfrm>
                <a:off x="971600" y="548680"/>
                <a:ext cx="540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200" dirty="0" smtClean="0"/>
                  <a:t>1 </a:t>
                </a:r>
                <a:r>
                  <a:rPr lang="fr-FR" sz="1200" dirty="0" smtClean="0">
                    <a:latin typeface="Arial"/>
                    <a:cs typeface="Arial"/>
                  </a:rPr>
                  <a:t>♦</a:t>
                </a:r>
                <a:endParaRPr lang="fr-FR" sz="1200" dirty="0"/>
              </a:p>
            </p:txBody>
          </p:sp>
        </p:grpSp>
        <p:grpSp>
          <p:nvGrpSpPr>
            <p:cNvPr id="10" name="Groupe 9"/>
            <p:cNvGrpSpPr/>
            <p:nvPr/>
          </p:nvGrpSpPr>
          <p:grpSpPr>
            <a:xfrm>
              <a:off x="1276400" y="853480"/>
              <a:ext cx="540000" cy="720080"/>
              <a:chOff x="971600" y="548680"/>
              <a:chExt cx="540000" cy="720080"/>
            </a:xfrm>
          </p:grpSpPr>
          <p:sp>
            <p:nvSpPr>
              <p:cNvPr id="11" name="Rectangle à coins arrondis 10"/>
              <p:cNvSpPr/>
              <p:nvPr/>
            </p:nvSpPr>
            <p:spPr>
              <a:xfrm>
                <a:off x="971600" y="548680"/>
                <a:ext cx="540000" cy="720080"/>
              </a:xfrm>
              <a:prstGeom prst="round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2" name="ZoneTexte 11"/>
              <p:cNvSpPr txBox="1"/>
              <p:nvPr/>
            </p:nvSpPr>
            <p:spPr>
              <a:xfrm>
                <a:off x="971600" y="548680"/>
                <a:ext cx="540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200" dirty="0" smtClean="0"/>
                  <a:t>3 </a:t>
                </a:r>
                <a:r>
                  <a:rPr lang="fr-FR" sz="1200" dirty="0" smtClean="0">
                    <a:latin typeface="Arial"/>
                    <a:cs typeface="Arial"/>
                  </a:rPr>
                  <a:t>♦</a:t>
                </a:r>
                <a:endParaRPr lang="fr-FR" sz="1200" dirty="0"/>
              </a:p>
            </p:txBody>
          </p:sp>
        </p:grpSp>
        <p:grpSp>
          <p:nvGrpSpPr>
            <p:cNvPr id="13" name="Groupe 12"/>
            <p:cNvGrpSpPr/>
            <p:nvPr/>
          </p:nvGrpSpPr>
          <p:grpSpPr>
            <a:xfrm>
              <a:off x="1428800" y="1005880"/>
              <a:ext cx="540000" cy="720080"/>
              <a:chOff x="971600" y="548680"/>
              <a:chExt cx="540000" cy="720080"/>
            </a:xfrm>
          </p:grpSpPr>
          <p:sp>
            <p:nvSpPr>
              <p:cNvPr id="14" name="Rectangle à coins arrondis 13"/>
              <p:cNvSpPr/>
              <p:nvPr/>
            </p:nvSpPr>
            <p:spPr>
              <a:xfrm>
                <a:off x="971600" y="548680"/>
                <a:ext cx="540000" cy="720080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5" name="ZoneTexte 14"/>
              <p:cNvSpPr txBox="1"/>
              <p:nvPr/>
            </p:nvSpPr>
            <p:spPr>
              <a:xfrm>
                <a:off x="971600" y="548680"/>
                <a:ext cx="540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200" dirty="0" smtClean="0"/>
                  <a:t>7 </a:t>
                </a:r>
                <a:r>
                  <a:rPr lang="fr-FR" sz="1200" dirty="0" smtClean="0">
                    <a:latin typeface="Arial"/>
                    <a:cs typeface="Arial"/>
                  </a:rPr>
                  <a:t>♦</a:t>
                </a:r>
                <a:endParaRPr lang="fr-FR" sz="1200" dirty="0"/>
              </a:p>
            </p:txBody>
          </p:sp>
        </p:grpSp>
        <p:grpSp>
          <p:nvGrpSpPr>
            <p:cNvPr id="16" name="Groupe 15"/>
            <p:cNvGrpSpPr/>
            <p:nvPr/>
          </p:nvGrpSpPr>
          <p:grpSpPr>
            <a:xfrm>
              <a:off x="1581200" y="1158280"/>
              <a:ext cx="540000" cy="720080"/>
              <a:chOff x="971600" y="548680"/>
              <a:chExt cx="540000" cy="720080"/>
            </a:xfrm>
          </p:grpSpPr>
          <p:sp>
            <p:nvSpPr>
              <p:cNvPr id="17" name="Rectangle à coins arrondis 16"/>
              <p:cNvSpPr/>
              <p:nvPr/>
            </p:nvSpPr>
            <p:spPr>
              <a:xfrm>
                <a:off x="971600" y="548680"/>
                <a:ext cx="540000" cy="720080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8" name="ZoneTexte 17"/>
              <p:cNvSpPr txBox="1"/>
              <p:nvPr/>
            </p:nvSpPr>
            <p:spPr>
              <a:xfrm>
                <a:off x="971600" y="548680"/>
                <a:ext cx="540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200" dirty="0" smtClean="0"/>
                  <a:t>9 </a:t>
                </a:r>
                <a:r>
                  <a:rPr lang="fr-FR" sz="1200" dirty="0" smtClean="0">
                    <a:latin typeface="Arial"/>
                    <a:cs typeface="Arial"/>
                  </a:rPr>
                  <a:t>♦</a:t>
                </a:r>
                <a:endParaRPr lang="fr-FR" sz="1200" dirty="0"/>
              </a:p>
            </p:txBody>
          </p:sp>
        </p:grpSp>
      </p:grpSp>
      <p:grpSp>
        <p:nvGrpSpPr>
          <p:cNvPr id="51" name="Groupe 50"/>
          <p:cNvGrpSpPr/>
          <p:nvPr/>
        </p:nvGrpSpPr>
        <p:grpSpPr>
          <a:xfrm>
            <a:off x="2393758" y="617929"/>
            <a:ext cx="1149600" cy="1329680"/>
            <a:chOff x="971600" y="548680"/>
            <a:chExt cx="1149600" cy="1329680"/>
          </a:xfrm>
        </p:grpSpPr>
        <p:grpSp>
          <p:nvGrpSpPr>
            <p:cNvPr id="52" name="Groupe 51"/>
            <p:cNvGrpSpPr/>
            <p:nvPr/>
          </p:nvGrpSpPr>
          <p:grpSpPr>
            <a:xfrm>
              <a:off x="971600" y="548680"/>
              <a:ext cx="540000" cy="720080"/>
              <a:chOff x="971600" y="548680"/>
              <a:chExt cx="540000" cy="720080"/>
            </a:xfrm>
          </p:grpSpPr>
          <p:sp>
            <p:nvSpPr>
              <p:cNvPr id="65" name="Rectangle à coins arrondis 64"/>
              <p:cNvSpPr/>
              <p:nvPr/>
            </p:nvSpPr>
            <p:spPr>
              <a:xfrm>
                <a:off x="971600" y="548680"/>
                <a:ext cx="540000" cy="720080"/>
              </a:xfrm>
              <a:prstGeom prst="round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6" name="ZoneTexte 65"/>
              <p:cNvSpPr txBox="1"/>
              <p:nvPr/>
            </p:nvSpPr>
            <p:spPr>
              <a:xfrm>
                <a:off x="971600" y="548680"/>
                <a:ext cx="540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200" dirty="0" smtClean="0"/>
                  <a:t>2 </a:t>
                </a:r>
                <a:r>
                  <a:rPr lang="fr-FR" sz="1200" dirty="0" smtClean="0">
                    <a:latin typeface="Arial"/>
                    <a:cs typeface="Arial"/>
                  </a:rPr>
                  <a:t>♦</a:t>
                </a:r>
                <a:endParaRPr lang="fr-FR" sz="1200" dirty="0"/>
              </a:p>
            </p:txBody>
          </p:sp>
        </p:grpSp>
        <p:grpSp>
          <p:nvGrpSpPr>
            <p:cNvPr id="53" name="Groupe 52"/>
            <p:cNvGrpSpPr/>
            <p:nvPr/>
          </p:nvGrpSpPr>
          <p:grpSpPr>
            <a:xfrm>
              <a:off x="1124000" y="701080"/>
              <a:ext cx="540000" cy="720080"/>
              <a:chOff x="971600" y="548680"/>
              <a:chExt cx="540000" cy="720080"/>
            </a:xfrm>
          </p:grpSpPr>
          <p:sp>
            <p:nvSpPr>
              <p:cNvPr id="63" name="Rectangle à coins arrondis 62"/>
              <p:cNvSpPr/>
              <p:nvPr/>
            </p:nvSpPr>
            <p:spPr>
              <a:xfrm>
                <a:off x="971600" y="548680"/>
                <a:ext cx="540000" cy="720080"/>
              </a:xfrm>
              <a:prstGeom prst="round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4" name="ZoneTexte 63"/>
              <p:cNvSpPr txBox="1"/>
              <p:nvPr/>
            </p:nvSpPr>
            <p:spPr>
              <a:xfrm>
                <a:off x="971600" y="548680"/>
                <a:ext cx="540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200" dirty="0" smtClean="0"/>
                  <a:t>1 </a:t>
                </a:r>
                <a:r>
                  <a:rPr lang="fr-FR" sz="1200" dirty="0" smtClean="0">
                    <a:latin typeface="Arial"/>
                    <a:cs typeface="Arial"/>
                  </a:rPr>
                  <a:t>♦</a:t>
                </a:r>
                <a:endParaRPr lang="fr-FR" sz="1200" dirty="0"/>
              </a:p>
            </p:txBody>
          </p:sp>
        </p:grpSp>
        <p:grpSp>
          <p:nvGrpSpPr>
            <p:cNvPr id="54" name="Groupe 53"/>
            <p:cNvGrpSpPr/>
            <p:nvPr/>
          </p:nvGrpSpPr>
          <p:grpSpPr>
            <a:xfrm>
              <a:off x="1276400" y="853480"/>
              <a:ext cx="540000" cy="720080"/>
              <a:chOff x="971600" y="548680"/>
              <a:chExt cx="540000" cy="720080"/>
            </a:xfrm>
          </p:grpSpPr>
          <p:sp>
            <p:nvSpPr>
              <p:cNvPr id="61" name="Rectangle à coins arrondis 60"/>
              <p:cNvSpPr/>
              <p:nvPr/>
            </p:nvSpPr>
            <p:spPr>
              <a:xfrm>
                <a:off x="971600" y="548680"/>
                <a:ext cx="540000" cy="720080"/>
              </a:xfrm>
              <a:prstGeom prst="round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2" name="ZoneTexte 61"/>
              <p:cNvSpPr txBox="1"/>
              <p:nvPr/>
            </p:nvSpPr>
            <p:spPr>
              <a:xfrm>
                <a:off x="971600" y="548680"/>
                <a:ext cx="540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200" dirty="0" smtClean="0"/>
                  <a:t>3 </a:t>
                </a:r>
                <a:r>
                  <a:rPr lang="fr-FR" sz="1200" dirty="0" smtClean="0">
                    <a:latin typeface="Arial"/>
                    <a:cs typeface="Arial"/>
                  </a:rPr>
                  <a:t>♦</a:t>
                </a:r>
                <a:endParaRPr lang="fr-FR" sz="1200" dirty="0"/>
              </a:p>
            </p:txBody>
          </p:sp>
        </p:grpSp>
        <p:grpSp>
          <p:nvGrpSpPr>
            <p:cNvPr id="55" name="Groupe 54"/>
            <p:cNvGrpSpPr/>
            <p:nvPr/>
          </p:nvGrpSpPr>
          <p:grpSpPr>
            <a:xfrm>
              <a:off x="1428800" y="1005880"/>
              <a:ext cx="540000" cy="720080"/>
              <a:chOff x="971600" y="548680"/>
              <a:chExt cx="540000" cy="720080"/>
            </a:xfrm>
          </p:grpSpPr>
          <p:sp>
            <p:nvSpPr>
              <p:cNvPr id="59" name="Rectangle à coins arrondis 58"/>
              <p:cNvSpPr/>
              <p:nvPr/>
            </p:nvSpPr>
            <p:spPr>
              <a:xfrm>
                <a:off x="971600" y="548680"/>
                <a:ext cx="540000" cy="720080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0" name="ZoneTexte 59"/>
              <p:cNvSpPr txBox="1"/>
              <p:nvPr/>
            </p:nvSpPr>
            <p:spPr>
              <a:xfrm>
                <a:off x="971600" y="548680"/>
                <a:ext cx="540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200" dirty="0" smtClean="0"/>
                  <a:t>9 </a:t>
                </a:r>
                <a:r>
                  <a:rPr lang="fr-FR" sz="1200" dirty="0" smtClean="0">
                    <a:latin typeface="Arial"/>
                    <a:cs typeface="Arial"/>
                  </a:rPr>
                  <a:t>♦</a:t>
                </a:r>
                <a:endParaRPr lang="fr-FR" sz="1200" dirty="0"/>
              </a:p>
            </p:txBody>
          </p:sp>
        </p:grpSp>
        <p:grpSp>
          <p:nvGrpSpPr>
            <p:cNvPr id="56" name="Groupe 55"/>
            <p:cNvGrpSpPr/>
            <p:nvPr/>
          </p:nvGrpSpPr>
          <p:grpSpPr>
            <a:xfrm>
              <a:off x="1581200" y="1158280"/>
              <a:ext cx="540000" cy="720080"/>
              <a:chOff x="971600" y="548680"/>
              <a:chExt cx="540000" cy="720080"/>
            </a:xfrm>
          </p:grpSpPr>
          <p:sp>
            <p:nvSpPr>
              <p:cNvPr id="57" name="Rectangle à coins arrondis 56"/>
              <p:cNvSpPr/>
              <p:nvPr/>
            </p:nvSpPr>
            <p:spPr>
              <a:xfrm>
                <a:off x="971600" y="548680"/>
                <a:ext cx="540000" cy="720080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8" name="ZoneTexte 57"/>
              <p:cNvSpPr txBox="1"/>
              <p:nvPr/>
            </p:nvSpPr>
            <p:spPr>
              <a:xfrm>
                <a:off x="971600" y="548680"/>
                <a:ext cx="540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200" dirty="0"/>
                  <a:t>7</a:t>
                </a:r>
                <a:r>
                  <a:rPr lang="fr-FR" sz="1200" dirty="0" smtClean="0"/>
                  <a:t> </a:t>
                </a:r>
                <a:r>
                  <a:rPr lang="fr-FR" sz="1200" dirty="0" smtClean="0">
                    <a:latin typeface="Arial"/>
                    <a:cs typeface="Arial"/>
                  </a:rPr>
                  <a:t>♦</a:t>
                </a:r>
                <a:endParaRPr lang="fr-FR" sz="1200" dirty="0"/>
              </a:p>
            </p:txBody>
          </p:sp>
        </p:grpSp>
      </p:grpSp>
      <p:grpSp>
        <p:nvGrpSpPr>
          <p:cNvPr id="67" name="Groupe 66"/>
          <p:cNvGrpSpPr/>
          <p:nvPr/>
        </p:nvGrpSpPr>
        <p:grpSpPr>
          <a:xfrm>
            <a:off x="3815916" y="617929"/>
            <a:ext cx="1149600" cy="1329680"/>
            <a:chOff x="971600" y="548680"/>
            <a:chExt cx="1149600" cy="1329680"/>
          </a:xfrm>
        </p:grpSpPr>
        <p:grpSp>
          <p:nvGrpSpPr>
            <p:cNvPr id="68" name="Groupe 67"/>
            <p:cNvGrpSpPr/>
            <p:nvPr/>
          </p:nvGrpSpPr>
          <p:grpSpPr>
            <a:xfrm>
              <a:off x="971600" y="548680"/>
              <a:ext cx="540000" cy="720080"/>
              <a:chOff x="971600" y="548680"/>
              <a:chExt cx="540000" cy="720080"/>
            </a:xfrm>
          </p:grpSpPr>
          <p:sp>
            <p:nvSpPr>
              <p:cNvPr id="81" name="Rectangle à coins arrondis 80"/>
              <p:cNvSpPr/>
              <p:nvPr/>
            </p:nvSpPr>
            <p:spPr>
              <a:xfrm>
                <a:off x="971600" y="548680"/>
                <a:ext cx="540000" cy="720080"/>
              </a:xfrm>
              <a:prstGeom prst="round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82" name="ZoneTexte 81"/>
              <p:cNvSpPr txBox="1"/>
              <p:nvPr/>
            </p:nvSpPr>
            <p:spPr>
              <a:xfrm>
                <a:off x="971600" y="548680"/>
                <a:ext cx="540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200" dirty="0" smtClean="0"/>
                  <a:t>2 </a:t>
                </a:r>
                <a:r>
                  <a:rPr lang="fr-FR" sz="1200" dirty="0" smtClean="0">
                    <a:latin typeface="Arial"/>
                    <a:cs typeface="Arial"/>
                  </a:rPr>
                  <a:t>♦</a:t>
                </a:r>
                <a:endParaRPr lang="fr-FR" sz="1200" dirty="0"/>
              </a:p>
            </p:txBody>
          </p:sp>
        </p:grpSp>
        <p:grpSp>
          <p:nvGrpSpPr>
            <p:cNvPr id="69" name="Groupe 68"/>
            <p:cNvGrpSpPr/>
            <p:nvPr/>
          </p:nvGrpSpPr>
          <p:grpSpPr>
            <a:xfrm>
              <a:off x="1124000" y="701080"/>
              <a:ext cx="540000" cy="720080"/>
              <a:chOff x="971600" y="548680"/>
              <a:chExt cx="540000" cy="720080"/>
            </a:xfrm>
          </p:grpSpPr>
          <p:sp>
            <p:nvSpPr>
              <p:cNvPr id="79" name="Rectangle à coins arrondis 78"/>
              <p:cNvSpPr/>
              <p:nvPr/>
            </p:nvSpPr>
            <p:spPr>
              <a:xfrm>
                <a:off x="971600" y="548680"/>
                <a:ext cx="540000" cy="720080"/>
              </a:xfrm>
              <a:prstGeom prst="round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80" name="ZoneTexte 79"/>
              <p:cNvSpPr txBox="1"/>
              <p:nvPr/>
            </p:nvSpPr>
            <p:spPr>
              <a:xfrm>
                <a:off x="971600" y="548680"/>
                <a:ext cx="540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200" dirty="0" smtClean="0"/>
                  <a:t>1 </a:t>
                </a:r>
                <a:r>
                  <a:rPr lang="fr-FR" sz="1200" dirty="0" smtClean="0">
                    <a:latin typeface="Arial"/>
                    <a:cs typeface="Arial"/>
                  </a:rPr>
                  <a:t>♦</a:t>
                </a:r>
                <a:endParaRPr lang="fr-FR" sz="1200" dirty="0"/>
              </a:p>
            </p:txBody>
          </p:sp>
        </p:grpSp>
        <p:grpSp>
          <p:nvGrpSpPr>
            <p:cNvPr id="70" name="Groupe 69"/>
            <p:cNvGrpSpPr/>
            <p:nvPr/>
          </p:nvGrpSpPr>
          <p:grpSpPr>
            <a:xfrm>
              <a:off x="1276400" y="853480"/>
              <a:ext cx="540000" cy="720080"/>
              <a:chOff x="971600" y="548680"/>
              <a:chExt cx="540000" cy="720080"/>
            </a:xfrm>
          </p:grpSpPr>
          <p:sp>
            <p:nvSpPr>
              <p:cNvPr id="77" name="Rectangle à coins arrondis 76"/>
              <p:cNvSpPr/>
              <p:nvPr/>
            </p:nvSpPr>
            <p:spPr>
              <a:xfrm>
                <a:off x="971600" y="548680"/>
                <a:ext cx="540000" cy="720080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8" name="ZoneTexte 77"/>
              <p:cNvSpPr txBox="1"/>
              <p:nvPr/>
            </p:nvSpPr>
            <p:spPr>
              <a:xfrm>
                <a:off x="971600" y="548680"/>
                <a:ext cx="540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200" dirty="0" smtClean="0"/>
                  <a:t>9 </a:t>
                </a:r>
                <a:r>
                  <a:rPr lang="fr-FR" sz="1200" dirty="0" smtClean="0">
                    <a:latin typeface="Arial"/>
                    <a:cs typeface="Arial"/>
                  </a:rPr>
                  <a:t>♦</a:t>
                </a:r>
                <a:endParaRPr lang="fr-FR" sz="1200" dirty="0"/>
              </a:p>
            </p:txBody>
          </p:sp>
        </p:grpSp>
        <p:grpSp>
          <p:nvGrpSpPr>
            <p:cNvPr id="71" name="Groupe 70"/>
            <p:cNvGrpSpPr/>
            <p:nvPr/>
          </p:nvGrpSpPr>
          <p:grpSpPr>
            <a:xfrm>
              <a:off x="1428800" y="1005880"/>
              <a:ext cx="540000" cy="720080"/>
              <a:chOff x="971600" y="548680"/>
              <a:chExt cx="540000" cy="720080"/>
            </a:xfrm>
          </p:grpSpPr>
          <p:sp>
            <p:nvSpPr>
              <p:cNvPr id="75" name="Rectangle à coins arrondis 74"/>
              <p:cNvSpPr/>
              <p:nvPr/>
            </p:nvSpPr>
            <p:spPr>
              <a:xfrm>
                <a:off x="971600" y="548680"/>
                <a:ext cx="540000" cy="720080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6" name="ZoneTexte 75"/>
              <p:cNvSpPr txBox="1"/>
              <p:nvPr/>
            </p:nvSpPr>
            <p:spPr>
              <a:xfrm>
                <a:off x="971600" y="548680"/>
                <a:ext cx="540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200" dirty="0" smtClean="0"/>
                  <a:t>7 </a:t>
                </a:r>
                <a:r>
                  <a:rPr lang="fr-FR" sz="1200" dirty="0" smtClean="0">
                    <a:latin typeface="Arial"/>
                    <a:cs typeface="Arial"/>
                  </a:rPr>
                  <a:t>♦</a:t>
                </a:r>
                <a:endParaRPr lang="fr-FR" sz="1200" dirty="0"/>
              </a:p>
            </p:txBody>
          </p:sp>
        </p:grpSp>
        <p:grpSp>
          <p:nvGrpSpPr>
            <p:cNvPr id="72" name="Groupe 71"/>
            <p:cNvGrpSpPr/>
            <p:nvPr/>
          </p:nvGrpSpPr>
          <p:grpSpPr>
            <a:xfrm>
              <a:off x="1581200" y="1158280"/>
              <a:ext cx="540000" cy="720080"/>
              <a:chOff x="971600" y="548680"/>
              <a:chExt cx="540000" cy="720080"/>
            </a:xfrm>
          </p:grpSpPr>
          <p:sp>
            <p:nvSpPr>
              <p:cNvPr id="73" name="Rectangle à coins arrondis 72"/>
              <p:cNvSpPr/>
              <p:nvPr/>
            </p:nvSpPr>
            <p:spPr>
              <a:xfrm>
                <a:off x="971600" y="548680"/>
                <a:ext cx="540000" cy="720080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4" name="ZoneTexte 73"/>
              <p:cNvSpPr txBox="1"/>
              <p:nvPr/>
            </p:nvSpPr>
            <p:spPr>
              <a:xfrm>
                <a:off x="971600" y="548680"/>
                <a:ext cx="540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200" dirty="0" smtClean="0"/>
                  <a:t>3 </a:t>
                </a:r>
                <a:r>
                  <a:rPr lang="fr-FR" sz="1200" dirty="0" smtClean="0">
                    <a:latin typeface="Arial"/>
                    <a:cs typeface="Arial"/>
                  </a:rPr>
                  <a:t>♦</a:t>
                </a:r>
                <a:endParaRPr lang="fr-FR" sz="1200" dirty="0"/>
              </a:p>
            </p:txBody>
          </p:sp>
        </p:grpSp>
      </p:grpSp>
      <p:grpSp>
        <p:nvGrpSpPr>
          <p:cNvPr id="83" name="Groupe 82"/>
          <p:cNvGrpSpPr/>
          <p:nvPr/>
        </p:nvGrpSpPr>
        <p:grpSpPr>
          <a:xfrm>
            <a:off x="5238074" y="617929"/>
            <a:ext cx="1149600" cy="1329680"/>
            <a:chOff x="971600" y="548680"/>
            <a:chExt cx="1149600" cy="1329680"/>
          </a:xfrm>
        </p:grpSpPr>
        <p:grpSp>
          <p:nvGrpSpPr>
            <p:cNvPr id="84" name="Groupe 83"/>
            <p:cNvGrpSpPr/>
            <p:nvPr/>
          </p:nvGrpSpPr>
          <p:grpSpPr>
            <a:xfrm>
              <a:off x="971600" y="548680"/>
              <a:ext cx="540000" cy="720080"/>
              <a:chOff x="971600" y="548680"/>
              <a:chExt cx="540000" cy="720080"/>
            </a:xfrm>
          </p:grpSpPr>
          <p:sp>
            <p:nvSpPr>
              <p:cNvPr id="97" name="Rectangle à coins arrondis 96"/>
              <p:cNvSpPr/>
              <p:nvPr/>
            </p:nvSpPr>
            <p:spPr>
              <a:xfrm>
                <a:off x="971600" y="548680"/>
                <a:ext cx="540000" cy="720080"/>
              </a:xfrm>
              <a:prstGeom prst="round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8" name="ZoneTexte 97"/>
              <p:cNvSpPr txBox="1"/>
              <p:nvPr/>
            </p:nvSpPr>
            <p:spPr>
              <a:xfrm>
                <a:off x="971600" y="548680"/>
                <a:ext cx="540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200" dirty="0" smtClean="0"/>
                  <a:t>2 </a:t>
                </a:r>
                <a:r>
                  <a:rPr lang="fr-FR" sz="1200" dirty="0" smtClean="0">
                    <a:latin typeface="Arial"/>
                    <a:cs typeface="Arial"/>
                  </a:rPr>
                  <a:t>♦</a:t>
                </a:r>
                <a:endParaRPr lang="fr-FR" sz="1200" dirty="0"/>
              </a:p>
            </p:txBody>
          </p:sp>
        </p:grpSp>
        <p:grpSp>
          <p:nvGrpSpPr>
            <p:cNvPr id="85" name="Groupe 84"/>
            <p:cNvGrpSpPr/>
            <p:nvPr/>
          </p:nvGrpSpPr>
          <p:grpSpPr>
            <a:xfrm>
              <a:off x="1124000" y="701080"/>
              <a:ext cx="540000" cy="720080"/>
              <a:chOff x="971600" y="548680"/>
              <a:chExt cx="540000" cy="720080"/>
            </a:xfrm>
          </p:grpSpPr>
          <p:sp>
            <p:nvSpPr>
              <p:cNvPr id="95" name="Rectangle à coins arrondis 94"/>
              <p:cNvSpPr/>
              <p:nvPr/>
            </p:nvSpPr>
            <p:spPr>
              <a:xfrm>
                <a:off x="971600" y="548680"/>
                <a:ext cx="540000" cy="720080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6" name="ZoneTexte 95"/>
              <p:cNvSpPr txBox="1"/>
              <p:nvPr/>
            </p:nvSpPr>
            <p:spPr>
              <a:xfrm>
                <a:off x="971600" y="548680"/>
                <a:ext cx="540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200" dirty="0" smtClean="0"/>
                  <a:t>9 </a:t>
                </a:r>
                <a:r>
                  <a:rPr lang="fr-FR" sz="1200" dirty="0" smtClean="0">
                    <a:latin typeface="Arial"/>
                    <a:cs typeface="Arial"/>
                  </a:rPr>
                  <a:t>♦</a:t>
                </a:r>
                <a:endParaRPr lang="fr-FR" sz="1200" dirty="0"/>
              </a:p>
            </p:txBody>
          </p:sp>
        </p:grpSp>
        <p:grpSp>
          <p:nvGrpSpPr>
            <p:cNvPr id="86" name="Groupe 85"/>
            <p:cNvGrpSpPr/>
            <p:nvPr/>
          </p:nvGrpSpPr>
          <p:grpSpPr>
            <a:xfrm>
              <a:off x="1276400" y="853480"/>
              <a:ext cx="540000" cy="720080"/>
              <a:chOff x="971600" y="548680"/>
              <a:chExt cx="540000" cy="720080"/>
            </a:xfrm>
          </p:grpSpPr>
          <p:sp>
            <p:nvSpPr>
              <p:cNvPr id="93" name="Rectangle à coins arrondis 92"/>
              <p:cNvSpPr/>
              <p:nvPr/>
            </p:nvSpPr>
            <p:spPr>
              <a:xfrm>
                <a:off x="971600" y="548680"/>
                <a:ext cx="540000" cy="720080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4" name="ZoneTexte 93"/>
              <p:cNvSpPr txBox="1"/>
              <p:nvPr/>
            </p:nvSpPr>
            <p:spPr>
              <a:xfrm>
                <a:off x="971600" y="548680"/>
                <a:ext cx="540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200" dirty="0" smtClean="0"/>
                  <a:t>7 </a:t>
                </a:r>
                <a:r>
                  <a:rPr lang="fr-FR" sz="1200" dirty="0" smtClean="0">
                    <a:latin typeface="Arial"/>
                    <a:cs typeface="Arial"/>
                  </a:rPr>
                  <a:t>♦</a:t>
                </a:r>
                <a:endParaRPr lang="fr-FR" sz="1200" dirty="0"/>
              </a:p>
            </p:txBody>
          </p:sp>
        </p:grpSp>
        <p:grpSp>
          <p:nvGrpSpPr>
            <p:cNvPr id="87" name="Groupe 86"/>
            <p:cNvGrpSpPr/>
            <p:nvPr/>
          </p:nvGrpSpPr>
          <p:grpSpPr>
            <a:xfrm>
              <a:off x="1428800" y="1005880"/>
              <a:ext cx="540000" cy="720080"/>
              <a:chOff x="971600" y="548680"/>
              <a:chExt cx="540000" cy="720080"/>
            </a:xfrm>
          </p:grpSpPr>
          <p:sp>
            <p:nvSpPr>
              <p:cNvPr id="91" name="Rectangle à coins arrondis 90"/>
              <p:cNvSpPr/>
              <p:nvPr/>
            </p:nvSpPr>
            <p:spPr>
              <a:xfrm>
                <a:off x="971600" y="548680"/>
                <a:ext cx="540000" cy="720080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2" name="ZoneTexte 91"/>
              <p:cNvSpPr txBox="1"/>
              <p:nvPr/>
            </p:nvSpPr>
            <p:spPr>
              <a:xfrm>
                <a:off x="971600" y="548680"/>
                <a:ext cx="540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200" dirty="0"/>
                  <a:t>3</a:t>
                </a:r>
                <a:r>
                  <a:rPr lang="fr-FR" sz="1200" dirty="0" smtClean="0"/>
                  <a:t> </a:t>
                </a:r>
                <a:r>
                  <a:rPr lang="fr-FR" sz="1200" dirty="0" smtClean="0">
                    <a:latin typeface="Arial"/>
                    <a:cs typeface="Arial"/>
                  </a:rPr>
                  <a:t>♦</a:t>
                </a:r>
                <a:endParaRPr lang="fr-FR" sz="1200" dirty="0"/>
              </a:p>
            </p:txBody>
          </p:sp>
        </p:grpSp>
        <p:grpSp>
          <p:nvGrpSpPr>
            <p:cNvPr id="88" name="Groupe 87"/>
            <p:cNvGrpSpPr/>
            <p:nvPr/>
          </p:nvGrpSpPr>
          <p:grpSpPr>
            <a:xfrm>
              <a:off x="1581200" y="1158280"/>
              <a:ext cx="540000" cy="720080"/>
              <a:chOff x="971600" y="548680"/>
              <a:chExt cx="540000" cy="720080"/>
            </a:xfrm>
          </p:grpSpPr>
          <p:sp>
            <p:nvSpPr>
              <p:cNvPr id="89" name="Rectangle à coins arrondis 88"/>
              <p:cNvSpPr/>
              <p:nvPr/>
            </p:nvSpPr>
            <p:spPr>
              <a:xfrm>
                <a:off x="971600" y="548680"/>
                <a:ext cx="540000" cy="720080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0" name="ZoneTexte 89"/>
              <p:cNvSpPr txBox="1"/>
              <p:nvPr/>
            </p:nvSpPr>
            <p:spPr>
              <a:xfrm>
                <a:off x="971600" y="548680"/>
                <a:ext cx="540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200" dirty="0" smtClean="0"/>
                  <a:t>1 </a:t>
                </a:r>
                <a:r>
                  <a:rPr lang="fr-FR" sz="1200" dirty="0" smtClean="0">
                    <a:latin typeface="Arial"/>
                    <a:cs typeface="Arial"/>
                  </a:rPr>
                  <a:t>♦</a:t>
                </a:r>
                <a:endParaRPr lang="fr-FR" sz="1200" dirty="0"/>
              </a:p>
            </p:txBody>
          </p:sp>
        </p:grpSp>
      </p:grpSp>
      <p:grpSp>
        <p:nvGrpSpPr>
          <p:cNvPr id="99" name="Groupe 98"/>
          <p:cNvGrpSpPr/>
          <p:nvPr/>
        </p:nvGrpSpPr>
        <p:grpSpPr>
          <a:xfrm>
            <a:off x="6660232" y="617929"/>
            <a:ext cx="1149600" cy="1329680"/>
            <a:chOff x="971600" y="548680"/>
            <a:chExt cx="1149600" cy="1329680"/>
          </a:xfrm>
        </p:grpSpPr>
        <p:grpSp>
          <p:nvGrpSpPr>
            <p:cNvPr id="100" name="Groupe 99"/>
            <p:cNvGrpSpPr/>
            <p:nvPr/>
          </p:nvGrpSpPr>
          <p:grpSpPr>
            <a:xfrm>
              <a:off x="971600" y="548680"/>
              <a:ext cx="540000" cy="720080"/>
              <a:chOff x="971600" y="548680"/>
              <a:chExt cx="540000" cy="720080"/>
            </a:xfrm>
          </p:grpSpPr>
          <p:sp>
            <p:nvSpPr>
              <p:cNvPr id="113" name="Rectangle à coins arrondis 112"/>
              <p:cNvSpPr/>
              <p:nvPr/>
            </p:nvSpPr>
            <p:spPr>
              <a:xfrm>
                <a:off x="971600" y="548680"/>
                <a:ext cx="540000" cy="720080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14" name="ZoneTexte 113"/>
              <p:cNvSpPr txBox="1"/>
              <p:nvPr/>
            </p:nvSpPr>
            <p:spPr>
              <a:xfrm>
                <a:off x="971600" y="548680"/>
                <a:ext cx="540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200" dirty="0"/>
                  <a:t>9</a:t>
                </a:r>
                <a:r>
                  <a:rPr lang="fr-FR" sz="1200" dirty="0" smtClean="0"/>
                  <a:t> </a:t>
                </a:r>
                <a:r>
                  <a:rPr lang="fr-FR" sz="1200" dirty="0" smtClean="0">
                    <a:latin typeface="Arial"/>
                    <a:cs typeface="Arial"/>
                  </a:rPr>
                  <a:t>♦</a:t>
                </a:r>
                <a:endParaRPr lang="fr-FR" sz="1200" dirty="0"/>
              </a:p>
            </p:txBody>
          </p:sp>
        </p:grpSp>
        <p:grpSp>
          <p:nvGrpSpPr>
            <p:cNvPr id="101" name="Groupe 100"/>
            <p:cNvGrpSpPr/>
            <p:nvPr/>
          </p:nvGrpSpPr>
          <p:grpSpPr>
            <a:xfrm>
              <a:off x="1124000" y="701080"/>
              <a:ext cx="540000" cy="720080"/>
              <a:chOff x="971600" y="548680"/>
              <a:chExt cx="540000" cy="720080"/>
            </a:xfrm>
          </p:grpSpPr>
          <p:sp>
            <p:nvSpPr>
              <p:cNvPr id="111" name="Rectangle à coins arrondis 110"/>
              <p:cNvSpPr/>
              <p:nvPr/>
            </p:nvSpPr>
            <p:spPr>
              <a:xfrm>
                <a:off x="971600" y="548680"/>
                <a:ext cx="540000" cy="720080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12" name="ZoneTexte 111"/>
              <p:cNvSpPr txBox="1"/>
              <p:nvPr/>
            </p:nvSpPr>
            <p:spPr>
              <a:xfrm>
                <a:off x="971600" y="548680"/>
                <a:ext cx="540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200" dirty="0"/>
                  <a:t>7</a:t>
                </a:r>
                <a:r>
                  <a:rPr lang="fr-FR" sz="1200" dirty="0" smtClean="0"/>
                  <a:t> </a:t>
                </a:r>
                <a:r>
                  <a:rPr lang="fr-FR" sz="1200" dirty="0" smtClean="0">
                    <a:latin typeface="Arial"/>
                    <a:cs typeface="Arial"/>
                  </a:rPr>
                  <a:t>♦</a:t>
                </a:r>
                <a:endParaRPr lang="fr-FR" sz="1200" dirty="0"/>
              </a:p>
            </p:txBody>
          </p:sp>
        </p:grpSp>
        <p:grpSp>
          <p:nvGrpSpPr>
            <p:cNvPr id="102" name="Groupe 101"/>
            <p:cNvGrpSpPr/>
            <p:nvPr/>
          </p:nvGrpSpPr>
          <p:grpSpPr>
            <a:xfrm>
              <a:off x="1276400" y="853480"/>
              <a:ext cx="540000" cy="720080"/>
              <a:chOff x="971600" y="548680"/>
              <a:chExt cx="540000" cy="720080"/>
            </a:xfrm>
          </p:grpSpPr>
          <p:sp>
            <p:nvSpPr>
              <p:cNvPr id="109" name="Rectangle à coins arrondis 108"/>
              <p:cNvSpPr/>
              <p:nvPr/>
            </p:nvSpPr>
            <p:spPr>
              <a:xfrm>
                <a:off x="971600" y="548680"/>
                <a:ext cx="540000" cy="720080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10" name="ZoneTexte 109"/>
              <p:cNvSpPr txBox="1"/>
              <p:nvPr/>
            </p:nvSpPr>
            <p:spPr>
              <a:xfrm>
                <a:off x="971600" y="548680"/>
                <a:ext cx="540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200" dirty="0" smtClean="0"/>
                  <a:t>3 </a:t>
                </a:r>
                <a:r>
                  <a:rPr lang="fr-FR" sz="1200" dirty="0" smtClean="0">
                    <a:latin typeface="Arial"/>
                    <a:cs typeface="Arial"/>
                  </a:rPr>
                  <a:t>♦</a:t>
                </a:r>
                <a:endParaRPr lang="fr-FR" sz="1200" dirty="0"/>
              </a:p>
            </p:txBody>
          </p:sp>
        </p:grpSp>
        <p:grpSp>
          <p:nvGrpSpPr>
            <p:cNvPr id="103" name="Groupe 102"/>
            <p:cNvGrpSpPr/>
            <p:nvPr/>
          </p:nvGrpSpPr>
          <p:grpSpPr>
            <a:xfrm>
              <a:off x="1428800" y="1005880"/>
              <a:ext cx="540000" cy="720080"/>
              <a:chOff x="971600" y="548680"/>
              <a:chExt cx="540000" cy="720080"/>
            </a:xfrm>
          </p:grpSpPr>
          <p:sp>
            <p:nvSpPr>
              <p:cNvPr id="107" name="Rectangle à coins arrondis 106"/>
              <p:cNvSpPr/>
              <p:nvPr/>
            </p:nvSpPr>
            <p:spPr>
              <a:xfrm>
                <a:off x="971600" y="548680"/>
                <a:ext cx="540000" cy="720080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08" name="ZoneTexte 107"/>
              <p:cNvSpPr txBox="1"/>
              <p:nvPr/>
            </p:nvSpPr>
            <p:spPr>
              <a:xfrm>
                <a:off x="971600" y="548680"/>
                <a:ext cx="540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200" dirty="0" smtClean="0"/>
                  <a:t>2 </a:t>
                </a:r>
                <a:r>
                  <a:rPr lang="fr-FR" sz="1200" dirty="0" smtClean="0">
                    <a:latin typeface="Arial"/>
                    <a:cs typeface="Arial"/>
                  </a:rPr>
                  <a:t>♦</a:t>
                </a:r>
                <a:endParaRPr lang="fr-FR" sz="1200" dirty="0"/>
              </a:p>
            </p:txBody>
          </p:sp>
        </p:grpSp>
        <p:grpSp>
          <p:nvGrpSpPr>
            <p:cNvPr id="104" name="Groupe 103"/>
            <p:cNvGrpSpPr/>
            <p:nvPr/>
          </p:nvGrpSpPr>
          <p:grpSpPr>
            <a:xfrm>
              <a:off x="1581200" y="1158280"/>
              <a:ext cx="540000" cy="720080"/>
              <a:chOff x="971600" y="548680"/>
              <a:chExt cx="540000" cy="720080"/>
            </a:xfrm>
          </p:grpSpPr>
          <p:sp>
            <p:nvSpPr>
              <p:cNvPr id="105" name="Rectangle à coins arrondis 104"/>
              <p:cNvSpPr/>
              <p:nvPr/>
            </p:nvSpPr>
            <p:spPr>
              <a:xfrm>
                <a:off x="971600" y="548680"/>
                <a:ext cx="540000" cy="720080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06" name="ZoneTexte 105"/>
              <p:cNvSpPr txBox="1"/>
              <p:nvPr/>
            </p:nvSpPr>
            <p:spPr>
              <a:xfrm>
                <a:off x="971600" y="548680"/>
                <a:ext cx="540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200" dirty="0" smtClean="0"/>
                  <a:t>1 </a:t>
                </a:r>
                <a:r>
                  <a:rPr lang="fr-FR" sz="1200" dirty="0" smtClean="0">
                    <a:latin typeface="Arial"/>
                    <a:cs typeface="Arial"/>
                  </a:rPr>
                  <a:t>♦</a:t>
                </a:r>
                <a:endParaRPr lang="fr-FR" sz="1200" dirty="0"/>
              </a:p>
            </p:txBody>
          </p:sp>
        </p:grpSp>
      </p:grpSp>
      <p:graphicFrame>
        <p:nvGraphicFramePr>
          <p:cNvPr id="119" name="Tableau 1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8382531"/>
              </p:ext>
            </p:extLst>
          </p:nvPr>
        </p:nvGraphicFramePr>
        <p:xfrm>
          <a:off x="1417800" y="2168860"/>
          <a:ext cx="2572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200"/>
              </a:tblGrid>
              <a:tr h="262384">
                <a:tc>
                  <a:txBody>
                    <a:bodyPr/>
                    <a:lstStyle/>
                    <a:p>
                      <a:r>
                        <a:rPr lang="fr-FR" sz="12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fr-F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2384">
                <a:tc>
                  <a:txBody>
                    <a:bodyPr/>
                    <a:lstStyle/>
                    <a:p>
                      <a:r>
                        <a:rPr lang="fr-FR" sz="12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fr-F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2384">
                <a:tc>
                  <a:txBody>
                    <a:bodyPr/>
                    <a:lstStyle/>
                    <a:p>
                      <a:r>
                        <a:rPr lang="fr-FR" sz="12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fr-F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2384">
                <a:tc>
                  <a:txBody>
                    <a:bodyPr/>
                    <a:lstStyle/>
                    <a:p>
                      <a:r>
                        <a:rPr lang="fr-FR" sz="12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fr-F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62384">
                <a:tc>
                  <a:txBody>
                    <a:bodyPr/>
                    <a:lstStyle/>
                    <a:p>
                      <a:r>
                        <a:rPr lang="fr-FR" sz="1200" b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fr-F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0" name="Tableau 1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8356325"/>
              </p:ext>
            </p:extLst>
          </p:nvPr>
        </p:nvGraphicFramePr>
        <p:xfrm>
          <a:off x="2839958" y="2168860"/>
          <a:ext cx="2572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200"/>
              </a:tblGrid>
              <a:tr h="262384">
                <a:tc>
                  <a:txBody>
                    <a:bodyPr/>
                    <a:lstStyle/>
                    <a:p>
                      <a:r>
                        <a:rPr lang="fr-FR" sz="12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fr-F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2384">
                <a:tc>
                  <a:txBody>
                    <a:bodyPr/>
                    <a:lstStyle/>
                    <a:p>
                      <a:r>
                        <a:rPr lang="fr-FR" sz="12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fr-F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2384">
                <a:tc>
                  <a:txBody>
                    <a:bodyPr/>
                    <a:lstStyle/>
                    <a:p>
                      <a:r>
                        <a:rPr lang="fr-FR" sz="12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fr-F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2384">
                <a:tc>
                  <a:txBody>
                    <a:bodyPr/>
                    <a:lstStyle/>
                    <a:p>
                      <a:r>
                        <a:rPr lang="fr-FR" sz="1200" b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fr-F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62384">
                <a:tc>
                  <a:txBody>
                    <a:bodyPr/>
                    <a:lstStyle/>
                    <a:p>
                      <a:r>
                        <a:rPr lang="fr-FR" sz="12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fr-F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1" name="Tableau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3711573"/>
              </p:ext>
            </p:extLst>
          </p:nvPr>
        </p:nvGraphicFramePr>
        <p:xfrm>
          <a:off x="4262116" y="2168860"/>
          <a:ext cx="2572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200"/>
              </a:tblGrid>
              <a:tr h="262384">
                <a:tc>
                  <a:txBody>
                    <a:bodyPr/>
                    <a:lstStyle/>
                    <a:p>
                      <a:r>
                        <a:rPr lang="fr-FR" sz="12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fr-F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2384">
                <a:tc>
                  <a:txBody>
                    <a:bodyPr/>
                    <a:lstStyle/>
                    <a:p>
                      <a:r>
                        <a:rPr lang="fr-FR" sz="12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fr-F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2384">
                <a:tc>
                  <a:txBody>
                    <a:bodyPr/>
                    <a:lstStyle/>
                    <a:p>
                      <a:r>
                        <a:rPr lang="fr-FR" sz="1200" b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fr-F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62384">
                <a:tc>
                  <a:txBody>
                    <a:bodyPr/>
                    <a:lstStyle/>
                    <a:p>
                      <a:r>
                        <a:rPr lang="fr-FR" sz="12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fr-F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62384">
                <a:tc>
                  <a:txBody>
                    <a:bodyPr/>
                    <a:lstStyle/>
                    <a:p>
                      <a:r>
                        <a:rPr lang="fr-FR" sz="12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fr-F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2" name="Tableau 1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9816958"/>
              </p:ext>
            </p:extLst>
          </p:nvPr>
        </p:nvGraphicFramePr>
        <p:xfrm>
          <a:off x="5684274" y="2168860"/>
          <a:ext cx="2572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200"/>
              </a:tblGrid>
              <a:tr h="262384">
                <a:tc>
                  <a:txBody>
                    <a:bodyPr/>
                    <a:lstStyle/>
                    <a:p>
                      <a:r>
                        <a:rPr lang="fr-FR" sz="12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fr-F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2384">
                <a:tc>
                  <a:txBody>
                    <a:bodyPr/>
                    <a:lstStyle/>
                    <a:p>
                      <a:r>
                        <a:rPr lang="fr-FR" sz="1200" b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fr-F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62384">
                <a:tc>
                  <a:txBody>
                    <a:bodyPr/>
                    <a:lstStyle/>
                    <a:p>
                      <a:r>
                        <a:rPr lang="fr-FR" sz="12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fr-F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62384">
                <a:tc>
                  <a:txBody>
                    <a:bodyPr/>
                    <a:lstStyle/>
                    <a:p>
                      <a:r>
                        <a:rPr lang="fr-FR" sz="12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fr-F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62384">
                <a:tc>
                  <a:txBody>
                    <a:bodyPr/>
                    <a:lstStyle/>
                    <a:p>
                      <a:r>
                        <a:rPr lang="fr-FR" sz="12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fr-F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3" name="Tableau 1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2312437"/>
              </p:ext>
            </p:extLst>
          </p:nvPr>
        </p:nvGraphicFramePr>
        <p:xfrm>
          <a:off x="7106432" y="2168860"/>
          <a:ext cx="2572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200"/>
              </a:tblGrid>
              <a:tr h="262384">
                <a:tc>
                  <a:txBody>
                    <a:bodyPr/>
                    <a:lstStyle/>
                    <a:p>
                      <a:r>
                        <a:rPr lang="fr-FR" sz="1200" b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fr-F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62384">
                <a:tc>
                  <a:txBody>
                    <a:bodyPr/>
                    <a:lstStyle/>
                    <a:p>
                      <a:r>
                        <a:rPr lang="fr-FR" sz="12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fr-F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62384">
                <a:tc>
                  <a:txBody>
                    <a:bodyPr/>
                    <a:lstStyle/>
                    <a:p>
                      <a:r>
                        <a:rPr lang="fr-FR" sz="12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fr-F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62384">
                <a:tc>
                  <a:txBody>
                    <a:bodyPr/>
                    <a:lstStyle/>
                    <a:p>
                      <a:r>
                        <a:rPr lang="fr-FR" sz="12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fr-F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62384">
                <a:tc>
                  <a:txBody>
                    <a:bodyPr/>
                    <a:lstStyle/>
                    <a:p>
                      <a:r>
                        <a:rPr lang="fr-FR" sz="12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fr-F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25" name="Connecteur droit 124"/>
          <p:cNvCxnSpPr/>
          <p:nvPr/>
        </p:nvCxnSpPr>
        <p:spPr>
          <a:xfrm>
            <a:off x="1664000" y="3429000"/>
            <a:ext cx="360000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necteur droit 127"/>
          <p:cNvCxnSpPr/>
          <p:nvPr/>
        </p:nvCxnSpPr>
        <p:spPr>
          <a:xfrm>
            <a:off x="1671200" y="3140968"/>
            <a:ext cx="360000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necteur droit 128"/>
          <p:cNvCxnSpPr/>
          <p:nvPr/>
        </p:nvCxnSpPr>
        <p:spPr>
          <a:xfrm>
            <a:off x="2490958" y="3148291"/>
            <a:ext cx="360000" cy="0"/>
          </a:xfrm>
          <a:prstGeom prst="line">
            <a:avLst/>
          </a:prstGeom>
          <a:ln w="19050">
            <a:solidFill>
              <a:srgbClr val="00206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necteur droit 129"/>
          <p:cNvCxnSpPr/>
          <p:nvPr/>
        </p:nvCxnSpPr>
        <p:spPr>
          <a:xfrm>
            <a:off x="2483758" y="3409817"/>
            <a:ext cx="360000" cy="0"/>
          </a:xfrm>
          <a:prstGeom prst="line">
            <a:avLst/>
          </a:prstGeom>
          <a:ln w="19050">
            <a:solidFill>
              <a:srgbClr val="00206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necteur droit 130"/>
          <p:cNvCxnSpPr/>
          <p:nvPr/>
        </p:nvCxnSpPr>
        <p:spPr>
          <a:xfrm flipH="1" flipV="1">
            <a:off x="2024000" y="3140968"/>
            <a:ext cx="459758" cy="268851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necteur droit 133"/>
          <p:cNvCxnSpPr/>
          <p:nvPr/>
        </p:nvCxnSpPr>
        <p:spPr>
          <a:xfrm flipH="1">
            <a:off x="2024000" y="3140968"/>
            <a:ext cx="466958" cy="288032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necteur droit 139"/>
          <p:cNvCxnSpPr/>
          <p:nvPr/>
        </p:nvCxnSpPr>
        <p:spPr>
          <a:xfrm>
            <a:off x="3099641" y="3403144"/>
            <a:ext cx="360000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necteur droit 140"/>
          <p:cNvCxnSpPr/>
          <p:nvPr/>
        </p:nvCxnSpPr>
        <p:spPr>
          <a:xfrm>
            <a:off x="3099641" y="3140968"/>
            <a:ext cx="360000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eur droit 141"/>
          <p:cNvCxnSpPr/>
          <p:nvPr/>
        </p:nvCxnSpPr>
        <p:spPr>
          <a:xfrm>
            <a:off x="3093358" y="2852936"/>
            <a:ext cx="360000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eur droit 142"/>
          <p:cNvCxnSpPr/>
          <p:nvPr/>
        </p:nvCxnSpPr>
        <p:spPr>
          <a:xfrm>
            <a:off x="4521799" y="2852936"/>
            <a:ext cx="360000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necteur droit 144"/>
          <p:cNvCxnSpPr/>
          <p:nvPr/>
        </p:nvCxnSpPr>
        <p:spPr>
          <a:xfrm>
            <a:off x="4521799" y="3140968"/>
            <a:ext cx="360000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necteur droit 146"/>
          <p:cNvCxnSpPr/>
          <p:nvPr/>
        </p:nvCxnSpPr>
        <p:spPr>
          <a:xfrm>
            <a:off x="4521799" y="3409817"/>
            <a:ext cx="360000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Connecteur droit 148"/>
          <p:cNvCxnSpPr/>
          <p:nvPr/>
        </p:nvCxnSpPr>
        <p:spPr>
          <a:xfrm>
            <a:off x="3905916" y="2852936"/>
            <a:ext cx="360000" cy="0"/>
          </a:xfrm>
          <a:prstGeom prst="line">
            <a:avLst/>
          </a:prstGeom>
          <a:ln w="19050">
            <a:solidFill>
              <a:srgbClr val="00206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Connecteur droit 149"/>
          <p:cNvCxnSpPr/>
          <p:nvPr/>
        </p:nvCxnSpPr>
        <p:spPr>
          <a:xfrm>
            <a:off x="5328074" y="2564904"/>
            <a:ext cx="360000" cy="0"/>
          </a:xfrm>
          <a:prstGeom prst="line">
            <a:avLst/>
          </a:prstGeom>
          <a:ln w="19050">
            <a:solidFill>
              <a:srgbClr val="00206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Connecteur droit 150"/>
          <p:cNvCxnSpPr/>
          <p:nvPr/>
        </p:nvCxnSpPr>
        <p:spPr>
          <a:xfrm>
            <a:off x="4521799" y="2564904"/>
            <a:ext cx="360000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Connecteur droit 151"/>
          <p:cNvCxnSpPr/>
          <p:nvPr/>
        </p:nvCxnSpPr>
        <p:spPr>
          <a:xfrm flipV="1">
            <a:off x="4881799" y="2564904"/>
            <a:ext cx="446275" cy="288032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Connecteur droit 154"/>
          <p:cNvCxnSpPr/>
          <p:nvPr/>
        </p:nvCxnSpPr>
        <p:spPr>
          <a:xfrm>
            <a:off x="3905916" y="3136484"/>
            <a:ext cx="360000" cy="0"/>
          </a:xfrm>
          <a:prstGeom prst="line">
            <a:avLst/>
          </a:prstGeom>
          <a:ln w="19050">
            <a:solidFill>
              <a:srgbClr val="00206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Connecteur droit 155"/>
          <p:cNvCxnSpPr/>
          <p:nvPr/>
        </p:nvCxnSpPr>
        <p:spPr>
          <a:xfrm>
            <a:off x="3915132" y="3391127"/>
            <a:ext cx="360000" cy="0"/>
          </a:xfrm>
          <a:prstGeom prst="line">
            <a:avLst/>
          </a:prstGeom>
          <a:ln w="19050">
            <a:solidFill>
              <a:srgbClr val="00206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Connecteur droit 156"/>
          <p:cNvCxnSpPr/>
          <p:nvPr/>
        </p:nvCxnSpPr>
        <p:spPr>
          <a:xfrm>
            <a:off x="5335274" y="2867223"/>
            <a:ext cx="360000" cy="0"/>
          </a:xfrm>
          <a:prstGeom prst="line">
            <a:avLst/>
          </a:prstGeom>
          <a:ln w="19050">
            <a:solidFill>
              <a:srgbClr val="00206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Connecteur droit 157"/>
          <p:cNvCxnSpPr/>
          <p:nvPr/>
        </p:nvCxnSpPr>
        <p:spPr>
          <a:xfrm>
            <a:off x="5328074" y="3136682"/>
            <a:ext cx="360000" cy="0"/>
          </a:xfrm>
          <a:prstGeom prst="line">
            <a:avLst/>
          </a:prstGeom>
          <a:ln w="19050">
            <a:solidFill>
              <a:srgbClr val="00206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Connecteur droit 158"/>
          <p:cNvCxnSpPr/>
          <p:nvPr/>
        </p:nvCxnSpPr>
        <p:spPr>
          <a:xfrm>
            <a:off x="5337290" y="3401077"/>
            <a:ext cx="360000" cy="0"/>
          </a:xfrm>
          <a:prstGeom prst="line">
            <a:avLst/>
          </a:prstGeom>
          <a:ln w="19050">
            <a:solidFill>
              <a:srgbClr val="00206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Connecteur droit 159"/>
          <p:cNvCxnSpPr/>
          <p:nvPr/>
        </p:nvCxnSpPr>
        <p:spPr>
          <a:xfrm flipV="1">
            <a:off x="3459641" y="3136682"/>
            <a:ext cx="446275" cy="266462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Connecteur droit 162"/>
          <p:cNvCxnSpPr/>
          <p:nvPr/>
        </p:nvCxnSpPr>
        <p:spPr>
          <a:xfrm flipV="1">
            <a:off x="3459641" y="2852937"/>
            <a:ext cx="446275" cy="288031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Connecteur droit 166"/>
          <p:cNvCxnSpPr/>
          <p:nvPr/>
        </p:nvCxnSpPr>
        <p:spPr>
          <a:xfrm>
            <a:off x="3459641" y="2852936"/>
            <a:ext cx="455491" cy="538191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Connecteur droit 171"/>
          <p:cNvCxnSpPr/>
          <p:nvPr/>
        </p:nvCxnSpPr>
        <p:spPr>
          <a:xfrm>
            <a:off x="4881799" y="2564904"/>
            <a:ext cx="455491" cy="826223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Connecteur droit 174"/>
          <p:cNvCxnSpPr/>
          <p:nvPr/>
        </p:nvCxnSpPr>
        <p:spPr>
          <a:xfrm flipV="1">
            <a:off x="4881799" y="2861320"/>
            <a:ext cx="455491" cy="279648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Connecteur droit 177"/>
          <p:cNvCxnSpPr/>
          <p:nvPr/>
        </p:nvCxnSpPr>
        <p:spPr>
          <a:xfrm flipV="1">
            <a:off x="4881799" y="3138488"/>
            <a:ext cx="447439" cy="271332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Connecteur droit 180"/>
          <p:cNvCxnSpPr/>
          <p:nvPr/>
        </p:nvCxnSpPr>
        <p:spPr>
          <a:xfrm>
            <a:off x="5943957" y="2873490"/>
            <a:ext cx="360000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Connecteur droit 181"/>
          <p:cNvCxnSpPr/>
          <p:nvPr/>
        </p:nvCxnSpPr>
        <p:spPr>
          <a:xfrm>
            <a:off x="5943957" y="3161522"/>
            <a:ext cx="360000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Connecteur droit 183"/>
          <p:cNvCxnSpPr/>
          <p:nvPr/>
        </p:nvCxnSpPr>
        <p:spPr>
          <a:xfrm>
            <a:off x="6750232" y="2585458"/>
            <a:ext cx="360000" cy="0"/>
          </a:xfrm>
          <a:prstGeom prst="line">
            <a:avLst/>
          </a:prstGeom>
          <a:ln w="19050">
            <a:solidFill>
              <a:srgbClr val="00206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Connecteur droit 184"/>
          <p:cNvCxnSpPr/>
          <p:nvPr/>
        </p:nvCxnSpPr>
        <p:spPr>
          <a:xfrm>
            <a:off x="5943957" y="2585458"/>
            <a:ext cx="360000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Connecteur droit 185"/>
          <p:cNvCxnSpPr/>
          <p:nvPr/>
        </p:nvCxnSpPr>
        <p:spPr>
          <a:xfrm flipV="1">
            <a:off x="6303957" y="2585458"/>
            <a:ext cx="446275" cy="288032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Connecteur droit 186"/>
          <p:cNvCxnSpPr/>
          <p:nvPr/>
        </p:nvCxnSpPr>
        <p:spPr>
          <a:xfrm>
            <a:off x="6757432" y="2887777"/>
            <a:ext cx="360000" cy="0"/>
          </a:xfrm>
          <a:prstGeom prst="line">
            <a:avLst/>
          </a:prstGeom>
          <a:ln w="19050">
            <a:solidFill>
              <a:srgbClr val="00206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Connecteur droit 187"/>
          <p:cNvCxnSpPr/>
          <p:nvPr/>
        </p:nvCxnSpPr>
        <p:spPr>
          <a:xfrm>
            <a:off x="6750232" y="3157236"/>
            <a:ext cx="360000" cy="0"/>
          </a:xfrm>
          <a:prstGeom prst="line">
            <a:avLst/>
          </a:prstGeom>
          <a:ln w="19050">
            <a:solidFill>
              <a:srgbClr val="00206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Connecteur droit 188"/>
          <p:cNvCxnSpPr/>
          <p:nvPr/>
        </p:nvCxnSpPr>
        <p:spPr>
          <a:xfrm>
            <a:off x="5943957" y="3421631"/>
            <a:ext cx="1175491" cy="0"/>
          </a:xfrm>
          <a:prstGeom prst="line">
            <a:avLst/>
          </a:prstGeom>
          <a:ln w="19050">
            <a:solidFill>
              <a:srgbClr val="00206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Connecteur droit 189"/>
          <p:cNvCxnSpPr/>
          <p:nvPr/>
        </p:nvCxnSpPr>
        <p:spPr>
          <a:xfrm flipV="1">
            <a:off x="6303957" y="2276872"/>
            <a:ext cx="446275" cy="308586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Connecteur droit 190"/>
          <p:cNvCxnSpPr/>
          <p:nvPr/>
        </p:nvCxnSpPr>
        <p:spPr>
          <a:xfrm flipV="1">
            <a:off x="6303957" y="2881874"/>
            <a:ext cx="455491" cy="279648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Connecteur droit 191"/>
          <p:cNvCxnSpPr/>
          <p:nvPr/>
        </p:nvCxnSpPr>
        <p:spPr>
          <a:xfrm>
            <a:off x="6297674" y="2276872"/>
            <a:ext cx="453722" cy="88217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Connecteur droit 192"/>
          <p:cNvCxnSpPr/>
          <p:nvPr/>
        </p:nvCxnSpPr>
        <p:spPr>
          <a:xfrm>
            <a:off x="5937674" y="2276872"/>
            <a:ext cx="360000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Connecteur droit 193"/>
          <p:cNvCxnSpPr/>
          <p:nvPr/>
        </p:nvCxnSpPr>
        <p:spPr>
          <a:xfrm>
            <a:off x="6750232" y="2285817"/>
            <a:ext cx="360000" cy="0"/>
          </a:xfrm>
          <a:prstGeom prst="line">
            <a:avLst/>
          </a:prstGeom>
          <a:ln w="19050">
            <a:solidFill>
              <a:srgbClr val="00206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270326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75</Words>
  <Application>Microsoft Office PowerPoint</Application>
  <PresentationFormat>Affichage à l'écran (4:3)</PresentationFormat>
  <Paragraphs>50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4</cp:revision>
  <dcterms:created xsi:type="dcterms:W3CDTF">2013-11-06T21:08:42Z</dcterms:created>
  <dcterms:modified xsi:type="dcterms:W3CDTF">2013-11-06T21:35:25Z</dcterms:modified>
</cp:coreProperties>
</file>