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70" d="100"/>
          <a:sy n="270" d="100"/>
        </p:scale>
        <p:origin x="-72" y="4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avec flèche 46"/>
          <p:cNvCxnSpPr/>
          <p:nvPr/>
        </p:nvCxnSpPr>
        <p:spPr>
          <a:xfrm flipV="1">
            <a:off x="971600" y="2210404"/>
            <a:ext cx="648072" cy="498518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971600" y="1268760"/>
            <a:ext cx="0" cy="14401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971600" y="2708920"/>
            <a:ext cx="216024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971600" y="1916832"/>
            <a:ext cx="0" cy="7920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971600" y="2708920"/>
            <a:ext cx="79208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47664" y="2708920"/>
                <a:ext cx="268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68792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683568" y="1850340"/>
                <a:ext cx="2775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50340"/>
                <a:ext cx="277512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/>
          <p:cNvCxnSpPr/>
          <p:nvPr/>
        </p:nvCxnSpPr>
        <p:spPr>
          <a:xfrm flipV="1">
            <a:off x="971600" y="1988839"/>
            <a:ext cx="936104" cy="72008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935596" y="2672916"/>
            <a:ext cx="72008" cy="720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2947010" y="2420888"/>
            <a:ext cx="0" cy="7201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059832" y="2420888"/>
            <a:ext cx="0" cy="7201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947010" y="2492896"/>
            <a:ext cx="112822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658084" y="257042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4" y="2570420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059832" y="2318392"/>
                <a:ext cx="314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18392"/>
                <a:ext cx="31470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816456" y="1700808"/>
                <a:ext cx="920380" cy="316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  <a:ea typeface="Cambria Math"/>
                                    </a:rPr>
                                    <m:t>ℛ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456" y="1700808"/>
                <a:ext cx="920380" cy="316562"/>
              </a:xfrm>
              <a:prstGeom prst="rect">
                <a:avLst/>
              </a:prstGeom>
              <a:blipFill rotWithShape="1">
                <a:blip r:embed="rId6"/>
                <a:stretch>
                  <a:fillRect t="-71154" r="-21192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099596" y="2036806"/>
                <a:ext cx="504433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96" y="2036806"/>
                <a:ext cx="504433" cy="31207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/>
          <p:nvPr/>
        </p:nvSpPr>
        <p:spPr>
          <a:xfrm>
            <a:off x="179512" y="1916834"/>
            <a:ext cx="1584176" cy="1584176"/>
          </a:xfrm>
          <a:prstGeom prst="arc">
            <a:avLst>
              <a:gd name="adj1" fmla="val 19561675"/>
              <a:gd name="adj2" fmla="val 21272905"/>
            </a:avLst>
          </a:prstGeom>
          <a:ln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1682060" y="2312876"/>
                <a:ext cx="3850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60" y="2312876"/>
                <a:ext cx="38504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872034" y="2417713"/>
                <a:ext cx="3228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34" y="2417713"/>
                <a:ext cx="32284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7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Informatique\CI_03_SimulationNumerique\02_ProblemesStationnaires\Cours\images\courbe_alp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9434"/>
            <a:ext cx="3600000" cy="271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s\GitHub\Informatique\CI_03_SimulationNumerique\02_ProblemesStationnaires\Cours\images\Solu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79434"/>
            <a:ext cx="3600000" cy="271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467544" y="2924944"/>
            <a:ext cx="273630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781865" y="290208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158129" y="289970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>
            <a:off x="3180988" y="2263727"/>
            <a:ext cx="2952328" cy="1368152"/>
          </a:xfrm>
          <a:prstGeom prst="arc">
            <a:avLst>
              <a:gd name="adj1" fmla="val 10952957"/>
              <a:gd name="adj2" fmla="val 15444455"/>
            </a:avLst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/>
          <p:cNvSpPr/>
          <p:nvPr/>
        </p:nvSpPr>
        <p:spPr>
          <a:xfrm flipV="1">
            <a:off x="804724" y="2238484"/>
            <a:ext cx="4847395" cy="1368152"/>
          </a:xfrm>
          <a:prstGeom prst="arc">
            <a:avLst>
              <a:gd name="adj1" fmla="val 10845527"/>
              <a:gd name="adj2" fmla="val 20291971"/>
            </a:avLst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6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Informatique\CI_03_SimulationNumerique\02_ProblemesStationnaires\Cours\images\courbe_alp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696"/>
            <a:ext cx="3600000" cy="271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781865" y="290208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806968" y="1957558"/>
            <a:ext cx="432048" cy="2160240"/>
          </a:xfrm>
          <a:prstGeom prst="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30704" y="272399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784108" y="395424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1037156" y="301008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617529" y="3289903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873503" y="2924943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727596" y="286706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53563" y="2723992"/>
            <a:ext cx="2353405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53563" y="3312762"/>
            <a:ext cx="1163966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53563" y="3039593"/>
            <a:ext cx="606452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756789" y="2881368"/>
            <a:ext cx="303226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Informatique\CI_03_SimulationNumerique\02_ProblemesStationnaires\Cours\images\courbe_alp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696"/>
            <a:ext cx="3600000" cy="271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799520" y="289502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806968" y="1957558"/>
            <a:ext cx="432048" cy="2160240"/>
          </a:xfrm>
          <a:prstGeom prst="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30704" y="272399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784108" y="395424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491880" y="2856365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491880" y="2947803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491880" y="276601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491880" y="267318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691680" y="2636912"/>
            <a:ext cx="2353405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0" idx="5"/>
            <a:endCxn id="11" idx="4"/>
          </p:cNvCxnSpPr>
          <p:nvPr/>
        </p:nvCxnSpPr>
        <p:spPr>
          <a:xfrm>
            <a:off x="469728" y="2763016"/>
            <a:ext cx="2337240" cy="1236945"/>
          </a:xfrm>
          <a:prstGeom prst="straightConnector1">
            <a:avLst/>
          </a:prstGeom>
          <a:ln w="6350">
            <a:solidFill>
              <a:srgbClr val="7030A0"/>
            </a:solidFill>
            <a:prstDash val="lgDashDot"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043608" y="3126771"/>
                <a:ext cx="365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26771"/>
                <a:ext cx="365228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743781" y="2895021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743780" y="286923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1604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33</Words>
  <Application>Microsoft Office PowerPoint</Application>
  <PresentationFormat>Affichage à l'écran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7</cp:revision>
  <dcterms:created xsi:type="dcterms:W3CDTF">2014-01-29T17:52:00Z</dcterms:created>
  <dcterms:modified xsi:type="dcterms:W3CDTF">2014-02-03T08:58:17Z</dcterms:modified>
</cp:coreProperties>
</file>