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7B6C9A1-E4F2-4EF2-A0C7-ACE4C2B54E67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>
        <p:scale>
          <a:sx n="70" d="100"/>
          <a:sy n="70" d="100"/>
        </p:scale>
        <p:origin x="-139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F55C5-7F94-4427-AC6E-B68A66649CA8}" type="datetimeFigureOut">
              <a:rPr lang="fr-FR" smtClean="0"/>
              <a:t>09/11/2014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C0AD0-4698-40B9-9B24-B1F3CB29CF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33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4" t="5961" r="19263" b="5029"/>
          <a:stretch/>
        </p:blipFill>
        <p:spPr bwMode="auto">
          <a:xfrm>
            <a:off x="106344" y="0"/>
            <a:ext cx="903765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-2" y="0"/>
            <a:ext cx="9144001" cy="1772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 userDrawn="1"/>
        </p:nvSpPr>
        <p:spPr>
          <a:xfrm>
            <a:off x="-1" y="1772816"/>
            <a:ext cx="9113857" cy="5085184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alpha val="5400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AC0836D-6E45-451B-8C12-1328A662FF5C}" type="datetime1">
              <a:rPr lang="fr-FR" smtClean="0"/>
              <a:t>09/11/2014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D9DC-742E-40E9-AD11-68A3CC5FD504}" type="datetime1">
              <a:rPr lang="fr-FR" smtClean="0"/>
              <a:t>09/11/2014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83EC-F3E8-42F6-8133-A0BE922727D8}" type="datetime1">
              <a:rPr lang="fr-FR" smtClean="0"/>
              <a:t>09/11/2014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8A19F4-AED6-4DAC-A1D8-583203FD5AD5}" type="datetime1">
              <a:rPr lang="fr-FR" smtClean="0"/>
              <a:t>09/11/2014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DD59582-A404-4F77-889A-E5FFC0336FAD}" type="datetime1">
              <a:rPr lang="fr-FR" smtClean="0"/>
              <a:t>09/11/2014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F61F-9BF1-4682-B712-38A3A8ED273E}" type="datetime1">
              <a:rPr lang="fr-FR" smtClean="0"/>
              <a:t>09/11/2014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CD19-1910-41F7-8245-F7470F6E1383}" type="datetime1">
              <a:rPr lang="fr-FR" smtClean="0"/>
              <a:t>09/11/2014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90A14E-EF9B-4CBE-823E-242043F2BEDD}" type="datetime1">
              <a:rPr lang="fr-FR" smtClean="0"/>
              <a:t>09/11/2014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3CCC-AA6E-442B-A822-CBF1E9CACBC1}" type="datetime1">
              <a:rPr lang="fr-FR" smtClean="0"/>
              <a:t>09/11/2014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DEF1607-D0ED-49B5-A570-F02CBA97EA14}" type="datetime1">
              <a:rPr lang="fr-FR" smtClean="0"/>
              <a:t>09/11/2014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AF746A8-A55B-4235-9FAD-DEC57835D861}" type="datetime1">
              <a:rPr lang="fr-FR" smtClean="0"/>
              <a:t>09/11/2014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86409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7467600" cy="527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7C2BEF-2B2F-41D0-A7D2-CEB801801DC2}" type="datetime1">
              <a:rPr lang="fr-FR" smtClean="0"/>
              <a:t>09/11/2014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fr-BE" smtClean="0"/>
              <a:t>Xavier Pessoles - PTSI - Rouvière</a:t>
            </a:r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 rot="16200000" flipV="1">
            <a:off x="3505200" y="-2376264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7" name="Picture 2" descr="C:\Users\Xavier\Desktop\Perso\Concours\Mines_Ponts\Sujet_XP\Sujet_03\png\logo_ptsi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984" y="6393614"/>
            <a:ext cx="936104" cy="46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0838" y="334534"/>
            <a:ext cx="8607626" cy="2014345"/>
          </a:xfrm>
        </p:spPr>
        <p:txBody>
          <a:bodyPr>
            <a:normAutofit/>
          </a:bodyPr>
          <a:lstStyle/>
          <a:p>
            <a:r>
              <a:rPr lang="fr-FR" dirty="0" smtClean="0"/>
              <a:t>Informatique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Introduction à l’algorithmique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75656" y="2132856"/>
            <a:ext cx="6172200" cy="1371600"/>
          </a:xfrm>
        </p:spPr>
        <p:txBody>
          <a:bodyPr/>
          <a:lstStyle/>
          <a:p>
            <a:r>
              <a:rPr lang="fr-FR" dirty="0" smtClean="0"/>
              <a:t>PTSI – 2014 – 2015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/>
          </a:p>
        </p:txBody>
      </p:sp>
      <p:pic>
        <p:nvPicPr>
          <p:cNvPr id="3074" name="Picture 2" descr="C:\Users\Xavier\Desktop\Perso\Concours\Mines_Ponts\Sujet_XP\Sujet_03\png\logo_pts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24690"/>
            <a:ext cx="1152128" cy="57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Xavier Pessoles - PTSI - Rouvière</a:t>
            </a:r>
            <a:endParaRPr lang="fr-BE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3" y="2133645"/>
            <a:ext cx="2952328" cy="4662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015932" y="6505599"/>
            <a:ext cx="14282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latin typeface="Calibri" panose="020F0502020204030204" pitchFamily="34" charset="0"/>
              </a:rPr>
              <a:t>http://xkcd.com/</a:t>
            </a:r>
          </a:p>
        </p:txBody>
      </p:sp>
    </p:spTree>
    <p:extLst>
      <p:ext uri="{BB962C8B-B14F-4D97-AF65-F5344CB8AC3E}">
        <p14:creationId xmlns:p14="http://schemas.microsoft.com/office/powerpoint/2010/main" val="40764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Instruction Itératives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1870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908720"/>
            <a:ext cx="3881438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4896544" cy="2372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Espace réservé du contenu 2"/>
              <p:cNvSpPr txBox="1">
                <a:spLocks/>
              </p:cNvSpPr>
              <p:nvPr/>
            </p:nvSpPr>
            <p:spPr>
              <a:xfrm>
                <a:off x="457200" y="3837658"/>
                <a:ext cx="7467600" cy="2636294"/>
              </a:xfrm>
              <a:prstGeom prst="rect">
                <a:avLst/>
              </a:prstGeom>
            </p:spPr>
            <p:txBody>
              <a:bodyPr vert="horz">
                <a:normAutofit fontScale="85000" lnSpcReduction="10000"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/>
                  <a:buChar char=""/>
                  <a:defRPr kumimoji="0"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1887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4630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tint val="60000"/>
                    </a:schemeClr>
                  </a:buClr>
                  <a:buSzPct val="68000"/>
                  <a:buFont typeface="Wingdings 2"/>
                  <a:buChar char=""/>
                  <a:defRPr kumimoji="0" sz="16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173736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01168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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0" sz="1400" kern="1200" cap="small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5603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Char char="•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dirty="0" smtClean="0"/>
                  <a:t>Pour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𝑛</m:t>
                    </m:r>
                    <m:r>
                      <a:rPr lang="fr-FR" i="1" dirty="0" smtClean="0">
                        <a:latin typeface="Cambria Math"/>
                      </a:rPr>
                      <m:t>=3</m:t>
                    </m:r>
                  </m:oMath>
                </a14:m>
                <a:r>
                  <a:rPr lang="fr-FR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fr-FR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fr-FR" dirty="0"/>
                  <a:t>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</m:t>
                    </m:r>
                  </m:oMath>
                </a14:m>
                <a:r>
                  <a:rPr lang="fr-FR" dirty="0"/>
                  <a:t>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</m:t>
                    </m:r>
                  </m:oMath>
                </a14:m>
                <a:r>
                  <a:rPr lang="fr-FR" dirty="0"/>
                  <a:t>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fr-FR" i="1">
                        <a:latin typeface="Cambria Math"/>
                      </a:rPr>
                      <m:t>=1</m:t>
                    </m:r>
                  </m:oMath>
                </a14:m>
                <a:endParaRPr lang="fr-FR" dirty="0" smtClean="0"/>
              </a:p>
              <a:p>
                <a:pPr lvl="1"/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∀</m:t>
                    </m:r>
                    <m:r>
                      <a:rPr lang="fr-FR" b="0" i="1" smtClean="0">
                        <a:latin typeface="Cambria Math"/>
                      </a:rPr>
                      <m:t>𝑢</m:t>
                    </m:r>
                    <m:r>
                      <a:rPr lang="fr-FR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endParaRPr lang="fr-FR" b="0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fr-F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fr-FR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acc>
                      <m:accPr>
                        <m:chr m:val="̇"/>
                        <m:ctrlPr>
                          <a:rPr lang="fr-FR" b="0" i="1" smtClean="0">
                            <a:latin typeface="Cambria Math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</m:d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acc>
                    <m:r>
                      <a:rPr lang="fr-FR" b="0" i="1" dirty="0" smtClean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1−</m:t>
                            </m:r>
                            <m:r>
                              <a:rPr lang="fr-FR" i="1">
                                <a:latin typeface="Cambria Math"/>
                              </a:rPr>
                              <m:t>𝑢</m:t>
                            </m:r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fr-FR" i="1" dirty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1−</m:t>
                            </m:r>
                            <m:r>
                              <a:rPr lang="fr-FR" i="1">
                                <a:latin typeface="Cambria Math"/>
                              </a:rPr>
                              <m:t>𝑢</m:t>
                            </m:r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fr-FR" i="1" dirty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fr-FR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1−</m:t>
                            </m:r>
                            <m:r>
                              <a:rPr lang="fr-FR" i="1">
                                <a:latin typeface="Cambria Math"/>
                              </a:rPr>
                              <m:t>𝑢</m:t>
                            </m:r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fr-FR" i="1" dirty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𝑢</m:t>
                    </m:r>
                    <m:r>
                      <a:rPr lang="fr-FR" b="0" i="1" smtClean="0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1−</m:t>
                            </m:r>
                            <m:r>
                              <a:rPr lang="fr-FR" i="1">
                                <a:latin typeface="Cambria Math"/>
                              </a:rPr>
                              <m:t>𝑢</m:t>
                            </m:r>
                          </m:e>
                        </m:d>
                      </m:e>
                      <m:sup>
                        <m:r>
                          <a:rPr lang="fr-FR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fr-FR" i="1" dirty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3</m:t>
                    </m:r>
                    <m:r>
                      <a:rPr lang="fr-FR" b="0" i="1" smtClean="0">
                        <a:latin typeface="Cambria Math"/>
                      </a:rPr>
                      <m:t>𝑢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1−</m:t>
                            </m:r>
                            <m:r>
                              <a:rPr lang="fr-FR" i="1">
                                <a:latin typeface="Cambria Math"/>
                              </a:rPr>
                              <m:t>𝑢</m:t>
                            </m:r>
                          </m:e>
                        </m:d>
                      </m:e>
                      <m:sup>
                        <m:r>
                          <a:rPr lang="fr-F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fr-FR" i="1" dirty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3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fr-FR" i="1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fr-FR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1−</m:t>
                        </m:r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fr-FR" i="1" dirty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fr-FR" i="1">
                            <a:latin typeface="Cambria Math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1−</m:t>
                        </m:r>
                        <m:r>
                          <a:rPr lang="fr-FR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fr-FR" i="1" dirty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pPr lvl="2"/>
                <a:endParaRPr lang="fr-FR" dirty="0"/>
              </a:p>
            </p:txBody>
          </p:sp>
        </mc:Choice>
        <mc:Fallback>
          <p:sp>
            <p:nvSpPr>
              <p:cNvPr id="9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837658"/>
                <a:ext cx="7467600" cy="2636294"/>
              </a:xfrm>
              <a:prstGeom prst="rect">
                <a:avLst/>
              </a:prstGeom>
              <a:blipFill rotWithShape="1">
                <a:blip r:embed="rId4"/>
                <a:stretch>
                  <a:fillRect l="-82" t="-23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4079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</a:t>
            </a:r>
            <a:r>
              <a:rPr lang="fr-FR" dirty="0"/>
              <a:t>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Courbes de Bézier de degré 3 – 4 pôles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  <p:pic>
        <p:nvPicPr>
          <p:cNvPr id="2050" name="Picture 2" descr="C:\Enseignements\GitHub\Informatique\CI_02_AlgorithmiqueProgrammation\02_IntroductionAlgorithmique\Presentation\Figures\figure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33815"/>
            <a:ext cx="2894236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Enseignements\GitHub\Informatique\CI_02_AlgorithmiqueProgrammation\02_IntroductionAlgorithmique\Presentation\Figures\figure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333815"/>
            <a:ext cx="2894236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Enseignements\GitHub\Informatique\CI_02_AlgorithmiqueProgrammation\02_IntroductionAlgorithmique\Presentation\Figures\figure_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333814"/>
            <a:ext cx="289423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13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Syntaxe</a:t>
            </a:r>
            <a:br>
              <a:rPr lang="fr-FR" dirty="0" smtClean="0"/>
            </a:br>
            <a:r>
              <a:rPr lang="fr-FR" dirty="0" smtClean="0"/>
              <a:t>Sémantique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2198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Syntaxe</a:t>
            </a:r>
            <a:br>
              <a:rPr lang="fr-FR" dirty="0" smtClean="0"/>
            </a:br>
            <a:r>
              <a:rPr lang="fr-FR" dirty="0" smtClean="0"/>
              <a:t>Définition de 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7974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Syntaxe</a:t>
            </a:r>
            <a:br>
              <a:rPr lang="fr-FR" dirty="0" smtClean="0"/>
            </a:br>
            <a:r>
              <a:rPr lang="fr-FR" dirty="0" smtClean="0"/>
              <a:t>Import de 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9525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Instructions conditionnelles</a:t>
            </a:r>
            <a:br>
              <a:rPr lang="fr-FR" dirty="0" smtClean="0"/>
            </a:br>
            <a:r>
              <a:rPr lang="fr-FR" dirty="0" smtClean="0"/>
              <a:t>Expressions booléennes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9189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Instructions conditionnelles</a:t>
            </a:r>
            <a:br>
              <a:rPr lang="fr-FR" dirty="0" smtClean="0"/>
            </a:br>
            <a:r>
              <a:rPr lang="fr-FR" dirty="0" smtClean="0"/>
              <a:t>Boucle Tant 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10712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Instructions conditionnelles</a:t>
            </a:r>
            <a:br>
              <a:rPr lang="fr-FR" dirty="0" smtClean="0"/>
            </a:br>
            <a:r>
              <a:rPr lang="fr-FR" dirty="0" smtClean="0"/>
              <a:t>Instruction Si – Sinon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8018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589</TotalTime>
  <Words>288</Words>
  <Application>Microsoft Office PowerPoint</Application>
  <PresentationFormat>Affichage à l'écran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Oriel</vt:lpstr>
      <vt:lpstr>Informatique  Introduction à l’algorithmique</vt:lpstr>
      <vt:lpstr>Introduction</vt:lpstr>
      <vt:lpstr>Introduction</vt:lpstr>
      <vt:lpstr>Syntaxe Sémantique</vt:lpstr>
      <vt:lpstr>Syntaxe Définition de fonctions</vt:lpstr>
      <vt:lpstr>Syntaxe Import de fonctions</vt:lpstr>
      <vt:lpstr>Instructions conditionnelles Expressions booléennes</vt:lpstr>
      <vt:lpstr>Instructions conditionnelles Boucle Tant Que</vt:lpstr>
      <vt:lpstr>Instructions conditionnelles Instruction Si – Sinon </vt:lpstr>
      <vt:lpstr>Instruction Itératives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48</cp:revision>
  <dcterms:created xsi:type="dcterms:W3CDTF">2014-07-08T14:08:53Z</dcterms:created>
  <dcterms:modified xsi:type="dcterms:W3CDTF">2014-11-09T14:23:17Z</dcterms:modified>
</cp:coreProperties>
</file>