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</p:sldIdLst>
  <p:sldSz cx="10691813" cy="1511935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2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0AF"/>
    <a:srgbClr val="FDBC31"/>
    <a:srgbClr val="00549B"/>
    <a:srgbClr val="5EC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34" d="100"/>
          <a:sy n="34" d="100"/>
        </p:scale>
        <p:origin x="2256" y="84"/>
      </p:cViewPr>
      <p:guideLst>
        <p:guide orient="horz" pos="4762"/>
        <p:guide pos="33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2474395"/>
            <a:ext cx="9088041" cy="5263774"/>
          </a:xfrm>
        </p:spPr>
        <p:txBody>
          <a:bodyPr anchor="b"/>
          <a:lstStyle>
            <a:lvl1pPr algn="ctr">
              <a:defRPr sz="7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7941160"/>
            <a:ext cx="8018860" cy="3650342"/>
          </a:xfrm>
        </p:spPr>
        <p:txBody>
          <a:bodyPr/>
          <a:lstStyle>
            <a:lvl1pPr marL="0" indent="0" algn="ctr">
              <a:buNone/>
              <a:defRPr sz="2806"/>
            </a:lvl1pPr>
            <a:lvl2pPr marL="534604" indent="0" algn="ctr">
              <a:buNone/>
              <a:defRPr sz="2339"/>
            </a:lvl2pPr>
            <a:lvl3pPr marL="1069208" indent="0" algn="ctr">
              <a:buNone/>
              <a:defRPr sz="2105"/>
            </a:lvl3pPr>
            <a:lvl4pPr marL="1603812" indent="0" algn="ctr">
              <a:buNone/>
              <a:defRPr sz="1871"/>
            </a:lvl4pPr>
            <a:lvl5pPr marL="2138416" indent="0" algn="ctr">
              <a:buNone/>
              <a:defRPr sz="1871"/>
            </a:lvl5pPr>
            <a:lvl6pPr marL="2673020" indent="0" algn="ctr">
              <a:buNone/>
              <a:defRPr sz="1871"/>
            </a:lvl6pPr>
            <a:lvl7pPr marL="3207624" indent="0" algn="ctr">
              <a:buNone/>
              <a:defRPr sz="1871"/>
            </a:lvl7pPr>
            <a:lvl8pPr marL="3742228" indent="0" algn="ctr">
              <a:buNone/>
              <a:defRPr sz="1871"/>
            </a:lvl8pPr>
            <a:lvl9pPr marL="4276832" indent="0" algn="ctr">
              <a:buNone/>
              <a:defRPr sz="187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4CCA-86B4-4F39-9B78-29D2AAF00313}" type="datetimeFigureOut">
              <a:rPr lang="he-IL" smtClean="0"/>
              <a:t>כ'/אייר/תשע"ז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E4E0-3741-4408-9056-C3989B6AA6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265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4CCA-86B4-4F39-9B78-29D2AAF00313}" type="datetimeFigureOut">
              <a:rPr lang="he-IL" smtClean="0"/>
              <a:t>כ'/אייר/תשע"ז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E4E0-3741-4408-9056-C3989B6AA6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718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804966"/>
            <a:ext cx="2305422" cy="12812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804966"/>
            <a:ext cx="6782619" cy="12812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4CCA-86B4-4F39-9B78-29D2AAF00313}" type="datetimeFigureOut">
              <a:rPr lang="he-IL" smtClean="0"/>
              <a:t>כ'/אייר/תשע"ז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E4E0-3741-4408-9056-C3989B6AA6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260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4CCA-86B4-4F39-9B78-29D2AAF00313}" type="datetimeFigureOut">
              <a:rPr lang="he-IL" smtClean="0"/>
              <a:t>כ'/אייר/תשע"ז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E4E0-3741-4408-9056-C3989B6AA6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086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3769342"/>
            <a:ext cx="9221689" cy="6289229"/>
          </a:xfrm>
        </p:spPr>
        <p:txBody>
          <a:bodyPr anchor="b"/>
          <a:lstStyle>
            <a:lvl1pPr>
              <a:defRPr sz="7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10118069"/>
            <a:ext cx="9221689" cy="3307357"/>
          </a:xfrm>
        </p:spPr>
        <p:txBody>
          <a:bodyPr/>
          <a:lstStyle>
            <a:lvl1pPr marL="0" indent="0">
              <a:buNone/>
              <a:defRPr sz="2806">
                <a:solidFill>
                  <a:schemeClr val="tx1"/>
                </a:solidFill>
              </a:defRPr>
            </a:lvl1pPr>
            <a:lvl2pPr marL="534604" indent="0">
              <a:buNone/>
              <a:defRPr sz="2339">
                <a:solidFill>
                  <a:schemeClr val="tx1">
                    <a:tint val="75000"/>
                  </a:schemeClr>
                </a:solidFill>
              </a:defRPr>
            </a:lvl2pPr>
            <a:lvl3pPr marL="1069208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3pPr>
            <a:lvl4pPr marL="1603812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4pPr>
            <a:lvl5pPr marL="2138416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5pPr>
            <a:lvl6pPr marL="2673020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6pPr>
            <a:lvl7pPr marL="3207624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7pPr>
            <a:lvl8pPr marL="3742228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8pPr>
            <a:lvl9pPr marL="4276832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4CCA-86B4-4F39-9B78-29D2AAF00313}" type="datetimeFigureOut">
              <a:rPr lang="he-IL" smtClean="0"/>
              <a:t>כ'/אייר/תשע"ז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E4E0-3741-4408-9056-C3989B6AA6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152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4024827"/>
            <a:ext cx="4544021" cy="9593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4024827"/>
            <a:ext cx="4544021" cy="9593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4CCA-86B4-4F39-9B78-29D2AAF00313}" type="datetimeFigureOut">
              <a:rPr lang="he-IL" smtClean="0"/>
              <a:t>כ'/אייר/תשע"ז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E4E0-3741-4408-9056-C3989B6AA6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245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804969"/>
            <a:ext cx="9221689" cy="2922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3706342"/>
            <a:ext cx="4523137" cy="1816421"/>
          </a:xfrm>
        </p:spPr>
        <p:txBody>
          <a:bodyPr anchor="b"/>
          <a:lstStyle>
            <a:lvl1pPr marL="0" indent="0">
              <a:buNone/>
              <a:defRPr sz="2806" b="1"/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5522763"/>
            <a:ext cx="4523137" cy="8123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3706342"/>
            <a:ext cx="4545413" cy="1816421"/>
          </a:xfrm>
        </p:spPr>
        <p:txBody>
          <a:bodyPr anchor="b"/>
          <a:lstStyle>
            <a:lvl1pPr marL="0" indent="0">
              <a:buNone/>
              <a:defRPr sz="2806" b="1"/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5522763"/>
            <a:ext cx="4545413" cy="8123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4CCA-86B4-4F39-9B78-29D2AAF00313}" type="datetimeFigureOut">
              <a:rPr lang="he-IL" smtClean="0"/>
              <a:t>כ'/אייר/תשע"ז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E4E0-3741-4408-9056-C3989B6AA6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191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4CCA-86B4-4F39-9B78-29D2AAF00313}" type="datetimeFigureOut">
              <a:rPr lang="he-IL" smtClean="0"/>
              <a:t>כ'/אייר/תשע"ז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E4E0-3741-4408-9056-C3989B6AA6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645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4CCA-86B4-4F39-9B78-29D2AAF00313}" type="datetimeFigureOut">
              <a:rPr lang="he-IL" smtClean="0"/>
              <a:t>כ'/אייר/תשע"ז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E4E0-3741-4408-9056-C3989B6AA6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44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1007957"/>
            <a:ext cx="3448388" cy="3527848"/>
          </a:xfrm>
        </p:spPr>
        <p:txBody>
          <a:bodyPr anchor="b"/>
          <a:lstStyle>
            <a:lvl1pPr>
              <a:defRPr sz="37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2176910"/>
            <a:ext cx="5412730" cy="10744538"/>
          </a:xfrm>
        </p:spPr>
        <p:txBody>
          <a:bodyPr/>
          <a:lstStyle>
            <a:lvl1pPr>
              <a:defRPr sz="3742"/>
            </a:lvl1pPr>
            <a:lvl2pPr>
              <a:defRPr sz="3274"/>
            </a:lvl2pPr>
            <a:lvl3pPr>
              <a:defRPr sz="2806"/>
            </a:lvl3pPr>
            <a:lvl4pPr>
              <a:defRPr sz="2339"/>
            </a:lvl4pPr>
            <a:lvl5pPr>
              <a:defRPr sz="2339"/>
            </a:lvl5pPr>
            <a:lvl6pPr>
              <a:defRPr sz="2339"/>
            </a:lvl6pPr>
            <a:lvl7pPr>
              <a:defRPr sz="2339"/>
            </a:lvl7pPr>
            <a:lvl8pPr>
              <a:defRPr sz="2339"/>
            </a:lvl8pPr>
            <a:lvl9pPr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4535805"/>
            <a:ext cx="3448388" cy="8403140"/>
          </a:xfrm>
        </p:spPr>
        <p:txBody>
          <a:bodyPr/>
          <a:lstStyle>
            <a:lvl1pPr marL="0" indent="0">
              <a:buNone/>
              <a:defRPr sz="1871"/>
            </a:lvl1pPr>
            <a:lvl2pPr marL="534604" indent="0">
              <a:buNone/>
              <a:defRPr sz="1637"/>
            </a:lvl2pPr>
            <a:lvl3pPr marL="1069208" indent="0">
              <a:buNone/>
              <a:defRPr sz="1403"/>
            </a:lvl3pPr>
            <a:lvl4pPr marL="1603812" indent="0">
              <a:buNone/>
              <a:defRPr sz="1169"/>
            </a:lvl4pPr>
            <a:lvl5pPr marL="2138416" indent="0">
              <a:buNone/>
              <a:defRPr sz="1169"/>
            </a:lvl5pPr>
            <a:lvl6pPr marL="2673020" indent="0">
              <a:buNone/>
              <a:defRPr sz="1169"/>
            </a:lvl6pPr>
            <a:lvl7pPr marL="3207624" indent="0">
              <a:buNone/>
              <a:defRPr sz="1169"/>
            </a:lvl7pPr>
            <a:lvl8pPr marL="3742228" indent="0">
              <a:buNone/>
              <a:defRPr sz="1169"/>
            </a:lvl8pPr>
            <a:lvl9pPr marL="4276832" indent="0">
              <a:buNone/>
              <a:defRPr sz="11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4CCA-86B4-4F39-9B78-29D2AAF00313}" type="datetimeFigureOut">
              <a:rPr lang="he-IL" smtClean="0"/>
              <a:t>כ'/אייר/תשע"ז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E4E0-3741-4408-9056-C3989B6AA6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565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1007957"/>
            <a:ext cx="3448388" cy="3527848"/>
          </a:xfrm>
        </p:spPr>
        <p:txBody>
          <a:bodyPr anchor="b"/>
          <a:lstStyle>
            <a:lvl1pPr>
              <a:defRPr sz="37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2176910"/>
            <a:ext cx="5412730" cy="10744538"/>
          </a:xfrm>
        </p:spPr>
        <p:txBody>
          <a:bodyPr anchor="t"/>
          <a:lstStyle>
            <a:lvl1pPr marL="0" indent="0">
              <a:buNone/>
              <a:defRPr sz="3742"/>
            </a:lvl1pPr>
            <a:lvl2pPr marL="534604" indent="0">
              <a:buNone/>
              <a:defRPr sz="3274"/>
            </a:lvl2pPr>
            <a:lvl3pPr marL="1069208" indent="0">
              <a:buNone/>
              <a:defRPr sz="2806"/>
            </a:lvl3pPr>
            <a:lvl4pPr marL="1603812" indent="0">
              <a:buNone/>
              <a:defRPr sz="2339"/>
            </a:lvl4pPr>
            <a:lvl5pPr marL="2138416" indent="0">
              <a:buNone/>
              <a:defRPr sz="2339"/>
            </a:lvl5pPr>
            <a:lvl6pPr marL="2673020" indent="0">
              <a:buNone/>
              <a:defRPr sz="2339"/>
            </a:lvl6pPr>
            <a:lvl7pPr marL="3207624" indent="0">
              <a:buNone/>
              <a:defRPr sz="2339"/>
            </a:lvl7pPr>
            <a:lvl8pPr marL="3742228" indent="0">
              <a:buNone/>
              <a:defRPr sz="2339"/>
            </a:lvl8pPr>
            <a:lvl9pPr marL="4276832" indent="0">
              <a:buNone/>
              <a:defRPr sz="23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4535805"/>
            <a:ext cx="3448388" cy="8403140"/>
          </a:xfrm>
        </p:spPr>
        <p:txBody>
          <a:bodyPr/>
          <a:lstStyle>
            <a:lvl1pPr marL="0" indent="0">
              <a:buNone/>
              <a:defRPr sz="1871"/>
            </a:lvl1pPr>
            <a:lvl2pPr marL="534604" indent="0">
              <a:buNone/>
              <a:defRPr sz="1637"/>
            </a:lvl2pPr>
            <a:lvl3pPr marL="1069208" indent="0">
              <a:buNone/>
              <a:defRPr sz="1403"/>
            </a:lvl3pPr>
            <a:lvl4pPr marL="1603812" indent="0">
              <a:buNone/>
              <a:defRPr sz="1169"/>
            </a:lvl4pPr>
            <a:lvl5pPr marL="2138416" indent="0">
              <a:buNone/>
              <a:defRPr sz="1169"/>
            </a:lvl5pPr>
            <a:lvl6pPr marL="2673020" indent="0">
              <a:buNone/>
              <a:defRPr sz="1169"/>
            </a:lvl6pPr>
            <a:lvl7pPr marL="3207624" indent="0">
              <a:buNone/>
              <a:defRPr sz="1169"/>
            </a:lvl7pPr>
            <a:lvl8pPr marL="3742228" indent="0">
              <a:buNone/>
              <a:defRPr sz="1169"/>
            </a:lvl8pPr>
            <a:lvl9pPr marL="4276832" indent="0">
              <a:buNone/>
              <a:defRPr sz="11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4CCA-86B4-4F39-9B78-29D2AAF00313}" type="datetimeFigureOut">
              <a:rPr lang="he-IL" smtClean="0"/>
              <a:t>כ'/אייר/תשע"ז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E4E0-3741-4408-9056-C3989B6AA6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766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804969"/>
            <a:ext cx="9221689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4024827"/>
            <a:ext cx="9221689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14013401"/>
            <a:ext cx="2405658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B4CCA-86B4-4F39-9B78-29D2AAF00313}" type="datetimeFigureOut">
              <a:rPr lang="he-IL" smtClean="0"/>
              <a:t>כ'/אייר/תשע"ז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14013401"/>
            <a:ext cx="3608487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14013401"/>
            <a:ext cx="2405658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BE4E0-3741-4408-9056-C3989B6AA6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919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69208" rtl="1" eaLnBrk="1" latinLnBrk="0" hangingPunct="1">
        <a:lnSpc>
          <a:spcPct val="90000"/>
        </a:lnSpc>
        <a:spcBef>
          <a:spcPct val="0"/>
        </a:spcBef>
        <a:buNone/>
        <a:defRPr sz="51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7302" indent="-267302" algn="r" defTabSz="1069208" rtl="1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3274" kern="1200">
          <a:solidFill>
            <a:schemeClr val="tx1"/>
          </a:solidFill>
          <a:latin typeface="+mn-lt"/>
          <a:ea typeface="+mn-ea"/>
          <a:cs typeface="+mn-cs"/>
        </a:defRPr>
      </a:lvl1pPr>
      <a:lvl2pPr marL="801906" indent="-267302" algn="r" defTabSz="1069208" rtl="1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336510" indent="-267302" algn="r" defTabSz="1069208" rtl="1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871114" indent="-267302" algn="r" defTabSz="1069208" rtl="1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405718" indent="-267302" algn="r" defTabSz="1069208" rtl="1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940322" indent="-267302" algn="r" defTabSz="1069208" rtl="1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474926" indent="-267302" algn="r" defTabSz="1069208" rtl="1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4009530" indent="-267302" algn="r" defTabSz="1069208" rtl="1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544134" indent="-267302" algn="r" defTabSz="1069208" rtl="1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1069208" rtl="1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1pPr>
      <a:lvl2pPr marL="534604" algn="r" defTabSz="1069208" rtl="1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69208" algn="r" defTabSz="1069208" rtl="1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603812" algn="r" defTabSz="1069208" rtl="1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138416" algn="r" defTabSz="1069208" rtl="1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algn="r" defTabSz="1069208" rtl="1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207624" algn="r" defTabSz="1069208" rtl="1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3742228" algn="r" defTabSz="1069208" rtl="1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276832" algn="r" defTabSz="1069208" rtl="1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976" y="2138740"/>
            <a:ext cx="8833104" cy="769441"/>
          </a:xfrm>
          <a:prstGeom prst="rect">
            <a:avLst/>
          </a:prstGeom>
          <a:solidFill>
            <a:srgbClr val="00549B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Ahlan</a:t>
            </a:r>
            <a:r>
              <a:rPr lang="en-US" sz="4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he-IL" sz="4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976" y="3171575"/>
            <a:ext cx="8833104" cy="954107"/>
          </a:xfrm>
          <a:prstGeom prst="rect">
            <a:avLst/>
          </a:prstGeom>
          <a:solidFill>
            <a:srgbClr val="00549B"/>
          </a:solidFill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מגישים:</a:t>
            </a:r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e-IL" sz="2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אלעד לנדאו ועידן ג'רפי</a:t>
            </a:r>
            <a:endParaRPr lang="he-IL" sz="2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he-IL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שם </a:t>
            </a:r>
            <a:r>
              <a:rPr lang="he-IL" sz="2800" b="1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המנטור</a:t>
            </a:r>
            <a:r>
              <a:rPr lang="he-IL" sz="2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איתמר נידם	</a:t>
            </a:r>
            <a:r>
              <a:rPr lang="he-IL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he-IL" sz="2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מוקד</a:t>
            </a:r>
            <a:r>
              <a:rPr lang="he-IL" sz="28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ירושלים</a:t>
            </a:r>
            <a:endParaRPr lang="he-IL" sz="2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0976" y="4482257"/>
            <a:ext cx="8833104" cy="954107"/>
          </a:xfrm>
          <a:prstGeom prst="rect">
            <a:avLst/>
          </a:prstGeom>
          <a:solidFill>
            <a:schemeClr val="bg1"/>
          </a:solidFill>
          <a:ln w="28575">
            <a:solidFill>
              <a:srgbClr val="00549B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3200" b="1" dirty="0" smtClean="0">
                <a:solidFill>
                  <a:srgbClr val="5ECB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תיאור הפרויקט</a:t>
            </a:r>
            <a:endParaRPr lang="he-IL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he-IL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אפליקציית </a:t>
            </a:r>
            <a:r>
              <a:rPr lang="he-IL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מסרים </a:t>
            </a:r>
            <a:r>
              <a:rPr lang="he-IL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מיידים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0976" y="5845101"/>
            <a:ext cx="4334256" cy="2123658"/>
          </a:xfrm>
          <a:prstGeom prst="rect">
            <a:avLst/>
          </a:prstGeom>
          <a:solidFill>
            <a:schemeClr val="bg1"/>
          </a:solidFill>
          <a:ln w="28575">
            <a:solidFill>
              <a:srgbClr val="00549B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>
                <a:solidFill>
                  <a:srgbClr val="FDBC3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טכנולוגיות עיקריות</a:t>
            </a:r>
          </a:p>
          <a:p>
            <a:pPr algn="ctr"/>
            <a:r>
              <a:rPr lang="he-IL" dirty="0">
                <a:solidFill>
                  <a:srgbClr val="0054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שפת הפיתוח: </a:t>
            </a:r>
            <a:r>
              <a:rPr lang="en-US" dirty="0" smtClean="0">
                <a:solidFill>
                  <a:srgbClr val="0054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</a:t>
            </a:r>
            <a:endParaRPr lang="he-IL" dirty="0">
              <a:solidFill>
                <a:srgbClr val="00549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he-IL" dirty="0">
                <a:solidFill>
                  <a:srgbClr val="0054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מערכת </a:t>
            </a:r>
            <a:r>
              <a:rPr lang="he-IL" dirty="0" smtClean="0">
                <a:solidFill>
                  <a:srgbClr val="0054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הפעלה</a:t>
            </a:r>
            <a:r>
              <a:rPr lang="he-IL" dirty="0" smtClean="0">
                <a:solidFill>
                  <a:srgbClr val="0054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smtClean="0">
                <a:solidFill>
                  <a:srgbClr val="0054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</a:t>
            </a:r>
            <a:endParaRPr lang="he-IL" dirty="0">
              <a:solidFill>
                <a:srgbClr val="00549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he-IL" dirty="0">
                <a:solidFill>
                  <a:srgbClr val="0054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דברים נוספים</a:t>
            </a:r>
            <a:r>
              <a:rPr lang="he-IL" dirty="0" smtClean="0">
                <a:solidFill>
                  <a:srgbClr val="0054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dirty="0" smtClean="0">
              <a:solidFill>
                <a:srgbClr val="00549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dirty="0" smtClean="0">
                <a:solidFill>
                  <a:srgbClr val="0054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communication</a:t>
            </a:r>
            <a:r>
              <a:rPr lang="he-IL" dirty="0" smtClean="0">
                <a:solidFill>
                  <a:srgbClr val="0054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rgbClr val="0054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client–server</a:t>
            </a:r>
            <a:endParaRPr lang="he-IL" dirty="0" smtClean="0">
              <a:solidFill>
                <a:srgbClr val="00549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dirty="0" smtClean="0">
                <a:solidFill>
                  <a:srgbClr val="0054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solidFill>
                  <a:srgbClr val="0054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at </a:t>
            </a:r>
            <a:r>
              <a:rPr lang="en-US" dirty="0" smtClean="0">
                <a:solidFill>
                  <a:srgbClr val="0054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windows</a:t>
            </a:r>
            <a:endParaRPr lang="he-IL" dirty="0" smtClean="0">
              <a:solidFill>
                <a:srgbClr val="00549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dirty="0" err="1" smtClean="0">
                <a:solidFill>
                  <a:srgbClr val="0054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dirty="0" err="1" smtClean="0">
                <a:solidFill>
                  <a:srgbClr val="0054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ataBase</a:t>
            </a:r>
            <a:endParaRPr lang="he-IL" dirty="0">
              <a:solidFill>
                <a:srgbClr val="00549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49824" y="5845101"/>
            <a:ext cx="4334256" cy="2677656"/>
          </a:xfrm>
          <a:prstGeom prst="rect">
            <a:avLst/>
          </a:prstGeom>
          <a:solidFill>
            <a:schemeClr val="bg1"/>
          </a:solidFill>
          <a:ln w="28575">
            <a:solidFill>
              <a:srgbClr val="00549B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>
                <a:solidFill>
                  <a:srgbClr val="FDBC3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פיצ'רים עיקריים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he-IL" sz="2400" b="1" dirty="0" smtClean="0">
                <a:solidFill>
                  <a:srgbClr val="0054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ניהול חשבונות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he-IL" sz="2400" b="1" dirty="0" smtClean="0">
                <a:solidFill>
                  <a:srgbClr val="0054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הרשמה והתחברות    מכל מכשיר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he-IL" sz="2400" b="1" dirty="0" smtClean="0">
                <a:solidFill>
                  <a:srgbClr val="0054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שליחת </a:t>
            </a:r>
            <a:r>
              <a:rPr lang="he-IL" sz="2400" b="1" dirty="0" smtClean="0">
                <a:solidFill>
                  <a:srgbClr val="0054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וקבלת הודעות ממשתמשים </a:t>
            </a:r>
            <a:r>
              <a:rPr lang="he-IL" sz="2400" b="1" dirty="0" smtClean="0">
                <a:solidFill>
                  <a:srgbClr val="0054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אחרים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he-IL" sz="2400" b="1" dirty="0" smtClean="0">
                <a:solidFill>
                  <a:srgbClr val="0054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שמירת צ'אטים ישנים</a:t>
            </a:r>
            <a:endParaRPr lang="he-IL" sz="2400" b="1" dirty="0">
              <a:solidFill>
                <a:srgbClr val="00549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0976" y="9197226"/>
            <a:ext cx="8833104" cy="4308872"/>
          </a:xfrm>
          <a:prstGeom prst="rect">
            <a:avLst/>
          </a:prstGeom>
          <a:solidFill>
            <a:schemeClr val="bg1"/>
          </a:solidFill>
          <a:ln w="28575">
            <a:solidFill>
              <a:srgbClr val="00549B"/>
            </a:solidFill>
          </a:ln>
        </p:spPr>
        <p:txBody>
          <a:bodyPr wrap="square" rtlCol="1">
            <a:spAutoFit/>
          </a:bodyPr>
          <a:lstStyle/>
          <a:p>
            <a:pPr algn="r"/>
            <a:r>
              <a:rPr lang="he-IL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הרשם/התחבר   תחדש שיחות ישנות   תתחיל שיחה חדשה     תתכתב!</a:t>
            </a:r>
            <a:endParaRPr lang="en-US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2400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he-IL" sz="24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</a:t>
            </a:r>
            <a:endParaRPr lang="he-IL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2400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2400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he-IL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2400" b="1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he-IL" sz="4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e-IL" sz="400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he-IL" sz="4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824" y="9763897"/>
            <a:ext cx="2038539" cy="36240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888" y="9763898"/>
            <a:ext cx="2038538" cy="36240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812" y="9774656"/>
            <a:ext cx="2032487" cy="36133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800" y="9774656"/>
            <a:ext cx="2032487" cy="361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41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</TotalTime>
  <Words>65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Nitzan</dc:creator>
  <cp:lastModifiedBy>elad landau</cp:lastModifiedBy>
  <cp:revision>72</cp:revision>
  <dcterms:created xsi:type="dcterms:W3CDTF">2015-05-13T11:20:43Z</dcterms:created>
  <dcterms:modified xsi:type="dcterms:W3CDTF">2017-05-16T19:55:16Z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