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10691813" cy="1511935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0AF"/>
    <a:srgbClr val="FDBC31"/>
    <a:srgbClr val="00549B"/>
    <a:srgbClr val="5EC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34" d="100"/>
          <a:sy n="34" d="100"/>
        </p:scale>
        <p:origin x="2256" y="84"/>
      </p:cViewPr>
      <p:guideLst>
        <p:guide orient="horz" pos="4762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י"ז/אייר/תשע"ז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265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י"ז/אייר/תשע"ז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718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י"ז/אייר/תשע"ז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60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י"ז/אייר/תשע"ז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08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י"ז/אייר/תשע"ז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15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י"ז/אייר/תשע"ז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245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י"ז/אייר/תשע"ז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191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י"ז/אייר/תשע"ז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645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י"ז/אייר/תשע"ז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44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י"ז/אייר/תשע"ז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65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י"ז/אייר/תשע"ז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66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4CCA-86B4-4F39-9B78-29D2AAF00313}" type="datetimeFigureOut">
              <a:rPr lang="he-IL" smtClean="0"/>
              <a:t>י"ז/אייר/תשע"ז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919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208" rtl="1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r" defTabSz="1069208" rtl="1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976" y="2138740"/>
            <a:ext cx="8833104" cy="769441"/>
          </a:xfrm>
          <a:prstGeom prst="rect">
            <a:avLst/>
          </a:prstGeom>
          <a:solidFill>
            <a:srgbClr val="00549B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Ahlan</a:t>
            </a:r>
            <a:r>
              <a:rPr lang="en-US" sz="4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sz="4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976" y="3171575"/>
            <a:ext cx="8833104" cy="954107"/>
          </a:xfrm>
          <a:prstGeom prst="rect">
            <a:avLst/>
          </a:prstGeom>
          <a:solidFill>
            <a:srgbClr val="00549B"/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מגישים:</a:t>
            </a: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אלעד לנדאו ועידן ג'רפי</a:t>
            </a:r>
            <a:endParaRPr lang="he-IL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e-IL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שם המנטור: 	</a:t>
            </a:r>
            <a:r>
              <a:rPr lang="he-IL" sz="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איתמר נידם</a:t>
            </a:r>
            <a:r>
              <a:rPr lang="he-IL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he-IL" sz="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מוקד:ירושלים</a:t>
            </a:r>
            <a:endParaRPr lang="he-IL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0976" y="4482257"/>
            <a:ext cx="8833104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549B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solidFill>
                  <a:srgbClr val="5ECB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תאור הפרויקט</a:t>
            </a:r>
          </a:p>
          <a:p>
            <a:pPr algn="ctr"/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e-IL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אפליקצית מסרים מיידים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0976" y="7486781"/>
            <a:ext cx="4334256" cy="1292662"/>
          </a:xfrm>
          <a:prstGeom prst="rect">
            <a:avLst/>
          </a:prstGeom>
          <a:solidFill>
            <a:schemeClr val="bg1"/>
          </a:solidFill>
          <a:ln w="28575">
            <a:solidFill>
              <a:srgbClr val="00549B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FDBC3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טכנולוגיות עיקריות</a:t>
            </a:r>
          </a:p>
          <a:p>
            <a:pPr algn="ctr"/>
            <a:r>
              <a:rPr lang="he-IL" dirty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שפת הפיתוח: </a:t>
            </a:r>
            <a:r>
              <a:rPr lang="en-US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endParaRPr lang="he-IL" dirty="0">
              <a:solidFill>
                <a:srgbClr val="0054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e-IL" dirty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מערכת </a:t>
            </a:r>
            <a:r>
              <a:rPr lang="he-IL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הפעלה:</a:t>
            </a:r>
            <a:r>
              <a:rPr lang="en-US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endParaRPr lang="he-IL" dirty="0">
              <a:solidFill>
                <a:srgbClr val="0054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e-IL" dirty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דברים נוספים</a:t>
            </a:r>
            <a:r>
              <a:rPr lang="he-IL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at windows</a:t>
            </a:r>
            <a:endParaRPr lang="he-IL" dirty="0">
              <a:solidFill>
                <a:srgbClr val="0054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9824" y="7486780"/>
            <a:ext cx="4334256" cy="1938992"/>
          </a:xfrm>
          <a:prstGeom prst="rect">
            <a:avLst/>
          </a:prstGeom>
          <a:solidFill>
            <a:schemeClr val="bg1"/>
          </a:solidFill>
          <a:ln w="28575">
            <a:solidFill>
              <a:srgbClr val="00549B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FDBC3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פיצ'רים עיקריים</a:t>
            </a:r>
          </a:p>
          <a:p>
            <a:pPr algn="ctr"/>
            <a:endParaRPr lang="he-IL" sz="2400" b="1" dirty="0">
              <a:solidFill>
                <a:srgbClr val="0054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e-IL" sz="2400" b="1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שליחת וקבלת הודעות ממשתמשים אחרים</a:t>
            </a:r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0976" y="10664283"/>
            <a:ext cx="4334256" cy="2954655"/>
          </a:xfrm>
          <a:prstGeom prst="rect">
            <a:avLst/>
          </a:prstGeom>
          <a:solidFill>
            <a:schemeClr val="bg1"/>
          </a:solidFill>
          <a:ln w="28575">
            <a:solidFill>
              <a:srgbClr val="00549B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F390A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תמונות/טקסט נוסף</a:t>
            </a:r>
          </a:p>
          <a:p>
            <a:pPr algn="ctr"/>
            <a:r>
              <a:rPr lang="he-IL" dirty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אנא הקלד את תיאור הפרויקט  </a:t>
            </a:r>
          </a:p>
          <a:p>
            <a:pPr algn="ctr"/>
            <a:r>
              <a:rPr lang="he-IL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</a:t>
            </a:r>
            <a:endParaRPr lang="he-IL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e-IL" sz="2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אפליקציה לשליחת וקבלת הודעות מיידות 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9824" y="10664283"/>
            <a:ext cx="4334256" cy="2769989"/>
          </a:xfrm>
          <a:prstGeom prst="rect">
            <a:avLst/>
          </a:prstGeom>
          <a:solidFill>
            <a:schemeClr val="bg1"/>
          </a:solidFill>
          <a:ln w="28575">
            <a:solidFill>
              <a:srgbClr val="00549B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F390A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תמונות/טקסט נוסף</a:t>
            </a:r>
          </a:p>
          <a:p>
            <a:pPr algn="ctr"/>
            <a:r>
              <a:rPr lang="he-IL" dirty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יעלו תמונות לכאן: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https://drive.google.com/open?id=0B1b-shDd--24UWozUXlrelhMUU0</a:t>
            </a:r>
            <a:endParaRPr lang="he-IL" dirty="0">
              <a:solidFill>
                <a:srgbClr val="0054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4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61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Nitzan</dc:creator>
  <cp:lastModifiedBy>idan geraffi</cp:lastModifiedBy>
  <cp:revision>68</cp:revision>
  <dcterms:created xsi:type="dcterms:W3CDTF">2015-05-13T11:20:43Z</dcterms:created>
  <dcterms:modified xsi:type="dcterms:W3CDTF">2017-05-13T13:16:08Z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