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29"/>
  </p:notesMasterIdLst>
  <p:sldIdLst>
    <p:sldId id="256" r:id="rId2"/>
    <p:sldId id="292" r:id="rId3"/>
    <p:sldId id="301" r:id="rId4"/>
    <p:sldId id="293" r:id="rId5"/>
    <p:sldId id="294" r:id="rId6"/>
    <p:sldId id="295" r:id="rId7"/>
    <p:sldId id="278" r:id="rId8"/>
    <p:sldId id="279" r:id="rId9"/>
    <p:sldId id="286" r:id="rId10"/>
    <p:sldId id="305" r:id="rId11"/>
    <p:sldId id="280" r:id="rId12"/>
    <p:sldId id="281" r:id="rId13"/>
    <p:sldId id="282" r:id="rId14"/>
    <p:sldId id="283" r:id="rId15"/>
    <p:sldId id="284" r:id="rId16"/>
    <p:sldId id="306" r:id="rId17"/>
    <p:sldId id="307" r:id="rId18"/>
    <p:sldId id="285" r:id="rId19"/>
    <p:sldId id="299" r:id="rId20"/>
    <p:sldId id="298" r:id="rId21"/>
    <p:sldId id="289" r:id="rId22"/>
    <p:sldId id="304" r:id="rId23"/>
    <p:sldId id="291" r:id="rId24"/>
    <p:sldId id="303" r:id="rId25"/>
    <p:sldId id="308" r:id="rId26"/>
    <p:sldId id="296" r:id="rId27"/>
    <p:sldId id="300" r:id="rId2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2DEA4-3836-4F81-A867-4ED8A99065F6}" v="235" dt="2022-04-18T09:04:52.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3" d="100"/>
          <a:sy n="83" d="100"/>
        </p:scale>
        <p:origin x="101"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d777@gmail.com" userId="0296aa640a576345" providerId="LiveId" clId="{EAC7434F-BBB4-4D51-BA8F-62DA33E0F393}"/>
    <pc:docChg chg="undo redo custSel addSld delSld modSld">
      <pc:chgData name="guyd777@gmail.com" userId="0296aa640a576345" providerId="LiveId" clId="{EAC7434F-BBB4-4D51-BA8F-62DA33E0F393}" dt="2022-03-22T15:53:32.285" v="1517" actId="20577"/>
      <pc:docMkLst>
        <pc:docMk/>
      </pc:docMkLst>
      <pc:sldChg chg="addSp delSp modSp new mod">
        <pc:chgData name="guyd777@gmail.com" userId="0296aa640a576345" providerId="LiveId" clId="{EAC7434F-BBB4-4D51-BA8F-62DA33E0F393}" dt="2022-03-22T15:53:32.285" v="1517" actId="20577"/>
        <pc:sldMkLst>
          <pc:docMk/>
          <pc:sldMk cId="714453875" sldId="256"/>
        </pc:sldMkLst>
        <pc:spChg chg="del">
          <ac:chgData name="guyd777@gmail.com" userId="0296aa640a576345" providerId="LiveId" clId="{EAC7434F-BBB4-4D51-BA8F-62DA33E0F393}" dt="2022-03-22T07:01:10.028" v="1" actId="478"/>
          <ac:spMkLst>
            <pc:docMk/>
            <pc:sldMk cId="714453875" sldId="256"/>
            <ac:spMk id="2" creationId="{53C19C22-D87F-4475-8897-034259284D94}"/>
          </ac:spMkLst>
        </pc:spChg>
        <pc:spChg chg="del">
          <ac:chgData name="guyd777@gmail.com" userId="0296aa640a576345" providerId="LiveId" clId="{EAC7434F-BBB4-4D51-BA8F-62DA33E0F393}" dt="2022-03-22T07:01:14.228" v="2" actId="478"/>
          <ac:spMkLst>
            <pc:docMk/>
            <pc:sldMk cId="714453875" sldId="256"/>
            <ac:spMk id="3" creationId="{D28FD33C-D0C4-4BDB-9E3A-AAE3A8B65465}"/>
          </ac:spMkLst>
        </pc:spChg>
        <pc:spChg chg="add mod">
          <ac:chgData name="guyd777@gmail.com" userId="0296aa640a576345" providerId="LiveId" clId="{EAC7434F-BBB4-4D51-BA8F-62DA33E0F393}" dt="2022-03-22T15:53:32.285" v="1517" actId="20577"/>
          <ac:spMkLst>
            <pc:docMk/>
            <pc:sldMk cId="714453875" sldId="256"/>
            <ac:spMk id="8" creationId="{AF4D28A0-2D27-417B-8DB7-6857FCADF135}"/>
          </ac:spMkLst>
        </pc:spChg>
        <pc:spChg chg="mod">
          <ac:chgData name="guyd777@gmail.com" userId="0296aa640a576345" providerId="LiveId" clId="{EAC7434F-BBB4-4D51-BA8F-62DA33E0F393}" dt="2022-03-22T07:18:49.656" v="144" actId="403"/>
          <ac:spMkLst>
            <pc:docMk/>
            <pc:sldMk cId="714453875" sldId="256"/>
            <ac:spMk id="9" creationId="{4E4DC4EB-616C-4059-884E-EF642B94E2B2}"/>
          </ac:spMkLst>
        </pc:spChg>
        <pc:picChg chg="add mod">
          <ac:chgData name="guyd777@gmail.com" userId="0296aa640a576345" providerId="LiveId" clId="{EAC7434F-BBB4-4D51-BA8F-62DA33E0F393}" dt="2022-03-22T07:07:29.906" v="24" actId="1076"/>
          <ac:picMkLst>
            <pc:docMk/>
            <pc:sldMk cId="714453875" sldId="256"/>
            <ac:picMk id="4" creationId="{D8928D37-A4D1-4D47-99FF-7AEBEE7F2CF2}"/>
          </ac:picMkLst>
        </pc:picChg>
        <pc:picChg chg="add mod">
          <ac:chgData name="guyd777@gmail.com" userId="0296aa640a576345" providerId="LiveId" clId="{EAC7434F-BBB4-4D51-BA8F-62DA33E0F393}" dt="2022-03-22T07:07:44.329" v="27" actId="1076"/>
          <ac:picMkLst>
            <pc:docMk/>
            <pc:sldMk cId="714453875" sldId="256"/>
            <ac:picMk id="5" creationId="{1AEE2B47-D5AF-4687-9E35-9650F8658B0C}"/>
          </ac:picMkLst>
        </pc:picChg>
        <pc:picChg chg="add mod">
          <ac:chgData name="guyd777@gmail.com" userId="0296aa640a576345" providerId="LiveId" clId="{EAC7434F-BBB4-4D51-BA8F-62DA33E0F393}" dt="2022-03-22T07:14:19.409" v="121" actId="1076"/>
          <ac:picMkLst>
            <pc:docMk/>
            <pc:sldMk cId="714453875" sldId="256"/>
            <ac:picMk id="6" creationId="{A24CC0D8-95F3-4063-9112-688DE8F478F6}"/>
          </ac:picMkLst>
        </pc:picChg>
        <pc:picChg chg="add mod">
          <ac:chgData name="guyd777@gmail.com" userId="0296aa640a576345" providerId="LiveId" clId="{EAC7434F-BBB4-4D51-BA8F-62DA33E0F393}" dt="2022-03-22T07:18:30.361" v="142" actId="1076"/>
          <ac:picMkLst>
            <pc:docMk/>
            <pc:sldMk cId="714453875" sldId="256"/>
            <ac:picMk id="1026" creationId="{30D6B375-A795-46BF-BA8C-AAA150AAFF60}"/>
          </ac:picMkLst>
        </pc:picChg>
        <pc:picChg chg="add mod">
          <ac:chgData name="guyd777@gmail.com" userId="0296aa640a576345" providerId="LiveId" clId="{EAC7434F-BBB4-4D51-BA8F-62DA33E0F393}" dt="2022-03-22T07:18:21.150" v="139" actId="1076"/>
          <ac:picMkLst>
            <pc:docMk/>
            <pc:sldMk cId="714453875" sldId="256"/>
            <ac:picMk id="1028" creationId="{BD45062A-9A8B-4738-9B68-08F693A6FA01}"/>
          </ac:picMkLst>
        </pc:picChg>
      </pc:sldChg>
      <pc:sldChg chg="addSp modSp add mod">
        <pc:chgData name="guyd777@gmail.com" userId="0296aa640a576345" providerId="LiveId" clId="{EAC7434F-BBB4-4D51-BA8F-62DA33E0F393}" dt="2022-03-22T15:19:33.984" v="1353" actId="20577"/>
        <pc:sldMkLst>
          <pc:docMk/>
          <pc:sldMk cId="114596837" sldId="257"/>
        </pc:sldMkLst>
        <pc:spChg chg="mod">
          <ac:chgData name="guyd777@gmail.com" userId="0296aa640a576345" providerId="LiveId" clId="{EAC7434F-BBB4-4D51-BA8F-62DA33E0F393}" dt="2022-03-22T07:18:58.771" v="146" actId="403"/>
          <ac:spMkLst>
            <pc:docMk/>
            <pc:sldMk cId="114596837" sldId="257"/>
            <ac:spMk id="2" creationId="{813D0373-8086-4AB2-AFB2-B3B4927F8885}"/>
          </ac:spMkLst>
        </pc:spChg>
        <pc:spChg chg="add mod">
          <ac:chgData name="guyd777@gmail.com" userId="0296aa640a576345" providerId="LiveId" clId="{EAC7434F-BBB4-4D51-BA8F-62DA33E0F393}" dt="2022-03-22T15:19:33.984" v="1353" actId="20577"/>
          <ac:spMkLst>
            <pc:docMk/>
            <pc:sldMk cId="114596837" sldId="257"/>
            <ac:spMk id="3" creationId="{E082286E-57F3-4F91-A33A-76D508BC3D21}"/>
          </ac:spMkLst>
        </pc:spChg>
      </pc:sldChg>
      <pc:sldChg chg="addSp delSp modSp add mod">
        <pc:chgData name="guyd777@gmail.com" userId="0296aa640a576345" providerId="LiveId" clId="{EAC7434F-BBB4-4D51-BA8F-62DA33E0F393}" dt="2022-03-22T09:53:07.940" v="1045" actId="20577"/>
        <pc:sldMkLst>
          <pc:docMk/>
          <pc:sldMk cId="1233486282" sldId="258"/>
        </pc:sldMkLst>
        <pc:spChg chg="mod">
          <ac:chgData name="guyd777@gmail.com" userId="0296aa640a576345" providerId="LiveId" clId="{EAC7434F-BBB4-4D51-BA8F-62DA33E0F393}" dt="2022-03-22T07:19:12.178" v="148" actId="403"/>
          <ac:spMkLst>
            <pc:docMk/>
            <pc:sldMk cId="1233486282" sldId="258"/>
            <ac:spMk id="2" creationId="{89CD6981-863F-437F-9BB8-63928E37043D}"/>
          </ac:spMkLst>
        </pc:spChg>
        <pc:spChg chg="add del">
          <ac:chgData name="guyd777@gmail.com" userId="0296aa640a576345" providerId="LiveId" clId="{EAC7434F-BBB4-4D51-BA8F-62DA33E0F393}" dt="2022-03-22T09:21:50.718" v="350" actId="22"/>
          <ac:spMkLst>
            <pc:docMk/>
            <pc:sldMk cId="1233486282" sldId="258"/>
            <ac:spMk id="4" creationId="{CD5D15AE-488C-4085-AE12-16104ED929C0}"/>
          </ac:spMkLst>
        </pc:spChg>
        <pc:spChg chg="add mod">
          <ac:chgData name="guyd777@gmail.com" userId="0296aa640a576345" providerId="LiveId" clId="{EAC7434F-BBB4-4D51-BA8F-62DA33E0F393}" dt="2022-03-22T09:53:07.940" v="1045" actId="20577"/>
          <ac:spMkLst>
            <pc:docMk/>
            <pc:sldMk cId="1233486282" sldId="258"/>
            <ac:spMk id="6" creationId="{9633A8DF-08E3-47E5-9B97-5D8E9DFBB02F}"/>
          </ac:spMkLst>
        </pc:spChg>
      </pc:sldChg>
      <pc:sldChg chg="addSp modSp add mod">
        <pc:chgData name="guyd777@gmail.com" userId="0296aa640a576345" providerId="LiveId" clId="{EAC7434F-BBB4-4D51-BA8F-62DA33E0F393}" dt="2022-03-22T09:36:24.890" v="672" actId="20577"/>
        <pc:sldMkLst>
          <pc:docMk/>
          <pc:sldMk cId="4130077947" sldId="259"/>
        </pc:sldMkLst>
        <pc:spChg chg="mod">
          <ac:chgData name="guyd777@gmail.com" userId="0296aa640a576345" providerId="LiveId" clId="{EAC7434F-BBB4-4D51-BA8F-62DA33E0F393}" dt="2022-03-22T09:10:20.912" v="150" actId="403"/>
          <ac:spMkLst>
            <pc:docMk/>
            <pc:sldMk cId="4130077947" sldId="259"/>
            <ac:spMk id="2" creationId="{E9350979-82C8-429A-B79B-6633C2CDA7F7}"/>
          </ac:spMkLst>
        </pc:spChg>
        <pc:spChg chg="add mod">
          <ac:chgData name="guyd777@gmail.com" userId="0296aa640a576345" providerId="LiveId" clId="{EAC7434F-BBB4-4D51-BA8F-62DA33E0F393}" dt="2022-03-22T09:36:24.890" v="672" actId="20577"/>
          <ac:spMkLst>
            <pc:docMk/>
            <pc:sldMk cId="4130077947" sldId="259"/>
            <ac:spMk id="3" creationId="{1A4B53C5-8A68-4EA8-9D5A-E82DA55AA3F6}"/>
          </ac:spMkLst>
        </pc:spChg>
      </pc:sldChg>
      <pc:sldChg chg="addSp delSp modSp add mod">
        <pc:chgData name="guyd777@gmail.com" userId="0296aa640a576345" providerId="LiveId" clId="{EAC7434F-BBB4-4D51-BA8F-62DA33E0F393}" dt="2022-03-22T09:39:42.290" v="757" actId="20577"/>
        <pc:sldMkLst>
          <pc:docMk/>
          <pc:sldMk cId="1860040672" sldId="260"/>
        </pc:sldMkLst>
        <pc:spChg chg="mod">
          <ac:chgData name="guyd777@gmail.com" userId="0296aa640a576345" providerId="LiveId" clId="{EAC7434F-BBB4-4D51-BA8F-62DA33E0F393}" dt="2022-03-22T09:10:27.946" v="152" actId="403"/>
          <ac:spMkLst>
            <pc:docMk/>
            <pc:sldMk cId="1860040672" sldId="260"/>
            <ac:spMk id="2" creationId="{42D26DFF-5B33-4777-BDA1-271683E06F2C}"/>
          </ac:spMkLst>
        </pc:spChg>
        <pc:spChg chg="add del">
          <ac:chgData name="guyd777@gmail.com" userId="0296aa640a576345" providerId="LiveId" clId="{EAC7434F-BBB4-4D51-BA8F-62DA33E0F393}" dt="2022-03-22T09:24:23.356" v="379" actId="22"/>
          <ac:spMkLst>
            <pc:docMk/>
            <pc:sldMk cId="1860040672" sldId="260"/>
            <ac:spMk id="4" creationId="{D8C08F07-AFBD-4EB2-B6E8-BEFF0B22068D}"/>
          </ac:spMkLst>
        </pc:spChg>
        <pc:spChg chg="add mod">
          <ac:chgData name="guyd777@gmail.com" userId="0296aa640a576345" providerId="LiveId" clId="{EAC7434F-BBB4-4D51-BA8F-62DA33E0F393}" dt="2022-03-22T09:39:42.290" v="757" actId="20577"/>
          <ac:spMkLst>
            <pc:docMk/>
            <pc:sldMk cId="1860040672" sldId="260"/>
            <ac:spMk id="5" creationId="{9986CBAF-9D9F-4DB7-B43D-24294DD55BC7}"/>
          </ac:spMkLst>
        </pc:spChg>
      </pc:sldChg>
      <pc:sldChg chg="addSp modSp add mod">
        <pc:chgData name="guyd777@gmail.com" userId="0296aa640a576345" providerId="LiveId" clId="{EAC7434F-BBB4-4D51-BA8F-62DA33E0F393}" dt="2022-03-22T09:25:12.159" v="420" actId="20577"/>
        <pc:sldMkLst>
          <pc:docMk/>
          <pc:sldMk cId="236210563" sldId="261"/>
        </pc:sldMkLst>
        <pc:spChg chg="mod">
          <ac:chgData name="guyd777@gmail.com" userId="0296aa640a576345" providerId="LiveId" clId="{EAC7434F-BBB4-4D51-BA8F-62DA33E0F393}" dt="2022-03-22T09:10:44.127" v="154" actId="403"/>
          <ac:spMkLst>
            <pc:docMk/>
            <pc:sldMk cId="236210563" sldId="261"/>
            <ac:spMk id="2" creationId="{64B49A6A-5084-42BE-B38A-462D3B7C44C5}"/>
          </ac:spMkLst>
        </pc:spChg>
        <pc:spChg chg="add mod">
          <ac:chgData name="guyd777@gmail.com" userId="0296aa640a576345" providerId="LiveId" clId="{EAC7434F-BBB4-4D51-BA8F-62DA33E0F393}" dt="2022-03-22T09:25:12.159" v="420" actId="20577"/>
          <ac:spMkLst>
            <pc:docMk/>
            <pc:sldMk cId="236210563" sldId="261"/>
            <ac:spMk id="3" creationId="{AC47C4E1-A6F2-4EBC-A37C-2C8F1F7F86F5}"/>
          </ac:spMkLst>
        </pc:spChg>
      </pc:sldChg>
      <pc:sldChg chg="addSp delSp modSp add mod">
        <pc:chgData name="guyd777@gmail.com" userId="0296aa640a576345" providerId="LiveId" clId="{EAC7434F-BBB4-4D51-BA8F-62DA33E0F393}" dt="2022-03-22T09:52:37.846" v="1043" actId="20577"/>
        <pc:sldMkLst>
          <pc:docMk/>
          <pc:sldMk cId="2714201844" sldId="262"/>
        </pc:sldMkLst>
        <pc:spChg chg="mod">
          <ac:chgData name="guyd777@gmail.com" userId="0296aa640a576345" providerId="LiveId" clId="{EAC7434F-BBB4-4D51-BA8F-62DA33E0F393}" dt="2022-03-22T09:10:57.142" v="156" actId="403"/>
          <ac:spMkLst>
            <pc:docMk/>
            <pc:sldMk cId="2714201844" sldId="262"/>
            <ac:spMk id="2" creationId="{FC1746E9-2483-45B6-BC57-9C35E5567CC8}"/>
          </ac:spMkLst>
        </pc:spChg>
        <pc:spChg chg="add mod">
          <ac:chgData name="guyd777@gmail.com" userId="0296aa640a576345" providerId="LiveId" clId="{EAC7434F-BBB4-4D51-BA8F-62DA33E0F393}" dt="2022-03-22T09:52:37.846" v="1043" actId="20577"/>
          <ac:spMkLst>
            <pc:docMk/>
            <pc:sldMk cId="2714201844" sldId="262"/>
            <ac:spMk id="3" creationId="{96EDD0C0-C99C-4363-9AD3-CC8D0F521A85}"/>
          </ac:spMkLst>
        </pc:spChg>
        <pc:spChg chg="add del">
          <ac:chgData name="guyd777@gmail.com" userId="0296aa640a576345" providerId="LiveId" clId="{EAC7434F-BBB4-4D51-BA8F-62DA33E0F393}" dt="2022-03-22T09:48:03.808" v="852" actId="22"/>
          <ac:spMkLst>
            <pc:docMk/>
            <pc:sldMk cId="2714201844" sldId="262"/>
            <ac:spMk id="5" creationId="{5EFE3037-6693-40C2-9FE4-220A89FB0264}"/>
          </ac:spMkLst>
        </pc:spChg>
      </pc:sldChg>
      <pc:sldChg chg="modSp add mod">
        <pc:chgData name="guyd777@gmail.com" userId="0296aa640a576345" providerId="LiveId" clId="{EAC7434F-BBB4-4D51-BA8F-62DA33E0F393}" dt="2022-03-22T09:11:15.467" v="160" actId="403"/>
        <pc:sldMkLst>
          <pc:docMk/>
          <pc:sldMk cId="1929976753" sldId="263"/>
        </pc:sldMkLst>
        <pc:spChg chg="mod">
          <ac:chgData name="guyd777@gmail.com" userId="0296aa640a576345" providerId="LiveId" clId="{EAC7434F-BBB4-4D51-BA8F-62DA33E0F393}" dt="2022-03-22T09:11:15.467" v="160" actId="403"/>
          <ac:spMkLst>
            <pc:docMk/>
            <pc:sldMk cId="1929976753" sldId="263"/>
            <ac:spMk id="2" creationId="{88FEDC48-4F80-4894-802F-6D67DA9BBDB0}"/>
          </ac:spMkLst>
        </pc:spChg>
      </pc:sldChg>
      <pc:sldChg chg="modSp add mod">
        <pc:chgData name="guyd777@gmail.com" userId="0296aa640a576345" providerId="LiveId" clId="{EAC7434F-BBB4-4D51-BA8F-62DA33E0F393}" dt="2022-03-22T09:11:27.728" v="162" actId="403"/>
        <pc:sldMkLst>
          <pc:docMk/>
          <pc:sldMk cId="2221952531" sldId="264"/>
        </pc:sldMkLst>
        <pc:spChg chg="mod">
          <ac:chgData name="guyd777@gmail.com" userId="0296aa640a576345" providerId="LiveId" clId="{EAC7434F-BBB4-4D51-BA8F-62DA33E0F393}" dt="2022-03-22T09:11:27.728" v="162" actId="403"/>
          <ac:spMkLst>
            <pc:docMk/>
            <pc:sldMk cId="2221952531" sldId="264"/>
            <ac:spMk id="2" creationId="{89D1D1B1-16ED-43BD-930F-88A6407D97BC}"/>
          </ac:spMkLst>
        </pc:spChg>
      </pc:sldChg>
      <pc:sldChg chg="modSp add mod">
        <pc:chgData name="guyd777@gmail.com" userId="0296aa640a576345" providerId="LiveId" clId="{EAC7434F-BBB4-4D51-BA8F-62DA33E0F393}" dt="2022-03-22T09:11:44.282" v="164" actId="403"/>
        <pc:sldMkLst>
          <pc:docMk/>
          <pc:sldMk cId="1028624806" sldId="265"/>
        </pc:sldMkLst>
        <pc:spChg chg="mod">
          <ac:chgData name="guyd777@gmail.com" userId="0296aa640a576345" providerId="LiveId" clId="{EAC7434F-BBB4-4D51-BA8F-62DA33E0F393}" dt="2022-03-22T09:11:44.282" v="164" actId="403"/>
          <ac:spMkLst>
            <pc:docMk/>
            <pc:sldMk cId="1028624806" sldId="265"/>
            <ac:spMk id="2" creationId="{CC626CEC-5397-411C-866D-17CF9953D901}"/>
          </ac:spMkLst>
        </pc:spChg>
      </pc:sldChg>
      <pc:sldChg chg="modSp add del mod">
        <pc:chgData name="guyd777@gmail.com" userId="0296aa640a576345" providerId="LiveId" clId="{EAC7434F-BBB4-4D51-BA8F-62DA33E0F393}" dt="2022-03-22T10:00:24.364" v="1056" actId="47"/>
        <pc:sldMkLst>
          <pc:docMk/>
          <pc:sldMk cId="3028097858" sldId="266"/>
        </pc:sldMkLst>
        <pc:spChg chg="mod">
          <ac:chgData name="guyd777@gmail.com" userId="0296aa640a576345" providerId="LiveId" clId="{EAC7434F-BBB4-4D51-BA8F-62DA33E0F393}" dt="2022-03-22T09:11:56.283" v="166" actId="403"/>
          <ac:spMkLst>
            <pc:docMk/>
            <pc:sldMk cId="3028097858" sldId="266"/>
            <ac:spMk id="2" creationId="{BEDB377E-679E-41FD-96D4-E9A6B62E9EDD}"/>
          </ac:spMkLst>
        </pc:spChg>
      </pc:sldChg>
      <pc:sldChg chg="modSp add del mod">
        <pc:chgData name="guyd777@gmail.com" userId="0296aa640a576345" providerId="LiveId" clId="{EAC7434F-BBB4-4D51-BA8F-62DA33E0F393}" dt="2022-03-22T10:00:24.763" v="1057" actId="47"/>
        <pc:sldMkLst>
          <pc:docMk/>
          <pc:sldMk cId="2832265584" sldId="267"/>
        </pc:sldMkLst>
        <pc:spChg chg="mod">
          <ac:chgData name="guyd777@gmail.com" userId="0296aa640a576345" providerId="LiveId" clId="{EAC7434F-BBB4-4D51-BA8F-62DA33E0F393}" dt="2022-03-22T09:12:03.882" v="168" actId="403"/>
          <ac:spMkLst>
            <pc:docMk/>
            <pc:sldMk cId="2832265584" sldId="267"/>
            <ac:spMk id="2" creationId="{628D3048-2295-49BF-B26F-EAB716AE1E55}"/>
          </ac:spMkLst>
        </pc:spChg>
      </pc:sldChg>
      <pc:sldChg chg="modSp add del mod">
        <pc:chgData name="guyd777@gmail.com" userId="0296aa640a576345" providerId="LiveId" clId="{EAC7434F-BBB4-4D51-BA8F-62DA33E0F393}" dt="2022-03-22T10:00:25.263" v="1058" actId="47"/>
        <pc:sldMkLst>
          <pc:docMk/>
          <pc:sldMk cId="1760819642" sldId="268"/>
        </pc:sldMkLst>
        <pc:spChg chg="mod">
          <ac:chgData name="guyd777@gmail.com" userId="0296aa640a576345" providerId="LiveId" clId="{EAC7434F-BBB4-4D51-BA8F-62DA33E0F393}" dt="2022-03-22T09:12:15.136" v="170" actId="403"/>
          <ac:spMkLst>
            <pc:docMk/>
            <pc:sldMk cId="1760819642" sldId="268"/>
            <ac:spMk id="2" creationId="{DD7EF10D-60B6-4F3F-A900-11A460EC1DFF}"/>
          </ac:spMkLst>
        </pc:spChg>
      </pc:sldChg>
      <pc:sldChg chg="modSp add del mod">
        <pc:chgData name="guyd777@gmail.com" userId="0296aa640a576345" providerId="LiveId" clId="{EAC7434F-BBB4-4D51-BA8F-62DA33E0F393}" dt="2022-03-22T10:00:19.933" v="1052" actId="47"/>
        <pc:sldMkLst>
          <pc:docMk/>
          <pc:sldMk cId="2420570287" sldId="269"/>
        </pc:sldMkLst>
        <pc:spChg chg="mod">
          <ac:chgData name="guyd777@gmail.com" userId="0296aa640a576345" providerId="LiveId" clId="{EAC7434F-BBB4-4D51-BA8F-62DA33E0F393}" dt="2022-03-22T09:12:21.410" v="172" actId="403"/>
          <ac:spMkLst>
            <pc:docMk/>
            <pc:sldMk cId="2420570287" sldId="269"/>
            <ac:spMk id="2" creationId="{CA5EB4A0-8CAE-422F-B92D-86EE697BEC9A}"/>
          </ac:spMkLst>
        </pc:spChg>
      </pc:sldChg>
      <pc:sldChg chg="modSp add del mod">
        <pc:chgData name="guyd777@gmail.com" userId="0296aa640a576345" providerId="LiveId" clId="{EAC7434F-BBB4-4D51-BA8F-62DA33E0F393}" dt="2022-03-22T10:00:19.765" v="1051" actId="47"/>
        <pc:sldMkLst>
          <pc:docMk/>
          <pc:sldMk cId="665576413" sldId="270"/>
        </pc:sldMkLst>
        <pc:spChg chg="mod">
          <ac:chgData name="guyd777@gmail.com" userId="0296aa640a576345" providerId="LiveId" clId="{EAC7434F-BBB4-4D51-BA8F-62DA33E0F393}" dt="2022-03-22T09:12:29.525" v="174" actId="403"/>
          <ac:spMkLst>
            <pc:docMk/>
            <pc:sldMk cId="665576413" sldId="270"/>
            <ac:spMk id="2" creationId="{43AFCAE6-A7D3-4685-99E1-4F89BA39AA34}"/>
          </ac:spMkLst>
        </pc:spChg>
      </pc:sldChg>
      <pc:sldChg chg="modSp add del mod">
        <pc:chgData name="guyd777@gmail.com" userId="0296aa640a576345" providerId="LiveId" clId="{EAC7434F-BBB4-4D51-BA8F-62DA33E0F393}" dt="2022-03-22T10:00:19.589" v="1050" actId="47"/>
        <pc:sldMkLst>
          <pc:docMk/>
          <pc:sldMk cId="2794794698" sldId="271"/>
        </pc:sldMkLst>
        <pc:spChg chg="mod">
          <ac:chgData name="guyd777@gmail.com" userId="0296aa640a576345" providerId="LiveId" clId="{EAC7434F-BBB4-4D51-BA8F-62DA33E0F393}" dt="2022-03-22T09:12:38.443" v="176" actId="403"/>
          <ac:spMkLst>
            <pc:docMk/>
            <pc:sldMk cId="2794794698" sldId="271"/>
            <ac:spMk id="2" creationId="{69E98D73-0A2E-48BE-87A6-F074C3F8404B}"/>
          </ac:spMkLst>
        </pc:spChg>
      </pc:sldChg>
      <pc:sldChg chg="modSp add del mod">
        <pc:chgData name="guyd777@gmail.com" userId="0296aa640a576345" providerId="LiveId" clId="{EAC7434F-BBB4-4D51-BA8F-62DA33E0F393}" dt="2022-03-22T10:00:19.415" v="1049" actId="47"/>
        <pc:sldMkLst>
          <pc:docMk/>
          <pc:sldMk cId="338970275" sldId="272"/>
        </pc:sldMkLst>
        <pc:spChg chg="mod">
          <ac:chgData name="guyd777@gmail.com" userId="0296aa640a576345" providerId="LiveId" clId="{EAC7434F-BBB4-4D51-BA8F-62DA33E0F393}" dt="2022-03-22T09:12:47.235" v="178" actId="403"/>
          <ac:spMkLst>
            <pc:docMk/>
            <pc:sldMk cId="338970275" sldId="272"/>
            <ac:spMk id="2" creationId="{C06D86C6-9B1C-46EC-B135-742A363C7D9E}"/>
          </ac:spMkLst>
        </pc:spChg>
      </pc:sldChg>
      <pc:sldChg chg="modSp add del mod">
        <pc:chgData name="guyd777@gmail.com" userId="0296aa640a576345" providerId="LiveId" clId="{EAC7434F-BBB4-4D51-BA8F-62DA33E0F393}" dt="2022-03-22T10:00:19.217" v="1048" actId="47"/>
        <pc:sldMkLst>
          <pc:docMk/>
          <pc:sldMk cId="3970361316" sldId="273"/>
        </pc:sldMkLst>
        <pc:spChg chg="mod">
          <ac:chgData name="guyd777@gmail.com" userId="0296aa640a576345" providerId="LiveId" clId="{EAC7434F-BBB4-4D51-BA8F-62DA33E0F393}" dt="2022-03-22T09:12:54.115" v="180" actId="403"/>
          <ac:spMkLst>
            <pc:docMk/>
            <pc:sldMk cId="3970361316" sldId="273"/>
            <ac:spMk id="2" creationId="{C85E964F-1CC0-4CE6-874D-84FF6513CB2F}"/>
          </ac:spMkLst>
        </pc:spChg>
      </pc:sldChg>
      <pc:sldChg chg="modSp add del mod">
        <pc:chgData name="guyd777@gmail.com" userId="0296aa640a576345" providerId="LiveId" clId="{EAC7434F-BBB4-4D51-BA8F-62DA33E0F393}" dt="2022-03-22T10:00:18.634" v="1047" actId="47"/>
        <pc:sldMkLst>
          <pc:docMk/>
          <pc:sldMk cId="4273880988" sldId="274"/>
        </pc:sldMkLst>
        <pc:spChg chg="mod">
          <ac:chgData name="guyd777@gmail.com" userId="0296aa640a576345" providerId="LiveId" clId="{EAC7434F-BBB4-4D51-BA8F-62DA33E0F393}" dt="2022-03-22T09:13:00.142" v="182" actId="403"/>
          <ac:spMkLst>
            <pc:docMk/>
            <pc:sldMk cId="4273880988" sldId="274"/>
            <ac:spMk id="2" creationId="{CE7C7203-38D0-460F-881F-75277CD53A8A}"/>
          </ac:spMkLst>
        </pc:spChg>
      </pc:sldChg>
      <pc:sldChg chg="modSp add del mod">
        <pc:chgData name="guyd777@gmail.com" userId="0296aa640a576345" providerId="LiveId" clId="{EAC7434F-BBB4-4D51-BA8F-62DA33E0F393}" dt="2022-03-22T10:00:17.386" v="1046" actId="47"/>
        <pc:sldMkLst>
          <pc:docMk/>
          <pc:sldMk cId="1777745655" sldId="275"/>
        </pc:sldMkLst>
        <pc:spChg chg="mod">
          <ac:chgData name="guyd777@gmail.com" userId="0296aa640a576345" providerId="LiveId" clId="{EAC7434F-BBB4-4D51-BA8F-62DA33E0F393}" dt="2022-03-22T09:13:12.458" v="184" actId="403"/>
          <ac:spMkLst>
            <pc:docMk/>
            <pc:sldMk cId="1777745655" sldId="275"/>
            <ac:spMk id="2" creationId="{3364BAAA-97B1-40F6-8EE0-7F47D4A2A9C1}"/>
          </ac:spMkLst>
        </pc:spChg>
      </pc:sldChg>
      <pc:sldChg chg="modSp add mod">
        <pc:chgData name="guyd777@gmail.com" userId="0296aa640a576345" providerId="LiveId" clId="{EAC7434F-BBB4-4D51-BA8F-62DA33E0F393}" dt="2022-03-22T09:37:27.952" v="681" actId="20577"/>
        <pc:sldMkLst>
          <pc:docMk/>
          <pc:sldMk cId="1300419682" sldId="276"/>
        </pc:sldMkLst>
        <pc:spChg chg="mod">
          <ac:chgData name="guyd777@gmail.com" userId="0296aa640a576345" providerId="LiveId" clId="{EAC7434F-BBB4-4D51-BA8F-62DA33E0F393}" dt="2022-03-22T09:37:27.952" v="681" actId="20577"/>
          <ac:spMkLst>
            <pc:docMk/>
            <pc:sldMk cId="1300419682" sldId="276"/>
            <ac:spMk id="3" creationId="{1A4B53C5-8A68-4EA8-9D5A-E82DA55AA3F6}"/>
          </ac:spMkLst>
        </pc:spChg>
      </pc:sldChg>
      <pc:sldChg chg="modSp add mod">
        <pc:chgData name="guyd777@gmail.com" userId="0296aa640a576345" providerId="LiveId" clId="{EAC7434F-BBB4-4D51-BA8F-62DA33E0F393}" dt="2022-03-22T09:44:39.276" v="850" actId="20577"/>
        <pc:sldMkLst>
          <pc:docMk/>
          <pc:sldMk cId="1741518793" sldId="277"/>
        </pc:sldMkLst>
        <pc:spChg chg="mod">
          <ac:chgData name="guyd777@gmail.com" userId="0296aa640a576345" providerId="LiveId" clId="{EAC7434F-BBB4-4D51-BA8F-62DA33E0F393}" dt="2022-03-22T09:44:39.276" v="850" actId="20577"/>
          <ac:spMkLst>
            <pc:docMk/>
            <pc:sldMk cId="1741518793" sldId="277"/>
            <ac:spMk id="5" creationId="{9986CBAF-9D9F-4DB7-B43D-24294DD55BC7}"/>
          </ac:spMkLst>
        </pc:spChg>
      </pc:sldChg>
    </pc:docChg>
  </pc:docChgLst>
  <pc:docChgLst>
    <pc:chgData name="guyd777@gmail.com" userId="0296aa640a576345" providerId="LiveId" clId="{FF62DEA4-3836-4F81-A867-4ED8A99065F6}"/>
    <pc:docChg chg="undo custSel modSld">
      <pc:chgData name="guyd777@gmail.com" userId="0296aa640a576345" providerId="LiveId" clId="{FF62DEA4-3836-4F81-A867-4ED8A99065F6}" dt="2022-04-18T09:04:52.175" v="296" actId="1037"/>
      <pc:docMkLst>
        <pc:docMk/>
      </pc:docMkLst>
      <pc:sldChg chg="addSp delSp modSp mod">
        <pc:chgData name="guyd777@gmail.com" userId="0296aa640a576345" providerId="LiveId" clId="{FF62DEA4-3836-4F81-A867-4ED8A99065F6}" dt="2022-04-18T08:35:57.402" v="198" actId="1076"/>
        <pc:sldMkLst>
          <pc:docMk/>
          <pc:sldMk cId="1966198841" sldId="280"/>
        </pc:sldMkLst>
        <pc:picChg chg="add del mod">
          <ac:chgData name="guyd777@gmail.com" userId="0296aa640a576345" providerId="LiveId" clId="{FF62DEA4-3836-4F81-A867-4ED8A99065F6}" dt="2022-04-18T08:35:52.120" v="196" actId="478"/>
          <ac:picMkLst>
            <pc:docMk/>
            <pc:sldMk cId="1966198841" sldId="280"/>
            <ac:picMk id="4" creationId="{5F1ADF07-2993-4590-B434-083B84879F83}"/>
          </ac:picMkLst>
        </pc:picChg>
        <pc:picChg chg="add mod">
          <ac:chgData name="guyd777@gmail.com" userId="0296aa640a576345" providerId="LiveId" clId="{FF62DEA4-3836-4F81-A867-4ED8A99065F6}" dt="2022-04-18T08:35:57.402" v="198" actId="1076"/>
          <ac:picMkLst>
            <pc:docMk/>
            <pc:sldMk cId="1966198841" sldId="280"/>
            <ac:picMk id="6" creationId="{6987CD71-6E9E-4B48-B46A-2BD3DBA0B7CC}"/>
          </ac:picMkLst>
        </pc:picChg>
      </pc:sldChg>
      <pc:sldChg chg="addSp modSp mod">
        <pc:chgData name="guyd777@gmail.com" userId="0296aa640a576345" providerId="LiveId" clId="{FF62DEA4-3836-4F81-A867-4ED8A99065F6}" dt="2022-04-18T08:47:33.717" v="201" actId="1076"/>
        <pc:sldMkLst>
          <pc:docMk/>
          <pc:sldMk cId="3969405186" sldId="285"/>
        </pc:sldMkLst>
        <pc:picChg chg="add mod">
          <ac:chgData name="guyd777@gmail.com" userId="0296aa640a576345" providerId="LiveId" clId="{FF62DEA4-3836-4F81-A867-4ED8A99065F6}" dt="2022-04-18T08:47:33.717" v="201" actId="1076"/>
          <ac:picMkLst>
            <pc:docMk/>
            <pc:sldMk cId="3969405186" sldId="285"/>
            <ac:picMk id="4" creationId="{FFC454A6-03C4-45AC-9463-3824DFEADA7C}"/>
          </ac:picMkLst>
        </pc:picChg>
      </pc:sldChg>
      <pc:sldChg chg="addSp delSp modSp mod">
        <pc:chgData name="guyd777@gmail.com" userId="0296aa640a576345" providerId="LiveId" clId="{FF62DEA4-3836-4F81-A867-4ED8A99065F6}" dt="2022-04-18T08:50:20.709" v="207" actId="1076"/>
        <pc:sldMkLst>
          <pc:docMk/>
          <pc:sldMk cId="3421250350" sldId="289"/>
        </pc:sldMkLst>
        <pc:picChg chg="add del mod">
          <ac:chgData name="guyd777@gmail.com" userId="0296aa640a576345" providerId="LiveId" clId="{FF62DEA4-3836-4F81-A867-4ED8A99065F6}" dt="2022-04-18T08:50:16.606" v="205" actId="478"/>
          <ac:picMkLst>
            <pc:docMk/>
            <pc:sldMk cId="3421250350" sldId="289"/>
            <ac:picMk id="5" creationId="{DAC1312C-9DEA-41E4-B972-71E7B936B3D4}"/>
          </ac:picMkLst>
        </pc:picChg>
        <pc:picChg chg="add mod">
          <ac:chgData name="guyd777@gmail.com" userId="0296aa640a576345" providerId="LiveId" clId="{FF62DEA4-3836-4F81-A867-4ED8A99065F6}" dt="2022-04-18T08:50:20.709" v="207" actId="1076"/>
          <ac:picMkLst>
            <pc:docMk/>
            <pc:sldMk cId="3421250350" sldId="289"/>
            <ac:picMk id="6146" creationId="{F78426E1-8D53-41EA-A466-587467B91E1A}"/>
          </ac:picMkLst>
        </pc:picChg>
      </pc:sldChg>
      <pc:sldChg chg="addSp delSp modSp mod">
        <pc:chgData name="guyd777@gmail.com" userId="0296aa640a576345" providerId="LiveId" clId="{FF62DEA4-3836-4F81-A867-4ED8A99065F6}" dt="2022-04-18T08:56:29.185" v="258" actId="1035"/>
        <pc:sldMkLst>
          <pc:docMk/>
          <pc:sldMk cId="65217361" sldId="291"/>
        </pc:sldMkLst>
        <pc:spChg chg="mod">
          <ac:chgData name="guyd777@gmail.com" userId="0296aa640a576345" providerId="LiveId" clId="{FF62DEA4-3836-4F81-A867-4ED8A99065F6}" dt="2022-04-18T08:55:02.140" v="215" actId="1076"/>
          <ac:spMkLst>
            <pc:docMk/>
            <pc:sldMk cId="65217361" sldId="291"/>
            <ac:spMk id="2" creationId="{00000000-0000-0000-0000-000000000000}"/>
          </ac:spMkLst>
        </pc:spChg>
        <pc:picChg chg="mod">
          <ac:chgData name="guyd777@gmail.com" userId="0296aa640a576345" providerId="LiveId" clId="{FF62DEA4-3836-4F81-A867-4ED8A99065F6}" dt="2022-04-18T08:55:08.971" v="218" actId="1076"/>
          <ac:picMkLst>
            <pc:docMk/>
            <pc:sldMk cId="65217361" sldId="291"/>
            <ac:picMk id="3" creationId="{00000000-0000-0000-0000-000000000000}"/>
          </ac:picMkLst>
        </pc:picChg>
        <pc:picChg chg="add mod">
          <ac:chgData name="guyd777@gmail.com" userId="0296aa640a576345" providerId="LiveId" clId="{FF62DEA4-3836-4F81-A867-4ED8A99065F6}" dt="2022-04-18T08:56:29.185" v="258" actId="1035"/>
          <ac:picMkLst>
            <pc:docMk/>
            <pc:sldMk cId="65217361" sldId="291"/>
            <ac:picMk id="5" creationId="{02A887E5-70A4-4D47-8104-02EBA362BD89}"/>
          </ac:picMkLst>
        </pc:picChg>
        <pc:picChg chg="add del mod">
          <ac:chgData name="guyd777@gmail.com" userId="0296aa640a576345" providerId="LiveId" clId="{FF62DEA4-3836-4F81-A867-4ED8A99065F6}" dt="2022-04-18T08:54:27.374" v="214" actId="478"/>
          <ac:picMkLst>
            <pc:docMk/>
            <pc:sldMk cId="65217361" sldId="291"/>
            <ac:picMk id="8194" creationId="{C2AE290A-5BA7-4AC8-87C9-D561FC1326AA}"/>
          </ac:picMkLst>
        </pc:picChg>
        <pc:picChg chg="add del mod">
          <ac:chgData name="guyd777@gmail.com" userId="0296aa640a576345" providerId="LiveId" clId="{FF62DEA4-3836-4F81-A867-4ED8A99065F6}" dt="2022-04-18T08:55:23.063" v="222" actId="478"/>
          <ac:picMkLst>
            <pc:docMk/>
            <pc:sldMk cId="65217361" sldId="291"/>
            <ac:picMk id="8196" creationId="{2E683103-83BA-4453-89A6-41686AB7D2A4}"/>
          </ac:picMkLst>
        </pc:picChg>
        <pc:picChg chg="add del mod">
          <ac:chgData name="guyd777@gmail.com" userId="0296aa640a576345" providerId="LiveId" clId="{FF62DEA4-3836-4F81-A867-4ED8A99065F6}" dt="2022-04-18T08:56:08.931" v="226" actId="478"/>
          <ac:picMkLst>
            <pc:docMk/>
            <pc:sldMk cId="65217361" sldId="291"/>
            <ac:picMk id="8198" creationId="{ACD04ED5-9DA2-4D87-9FDF-B0069F0C392C}"/>
          </ac:picMkLst>
        </pc:picChg>
      </pc:sldChg>
      <pc:sldChg chg="addSp modSp">
        <pc:chgData name="guyd777@gmail.com" userId="0296aa640a576345" providerId="LiveId" clId="{FF62DEA4-3836-4F81-A867-4ED8A99065F6}" dt="2022-04-17T20:07:24.970" v="6" actId="1076"/>
        <pc:sldMkLst>
          <pc:docMk/>
          <pc:sldMk cId="1805570205" sldId="292"/>
        </pc:sldMkLst>
        <pc:picChg chg="add mod">
          <ac:chgData name="guyd777@gmail.com" userId="0296aa640a576345" providerId="LiveId" clId="{FF62DEA4-3836-4F81-A867-4ED8A99065F6}" dt="2022-04-17T20:07:24.970" v="6" actId="1076"/>
          <ac:picMkLst>
            <pc:docMk/>
            <pc:sldMk cId="1805570205" sldId="292"/>
            <ac:picMk id="1026" creationId="{3C0D2914-021E-42E8-B623-6816798AEF27}"/>
          </ac:picMkLst>
        </pc:picChg>
      </pc:sldChg>
      <pc:sldChg chg="addSp modSp">
        <pc:chgData name="guyd777@gmail.com" userId="0296aa640a576345" providerId="LiveId" clId="{FF62DEA4-3836-4F81-A867-4ED8A99065F6}" dt="2022-04-18T09:03:10.751" v="286" actId="1076"/>
        <pc:sldMkLst>
          <pc:docMk/>
          <pc:sldMk cId="2211651432" sldId="293"/>
        </pc:sldMkLst>
        <pc:picChg chg="add mod">
          <ac:chgData name="guyd777@gmail.com" userId="0296aa640a576345" providerId="LiveId" clId="{FF62DEA4-3836-4F81-A867-4ED8A99065F6}" dt="2022-04-18T09:03:10.751" v="286" actId="1076"/>
          <ac:picMkLst>
            <pc:docMk/>
            <pc:sldMk cId="2211651432" sldId="293"/>
            <ac:picMk id="3074" creationId="{FE9FBFB8-CCDC-4AA2-AE35-FA88813FD52C}"/>
          </ac:picMkLst>
        </pc:picChg>
      </pc:sldChg>
      <pc:sldChg chg="addSp modSp">
        <pc:chgData name="guyd777@gmail.com" userId="0296aa640a576345" providerId="LiveId" clId="{FF62DEA4-3836-4F81-A867-4ED8A99065F6}" dt="2022-04-17T20:20:39.739" v="176" actId="1076"/>
        <pc:sldMkLst>
          <pc:docMk/>
          <pc:sldMk cId="191641034" sldId="294"/>
        </pc:sldMkLst>
        <pc:picChg chg="add mod">
          <ac:chgData name="guyd777@gmail.com" userId="0296aa640a576345" providerId="LiveId" clId="{FF62DEA4-3836-4F81-A867-4ED8A99065F6}" dt="2022-04-17T20:20:39.739" v="176" actId="1076"/>
          <ac:picMkLst>
            <pc:docMk/>
            <pc:sldMk cId="191641034" sldId="294"/>
            <ac:picMk id="4098" creationId="{D27A193A-F5A5-4CEB-AF39-AE43464164E3}"/>
          </ac:picMkLst>
        </pc:picChg>
      </pc:sldChg>
      <pc:sldChg chg="addSp modSp">
        <pc:chgData name="guyd777@gmail.com" userId="0296aa640a576345" providerId="LiveId" clId="{FF62DEA4-3836-4F81-A867-4ED8A99065F6}" dt="2022-04-17T20:22:39.484" v="180" actId="1076"/>
        <pc:sldMkLst>
          <pc:docMk/>
          <pc:sldMk cId="1536915262" sldId="295"/>
        </pc:sldMkLst>
        <pc:picChg chg="add mod">
          <ac:chgData name="guyd777@gmail.com" userId="0296aa640a576345" providerId="LiveId" clId="{FF62DEA4-3836-4F81-A867-4ED8A99065F6}" dt="2022-04-17T20:22:39.484" v="180" actId="1076"/>
          <ac:picMkLst>
            <pc:docMk/>
            <pc:sldMk cId="1536915262" sldId="295"/>
            <ac:picMk id="5122" creationId="{32E0B66C-4C54-482B-B2C5-3DA1FD4559F2}"/>
          </ac:picMkLst>
        </pc:picChg>
      </pc:sldChg>
      <pc:sldChg chg="addSp modSp">
        <pc:chgData name="guyd777@gmail.com" userId="0296aa640a576345" providerId="LiveId" clId="{FF62DEA4-3836-4F81-A867-4ED8A99065F6}" dt="2022-04-18T09:00:50.717" v="272" actId="1076"/>
        <pc:sldMkLst>
          <pc:docMk/>
          <pc:sldMk cId="2927812396" sldId="296"/>
        </pc:sldMkLst>
        <pc:spChg chg="mod">
          <ac:chgData name="guyd777@gmail.com" userId="0296aa640a576345" providerId="LiveId" clId="{FF62DEA4-3836-4F81-A867-4ED8A99065F6}" dt="2022-04-18T09:00:37.303" v="268" actId="1076"/>
          <ac:spMkLst>
            <pc:docMk/>
            <pc:sldMk cId="2927812396" sldId="296"/>
            <ac:spMk id="5" creationId="{00000000-0000-0000-0000-000000000000}"/>
          </ac:spMkLst>
        </pc:spChg>
        <pc:picChg chg="add mod">
          <ac:chgData name="guyd777@gmail.com" userId="0296aa640a576345" providerId="LiveId" clId="{FF62DEA4-3836-4F81-A867-4ED8A99065F6}" dt="2022-04-18T09:00:50.717" v="272" actId="1076"/>
          <ac:picMkLst>
            <pc:docMk/>
            <pc:sldMk cId="2927812396" sldId="296"/>
            <ac:picMk id="11266" creationId="{50DB42AE-C941-4ADC-9D31-1477579990F3}"/>
          </ac:picMkLst>
        </pc:picChg>
      </pc:sldChg>
      <pc:sldChg chg="addSp modSp">
        <pc:chgData name="guyd777@gmail.com" userId="0296aa640a576345" providerId="LiveId" clId="{FF62DEA4-3836-4F81-A867-4ED8A99065F6}" dt="2022-04-18T09:04:24.834" v="292" actId="1076"/>
        <pc:sldMkLst>
          <pc:docMk/>
          <pc:sldMk cId="2502815026" sldId="299"/>
        </pc:sldMkLst>
        <pc:spChg chg="mod">
          <ac:chgData name="guyd777@gmail.com" userId="0296aa640a576345" providerId="LiveId" clId="{FF62DEA4-3836-4F81-A867-4ED8A99065F6}" dt="2022-04-18T09:04:11.285" v="289" actId="1076"/>
          <ac:spMkLst>
            <pc:docMk/>
            <pc:sldMk cId="2502815026" sldId="299"/>
            <ac:spMk id="12" creationId="{00000000-0000-0000-0000-000000000000}"/>
          </ac:spMkLst>
        </pc:spChg>
        <pc:picChg chg="add mod">
          <ac:chgData name="guyd777@gmail.com" userId="0296aa640a576345" providerId="LiveId" clId="{FF62DEA4-3836-4F81-A867-4ED8A99065F6}" dt="2022-04-18T09:04:24.834" v="292" actId="1076"/>
          <ac:picMkLst>
            <pc:docMk/>
            <pc:sldMk cId="2502815026" sldId="299"/>
            <ac:picMk id="13314" creationId="{0B4C9B69-6585-47C8-9DE5-FEF3E4198620}"/>
          </ac:picMkLst>
        </pc:picChg>
      </pc:sldChg>
      <pc:sldChg chg="addSp delSp modSp">
        <pc:chgData name="guyd777@gmail.com" userId="0296aa640a576345" providerId="LiveId" clId="{FF62DEA4-3836-4F81-A867-4ED8A99065F6}" dt="2022-04-18T09:02:42.693" v="284" actId="1037"/>
        <pc:sldMkLst>
          <pc:docMk/>
          <pc:sldMk cId="4077675347" sldId="300"/>
        </pc:sldMkLst>
        <pc:picChg chg="add del mod">
          <ac:chgData name="guyd777@gmail.com" userId="0296aa640a576345" providerId="LiveId" clId="{FF62DEA4-3836-4F81-A867-4ED8A99065F6}" dt="2022-04-18T09:02:24.065" v="276" actId="478"/>
          <ac:picMkLst>
            <pc:docMk/>
            <pc:sldMk cId="4077675347" sldId="300"/>
            <ac:picMk id="12290" creationId="{8B215E3F-6C5C-4887-9134-45DE1E495883}"/>
          </ac:picMkLst>
        </pc:picChg>
        <pc:picChg chg="add mod">
          <ac:chgData name="guyd777@gmail.com" userId="0296aa640a576345" providerId="LiveId" clId="{FF62DEA4-3836-4F81-A867-4ED8A99065F6}" dt="2022-04-18T09:02:42.693" v="284" actId="1037"/>
          <ac:picMkLst>
            <pc:docMk/>
            <pc:sldMk cId="4077675347" sldId="300"/>
            <ac:picMk id="12292" creationId="{F082383A-59AF-4DB9-88C3-461C7139ECA3}"/>
          </ac:picMkLst>
        </pc:picChg>
      </pc:sldChg>
      <pc:sldChg chg="addSp modSp mod">
        <pc:chgData name="guyd777@gmail.com" userId="0296aa640a576345" providerId="LiveId" clId="{FF62DEA4-3836-4F81-A867-4ED8A99065F6}" dt="2022-04-17T20:09:17.383" v="13" actId="1076"/>
        <pc:sldMkLst>
          <pc:docMk/>
          <pc:sldMk cId="2828899711" sldId="301"/>
        </pc:sldMkLst>
        <pc:spChg chg="mod">
          <ac:chgData name="guyd777@gmail.com" userId="0296aa640a576345" providerId="LiveId" clId="{FF62DEA4-3836-4F81-A867-4ED8A99065F6}" dt="2022-04-17T20:08:58.454" v="9" actId="1076"/>
          <ac:spMkLst>
            <pc:docMk/>
            <pc:sldMk cId="2828899711" sldId="301"/>
            <ac:spMk id="4" creationId="{00000000-0000-0000-0000-000000000000}"/>
          </ac:spMkLst>
        </pc:spChg>
        <pc:spChg chg="mod">
          <ac:chgData name="guyd777@gmail.com" userId="0296aa640a576345" providerId="LiveId" clId="{FF62DEA4-3836-4F81-A867-4ED8A99065F6}" dt="2022-04-17T20:09:06.112" v="10" actId="1076"/>
          <ac:spMkLst>
            <pc:docMk/>
            <pc:sldMk cId="2828899711" sldId="301"/>
            <ac:spMk id="5" creationId="{00000000-0000-0000-0000-000000000000}"/>
          </ac:spMkLst>
        </pc:spChg>
        <pc:picChg chg="add mod">
          <ac:chgData name="guyd777@gmail.com" userId="0296aa640a576345" providerId="LiveId" clId="{FF62DEA4-3836-4F81-A867-4ED8A99065F6}" dt="2022-04-17T20:09:17.383" v="13" actId="1076"/>
          <ac:picMkLst>
            <pc:docMk/>
            <pc:sldMk cId="2828899711" sldId="301"/>
            <ac:picMk id="2050" creationId="{FB85E683-78A8-426B-9E72-9ADDC4AAFC83}"/>
          </ac:picMkLst>
        </pc:picChg>
      </pc:sldChg>
      <pc:sldChg chg="addSp modSp mod">
        <pc:chgData name="guyd777@gmail.com" userId="0296aa640a576345" providerId="LiveId" clId="{FF62DEA4-3836-4F81-A867-4ED8A99065F6}" dt="2022-04-18T08:57:47.432" v="263" actId="1076"/>
        <pc:sldMkLst>
          <pc:docMk/>
          <pc:sldMk cId="1525567496" sldId="303"/>
        </pc:sldMkLst>
        <pc:picChg chg="mod">
          <ac:chgData name="guyd777@gmail.com" userId="0296aa640a576345" providerId="LiveId" clId="{FF62DEA4-3836-4F81-A867-4ED8A99065F6}" dt="2022-04-18T08:57:33.723" v="262" actId="1076"/>
          <ac:picMkLst>
            <pc:docMk/>
            <pc:sldMk cId="1525567496" sldId="303"/>
            <ac:picMk id="7" creationId="{00000000-0000-0000-0000-000000000000}"/>
          </ac:picMkLst>
        </pc:picChg>
        <pc:picChg chg="add mod">
          <ac:chgData name="guyd777@gmail.com" userId="0296aa640a576345" providerId="LiveId" clId="{FF62DEA4-3836-4F81-A867-4ED8A99065F6}" dt="2022-04-18T08:57:47.432" v="263" actId="1076"/>
          <ac:picMkLst>
            <pc:docMk/>
            <pc:sldMk cId="1525567496" sldId="303"/>
            <ac:picMk id="9218" creationId="{AFF5DCCA-5307-45AA-9589-1E8A26394FC1}"/>
          </ac:picMkLst>
        </pc:picChg>
      </pc:sldChg>
      <pc:sldChg chg="addSp modSp">
        <pc:chgData name="guyd777@gmail.com" userId="0296aa640a576345" providerId="LiveId" clId="{FF62DEA4-3836-4F81-A867-4ED8A99065F6}" dt="2022-04-18T08:50:46.838" v="211" actId="1076"/>
        <pc:sldMkLst>
          <pc:docMk/>
          <pc:sldMk cId="2168465115" sldId="304"/>
        </pc:sldMkLst>
        <pc:picChg chg="add mod">
          <ac:chgData name="guyd777@gmail.com" userId="0296aa640a576345" providerId="LiveId" clId="{FF62DEA4-3836-4F81-A867-4ED8A99065F6}" dt="2022-04-18T08:50:46.838" v="211" actId="1076"/>
          <ac:picMkLst>
            <pc:docMk/>
            <pc:sldMk cId="2168465115" sldId="304"/>
            <ac:picMk id="7170" creationId="{B0A31CA8-4123-4783-B979-AA8AB7CE1651}"/>
          </ac:picMkLst>
        </pc:picChg>
      </pc:sldChg>
      <pc:sldChg chg="addSp modSp">
        <pc:chgData name="guyd777@gmail.com" userId="0296aa640a576345" providerId="LiveId" clId="{FF62DEA4-3836-4F81-A867-4ED8A99065F6}" dt="2022-04-18T09:04:52.175" v="296" actId="1037"/>
        <pc:sldMkLst>
          <pc:docMk/>
          <pc:sldMk cId="2052297079" sldId="308"/>
        </pc:sldMkLst>
        <pc:picChg chg="add mod">
          <ac:chgData name="guyd777@gmail.com" userId="0296aa640a576345" providerId="LiveId" clId="{FF62DEA4-3836-4F81-A867-4ED8A99065F6}" dt="2022-04-18T09:04:52.175" v="296" actId="1037"/>
          <ac:picMkLst>
            <pc:docMk/>
            <pc:sldMk cId="2052297079" sldId="308"/>
            <ac:picMk id="10242" creationId="{AE7D7833-DF83-4A03-9C5A-0CA1A9D158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B433860-6C75-4F88-8CFE-A1605FC266A0}" type="datetimeFigureOut">
              <a:rPr lang="he-IL" smtClean="0"/>
              <a:t>כ'/ניסן/תשפ"ב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4B029361-0720-49BC-8BD1-195EB88ED4D1}" type="slidenum">
              <a:rPr lang="he-IL" smtClean="0"/>
              <a:t>‹#›</a:t>
            </a:fld>
            <a:endParaRPr lang="he-IL"/>
          </a:p>
        </p:txBody>
      </p:sp>
    </p:spTree>
    <p:extLst>
      <p:ext uri="{BB962C8B-B14F-4D97-AF65-F5344CB8AC3E}">
        <p14:creationId xmlns:p14="http://schemas.microsoft.com/office/powerpoint/2010/main" val="8333877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a:xfrm>
            <a:off x="5332412" y="5883275"/>
            <a:ext cx="4324044" cy="365125"/>
          </a:xfrm>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2737467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94C56E-C46D-4C06-8C25-A66D4E16ADC6}" type="datetime8">
              <a:rPr lang="he-IL" smtClean="0"/>
              <a:t>21 אפריל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22962152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6252532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0232982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20690865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5643759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65454215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45683337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3732580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951856" y="5867131"/>
            <a:ext cx="551167" cy="365125"/>
          </a:xfrm>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4073230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4C56E-C46D-4C06-8C25-A66D4E16ADC6}" type="datetime8">
              <a:rPr lang="he-IL" smtClean="0"/>
              <a:t>21 אפריל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1012819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94C56E-C46D-4C06-8C25-A66D4E16ADC6}" type="datetime8">
              <a:rPr lang="he-IL" smtClean="0"/>
              <a:t>21 אפריל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2781210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94C56E-C46D-4C06-8C25-A66D4E16ADC6}" type="datetime8">
              <a:rPr lang="he-IL" smtClean="0"/>
              <a:t>21 אפריל 22</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352097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4C56E-C46D-4C06-8C25-A66D4E16ADC6}" type="datetime8">
              <a:rPr lang="he-IL" smtClean="0"/>
              <a:t>21 אפריל 22</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8046669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4C56E-C46D-4C06-8C25-A66D4E16ADC6}" type="datetime8">
              <a:rPr lang="he-IL" smtClean="0"/>
              <a:t>21 אפריל 22</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30451364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94C56E-C46D-4C06-8C25-A66D4E16ADC6}" type="datetime8">
              <a:rPr lang="he-IL" smtClean="0"/>
              <a:t>21 אפריל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14855501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94C56E-C46D-4C06-8C25-A66D4E16ADC6}" type="datetime8">
              <a:rPr lang="he-IL" smtClean="0"/>
              <a:t>21 אפריל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8868EE-B5F9-4FF6-93C6-60FAB424495B}" type="slidenum">
              <a:rPr lang="he-IL" smtClean="0"/>
              <a:t>‹#›</a:t>
            </a:fld>
            <a:endParaRPr lang="he-IL"/>
          </a:p>
        </p:txBody>
      </p:sp>
    </p:spTree>
    <p:extLst>
      <p:ext uri="{BB962C8B-B14F-4D97-AF65-F5344CB8AC3E}">
        <p14:creationId xmlns:p14="http://schemas.microsoft.com/office/powerpoint/2010/main" val="289997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94C56E-C46D-4C06-8C25-A66D4E16ADC6}" type="datetime8">
              <a:rPr lang="he-IL" smtClean="0"/>
              <a:t>21 אפריל 22</a:t>
            </a:fld>
            <a:endParaRPr lang="he-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8868EE-B5F9-4FF6-93C6-60FAB424495B}" type="slidenum">
              <a:rPr lang="he-IL" smtClean="0"/>
              <a:t>‹#›</a:t>
            </a:fld>
            <a:endParaRPr lang="he-IL"/>
          </a:p>
        </p:txBody>
      </p:sp>
    </p:spTree>
    <p:extLst>
      <p:ext uri="{BB962C8B-B14F-4D97-AF65-F5344CB8AC3E}">
        <p14:creationId xmlns:p14="http://schemas.microsoft.com/office/powerpoint/2010/main" val="15518892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pic>
        <p:nvPicPr>
          <p:cNvPr id="4" name="תמונה 3" descr="Technion">
            <a:extLst>
              <a:ext uri="{FF2B5EF4-FFF2-40B4-BE49-F238E27FC236}">
                <a16:creationId xmlns:a16="http://schemas.microsoft.com/office/drawing/2014/main" id="{D8928D37-A4D1-4D47-99FF-7AEBEE7F2CF2}"/>
              </a:ext>
            </a:extLst>
          </p:cNvPr>
          <p:cNvPicPr>
            <a:picLocks noChangeAspect="1"/>
          </p:cNvPicPr>
          <p:nvPr/>
        </p:nvPicPr>
        <p:blipFill>
          <a:blip r:embed="rId3" cstate="hqprint">
            <a:clrChange>
              <a:clrFrom>
                <a:srgbClr val="FDFBFE"/>
              </a:clrFrom>
              <a:clrTo>
                <a:srgbClr val="FDFBFE">
                  <a:alpha val="0"/>
                </a:srgbClr>
              </a:clrTo>
            </a:clrChange>
            <a:extLst>
              <a:ext uri="{28A0092B-C50C-407E-A947-70E740481C1C}">
                <a14:useLocalDpi xmlns:a14="http://schemas.microsoft.com/office/drawing/2010/main" val="0"/>
              </a:ext>
            </a:extLst>
          </a:blip>
          <a:stretch>
            <a:fillRect/>
          </a:stretch>
        </p:blipFill>
        <p:spPr bwMode="auto">
          <a:xfrm>
            <a:off x="1755192" y="418997"/>
            <a:ext cx="3828512" cy="800442"/>
          </a:xfrm>
          <a:prstGeom prst="rect">
            <a:avLst/>
          </a:prstGeom>
          <a:noFill/>
          <a:ln>
            <a:noFill/>
          </a:ln>
        </p:spPr>
      </p:pic>
      <p:pic>
        <p:nvPicPr>
          <p:cNvPr id="5" name="תמונה 4" descr="תמונה שמכילה טקסט  התיאור נוצר באופן אוטומטי">
            <a:extLst>
              <a:ext uri="{FF2B5EF4-FFF2-40B4-BE49-F238E27FC236}">
                <a16:creationId xmlns:a16="http://schemas.microsoft.com/office/drawing/2014/main" id="{1AEE2B47-D5AF-4687-9E35-9650F8658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301645" y="251358"/>
            <a:ext cx="2766165" cy="956632"/>
          </a:xfrm>
          <a:prstGeom prst="rect">
            <a:avLst/>
          </a:prstGeom>
          <a:noFill/>
          <a:ln>
            <a:noFill/>
          </a:ln>
        </p:spPr>
      </p:pic>
      <p:pic>
        <p:nvPicPr>
          <p:cNvPr id="6" name="תמונה 5">
            <a:extLst>
              <a:ext uri="{FF2B5EF4-FFF2-40B4-BE49-F238E27FC236}">
                <a16:creationId xmlns:a16="http://schemas.microsoft.com/office/drawing/2014/main" id="{A24CC0D8-95F3-4063-9112-688DE8F47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671126" y="381016"/>
            <a:ext cx="3311727" cy="838423"/>
          </a:xfrm>
          <a:prstGeom prst="rect">
            <a:avLst/>
          </a:prstGeom>
          <a:noFill/>
        </p:spPr>
      </p:pic>
      <p:sp>
        <p:nvSpPr>
          <p:cNvPr id="8" name="תיבת טקסט 7">
            <a:extLst>
              <a:ext uri="{FF2B5EF4-FFF2-40B4-BE49-F238E27FC236}">
                <a16:creationId xmlns:a16="http://schemas.microsoft.com/office/drawing/2014/main" id="{AF4D28A0-2D27-417B-8DB7-6857FCADF135}"/>
              </a:ext>
            </a:extLst>
          </p:cNvPr>
          <p:cNvSpPr txBox="1"/>
          <p:nvPr/>
        </p:nvSpPr>
        <p:spPr>
          <a:xfrm>
            <a:off x="1422400" y="1219439"/>
            <a:ext cx="10352675" cy="3262432"/>
          </a:xfrm>
          <a:prstGeom prst="rect">
            <a:avLst/>
          </a:prstGeom>
          <a:noFill/>
        </p:spPr>
        <p:txBody>
          <a:bodyPr wrap="square">
            <a:spAutoFit/>
          </a:bodyPr>
          <a:lstStyle/>
          <a:p>
            <a:pPr algn="just" rtl="1">
              <a:lnSpc>
                <a:spcPct val="150000"/>
              </a:lnSpc>
              <a:spcAft>
                <a:spcPts val="800"/>
              </a:spcAft>
            </a:pPr>
            <a:r>
              <a:rPr lang="he-IL" sz="4000" b="1" dirty="0">
                <a:effectLst/>
                <a:ea typeface="Calibri" panose="020F0502020204030204" pitchFamily="34" charset="0"/>
                <a:cs typeface="David" panose="020E0502060401010101" pitchFamily="34" charset="-79"/>
              </a:rPr>
              <a:t>אספקת אנרגיה מתמדת עבור מקום חיוני דל אמצעים</a:t>
            </a:r>
          </a:p>
          <a:p>
            <a:pPr algn="just" rtl="1">
              <a:lnSpc>
                <a:spcPct val="150000"/>
              </a:lnSpc>
              <a:spcAft>
                <a:spcPts val="800"/>
              </a:spcAft>
            </a:pPr>
            <a:endParaRPr lang="he-IL" sz="2000" dirty="0">
              <a:effectLst/>
              <a:ea typeface="Calibri" panose="020F0502020204030204" pitchFamily="34" charset="0"/>
              <a:cs typeface="David" panose="020E0502060401010101" pitchFamily="34" charset="-79"/>
            </a:endParaRPr>
          </a:p>
          <a:p>
            <a:pPr algn="just" rtl="1">
              <a:lnSpc>
                <a:spcPct val="150000"/>
              </a:lnSpc>
              <a:spcAft>
                <a:spcPts val="800"/>
              </a:spcAft>
            </a:pPr>
            <a:r>
              <a:rPr lang="he-IL" sz="3200" dirty="0">
                <a:effectLst/>
                <a:ea typeface="Calibri" panose="020F0502020204030204" pitchFamily="34" charset="0"/>
                <a:cs typeface="David" panose="020E0502060401010101" pitchFamily="34" charset="-79"/>
              </a:rPr>
              <a:t>אלעד יצחק וגיא דאובר </a:t>
            </a:r>
          </a:p>
          <a:p>
            <a:pPr algn="just" rtl="1">
              <a:lnSpc>
                <a:spcPct val="150000"/>
              </a:lnSpc>
              <a:spcAft>
                <a:spcPts val="800"/>
              </a:spcAft>
            </a:pPr>
            <a:r>
              <a:rPr lang="he-IL" sz="3200" dirty="0">
                <a:effectLst/>
                <a:ea typeface="Calibri" panose="020F0502020204030204" pitchFamily="34" charset="0"/>
                <a:cs typeface="David" panose="020E0502060401010101" pitchFamily="34" charset="-79"/>
              </a:rPr>
              <a:t>בהנחיית מייקל פרל</a:t>
            </a:r>
          </a:p>
        </p:txBody>
      </p:sp>
      <p:pic>
        <p:nvPicPr>
          <p:cNvPr id="2054" name="Picture 6" descr="Wind power costs could drop 50%. Solar PV could provide up to 50% of global  power. Damn. - V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176071"/>
            <a:ext cx="7022895" cy="468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065818" y="5050839"/>
            <a:ext cx="5001992" cy="1856919"/>
          </a:xfrm>
          <a:prstGeom prst="rect">
            <a:avLst/>
          </a:prstGeom>
        </p:spPr>
        <p:txBody>
          <a:bodyPr wrap="square">
            <a:spAutoFit/>
          </a:bodyPr>
          <a:lstStyle/>
          <a:p>
            <a:pPr algn="just" rtl="0">
              <a:lnSpc>
                <a:spcPct val="150000"/>
              </a:lnSpc>
              <a:spcAft>
                <a:spcPts val="800"/>
              </a:spcAft>
            </a:pPr>
            <a:r>
              <a:rPr lang="en-GB" i="1" dirty="0">
                <a:latin typeface="Times New Roman" panose="02020603050405020304" pitchFamily="18" charset="0"/>
                <a:cs typeface="Times New Roman" panose="02020603050405020304" pitchFamily="18" charset="0"/>
              </a:rPr>
              <a:t>"Gordon Brown thinks you can solve climate change by changing your lightbulbs. I think you should solve climate change by changing the government"</a:t>
            </a:r>
            <a:endParaRPr lang="he-IL" i="1" dirty="0">
              <a:latin typeface="Times New Roman" panose="02020603050405020304" pitchFamily="18" charset="0"/>
              <a:cs typeface="Times New Roman" panose="02020603050405020304" pitchFamily="18" charset="0"/>
            </a:endParaRPr>
          </a:p>
          <a:p>
            <a:pPr algn="just" rtl="0">
              <a:lnSpc>
                <a:spcPct val="150000"/>
              </a:lnSpc>
              <a:spcAft>
                <a:spcPts val="800"/>
              </a:spcAft>
            </a:pPr>
            <a:r>
              <a:rPr lang="en-GB" dirty="0" err="1">
                <a:latin typeface="Times New Roman" panose="02020603050405020304" pitchFamily="18" charset="0"/>
                <a:cs typeface="Times New Roman" panose="02020603050405020304" pitchFamily="18" charset="0"/>
              </a:rPr>
              <a:t>Siân</a:t>
            </a:r>
            <a:r>
              <a:rPr lang="en-GB" dirty="0">
                <a:latin typeface="Times New Roman" panose="02020603050405020304" pitchFamily="18" charset="0"/>
                <a:cs typeface="Times New Roman" panose="02020603050405020304" pitchFamily="18" charset="0"/>
              </a:rPr>
              <a:t> Berry</a:t>
            </a:r>
          </a:p>
        </p:txBody>
      </p:sp>
    </p:spTree>
    <p:extLst>
      <p:ext uri="{BB962C8B-B14F-4D97-AF65-F5344CB8AC3E}">
        <p14:creationId xmlns:p14="http://schemas.microsoft.com/office/powerpoint/2010/main" val="714453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82981" y="168564"/>
            <a:ext cx="9120042" cy="958273"/>
          </a:xfrm>
        </p:spPr>
        <p:txBody>
          <a:bodyPr/>
          <a:lstStyle/>
          <a:p>
            <a:r>
              <a:rPr lang="he-IL" dirty="0">
                <a:latin typeface="David" panose="020E0502060401010101" pitchFamily="34" charset="-79"/>
                <a:cs typeface="David" panose="020E0502060401010101" pitchFamily="34" charset="-79"/>
              </a:rPr>
              <a:t>קוד ה- </a:t>
            </a:r>
            <a:r>
              <a:rPr lang="en-US" dirty="0">
                <a:latin typeface="David" panose="020E0502060401010101" pitchFamily="34" charset="-79"/>
                <a:cs typeface="David" panose="020E0502060401010101" pitchFamily="34" charset="-79"/>
              </a:rPr>
              <a:t>Matlab</a:t>
            </a:r>
            <a:endParaRPr lang="he-IL"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885155" y="5135418"/>
            <a:ext cx="10115693" cy="1096838"/>
          </a:xfrm>
        </p:spPr>
        <p:txBody>
          <a:bodyPr>
            <a:normAutofit/>
          </a:bodyPr>
          <a:lstStyle/>
          <a:p>
            <a:pPr marL="0" indent="0" algn="just">
              <a:lnSpc>
                <a:spcPct val="150000"/>
              </a:lnSpc>
              <a:spcBef>
                <a:spcPts val="0"/>
              </a:spcBef>
              <a:spcAft>
                <a:spcPts val="0"/>
              </a:spcAft>
              <a:buNone/>
            </a:pPr>
            <a:r>
              <a:rPr lang="he-IL" sz="1800" dirty="0">
                <a:latin typeface="David" panose="020E0502060401010101" pitchFamily="34" charset="-79"/>
                <a:cs typeface="David" panose="020E0502060401010101" pitchFamily="34" charset="-79"/>
              </a:rPr>
              <a:t>במהלך כתיבת הקוד כתבנו תוכנית ראשית (</a:t>
            </a:r>
            <a:r>
              <a:rPr lang="en-US" sz="1800" dirty="0" err="1">
                <a:latin typeface="David" panose="020E0502060401010101" pitchFamily="34" charset="-79"/>
                <a:cs typeface="David" panose="020E0502060401010101" pitchFamily="34" charset="-79"/>
              </a:rPr>
              <a:t>main.m</a:t>
            </a:r>
            <a:r>
              <a:rPr lang="he-IL" sz="1800" dirty="0">
                <a:latin typeface="David" panose="020E0502060401010101" pitchFamily="34" charset="-79"/>
                <a:cs typeface="David" panose="020E0502060401010101" pitchFamily="34" charset="-79"/>
              </a:rPr>
              <a:t>) ועשרים וחמש פונקציות נוספות למימוש התהליכים המשניים.</a:t>
            </a:r>
            <a:endParaRPr lang="en-US" sz="1800" dirty="0">
              <a:latin typeface="David" panose="020E0502060401010101" pitchFamily="34" charset="-79"/>
              <a:cs typeface="David" panose="020E0502060401010101" pitchFamily="34" charset="-79"/>
            </a:endParaRPr>
          </a:p>
        </p:txBody>
      </p:sp>
      <p:pic>
        <p:nvPicPr>
          <p:cNvPr id="7" name="Picture 6"/>
          <p:cNvPicPr/>
          <p:nvPr/>
        </p:nvPicPr>
        <p:blipFill>
          <a:blip r:embed="rId2">
            <a:clrChange>
              <a:clrFrom>
                <a:srgbClr val="FFFFFF"/>
              </a:clrFrom>
              <a:clrTo>
                <a:srgbClr val="FFFFFF">
                  <a:alpha val="0"/>
                </a:srgbClr>
              </a:clrTo>
            </a:clrChange>
          </a:blip>
          <a:stretch>
            <a:fillRect/>
          </a:stretch>
        </p:blipFill>
        <p:spPr>
          <a:xfrm>
            <a:off x="840508" y="1209962"/>
            <a:ext cx="11425381" cy="4073237"/>
          </a:xfrm>
          <a:prstGeom prst="rect">
            <a:avLst/>
          </a:prstGeom>
        </p:spPr>
      </p:pic>
    </p:spTree>
    <p:extLst>
      <p:ext uri="{BB962C8B-B14F-4D97-AF65-F5344CB8AC3E}">
        <p14:creationId xmlns:p14="http://schemas.microsoft.com/office/powerpoint/2010/main" val="2392791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ניתוח פשטני</a:t>
            </a:r>
          </a:p>
        </p:txBody>
      </p:sp>
      <p:pic>
        <p:nvPicPr>
          <p:cNvPr id="10" name="Content Placeholder 9"/>
          <p:cNvPicPr>
            <a:picLocks noGrp="1"/>
          </p:cNvPicPr>
          <p:nvPr>
            <p:ph idx="1"/>
          </p:nvPr>
        </p:nvPicPr>
        <p:blipFill>
          <a:blip r:embed="rId2"/>
          <a:stretch>
            <a:fillRect/>
          </a:stretch>
        </p:blipFill>
        <p:spPr>
          <a:xfrm>
            <a:off x="8282547" y="1246909"/>
            <a:ext cx="2669309" cy="1847273"/>
          </a:xfrm>
          <a:prstGeom prst="rect">
            <a:avLst/>
          </a:prstGeom>
        </p:spPr>
      </p:pic>
      <p:sp>
        <p:nvSpPr>
          <p:cNvPr id="9" name="Rectangle 8"/>
          <p:cNvSpPr/>
          <p:nvPr/>
        </p:nvSpPr>
        <p:spPr>
          <a:xfrm>
            <a:off x="2493818" y="3176453"/>
            <a:ext cx="8557618" cy="21698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נצפה כי המערכת תבחר את מקור אגירת האנרגיה הזול ביותר – </a:t>
            </a:r>
            <a:r>
              <a:rPr lang="en-US" dirty="0">
                <a:latin typeface="David" panose="020E0502060401010101" pitchFamily="34" charset="-79"/>
                <a:cs typeface="David" panose="020E0502060401010101" pitchFamily="34" charset="-79"/>
              </a:rPr>
              <a:t>Flow batteries</a:t>
            </a:r>
            <a:r>
              <a:rPr lang="he-IL" dirty="0">
                <a:latin typeface="David" panose="020E0502060401010101" pitchFamily="34" charset="-79"/>
                <a:cs typeface="David" panose="020E0502060401010101" pitchFamily="34" charset="-79"/>
              </a:rPr>
              <a:t>.</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נצפה כי מקור האגירה יוכל לספק את האנרגיה המקסימלית הנדרשת במערכת. </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נצפה כי המערכת תבחר באנרגיה הסולארית כאנרגיה המועדפת.</a:t>
            </a:r>
          </a:p>
          <a:p>
            <a:pPr algn="just">
              <a:lnSpc>
                <a:spcPct val="150000"/>
              </a:lnSpc>
            </a:pPr>
            <a:r>
              <a:rPr lang="he-IL" dirty="0">
                <a:latin typeface="David" panose="020E0502060401010101" pitchFamily="34" charset="-79"/>
                <a:cs typeface="David" panose="020E0502060401010101" pitchFamily="34" charset="-79"/>
              </a:rPr>
              <a:t>נבהיר כי תוצאות אלה מהוות הערכה גסה של המקורות ואינן משקפות את המצב האמיתי. המערכת במצב זה אינה מתחשבת בתנאי מזג האוויר או בשינוי השעתי או העונתי של צריכת האנרגיה.</a:t>
            </a:r>
            <a:endParaRPr lang="en-US" dirty="0">
              <a:latin typeface="David" panose="020E0502060401010101" pitchFamily="34" charset="-79"/>
              <a:cs typeface="David" panose="020E0502060401010101" pitchFamily="34" charset="-79"/>
            </a:endParaRPr>
          </a:p>
        </p:txBody>
      </p:sp>
      <p:pic>
        <p:nvPicPr>
          <p:cNvPr id="11" name="Picture 10"/>
          <p:cNvPicPr/>
          <p:nvPr/>
        </p:nvPicPr>
        <p:blipFill>
          <a:blip r:embed="rId3"/>
          <a:stretch>
            <a:fillRect/>
          </a:stretch>
        </p:blipFill>
        <p:spPr>
          <a:xfrm>
            <a:off x="2052762" y="1246908"/>
            <a:ext cx="4204999" cy="1847274"/>
          </a:xfrm>
          <a:prstGeom prst="rect">
            <a:avLst/>
          </a:prstGeom>
        </p:spPr>
      </p:pic>
    </p:spTree>
    <p:extLst>
      <p:ext uri="{BB962C8B-B14F-4D97-AF65-F5344CB8AC3E}">
        <p14:creationId xmlns:p14="http://schemas.microsoft.com/office/powerpoint/2010/main" val="19661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אנליזה מורחבת</a:t>
            </a:r>
          </a:p>
        </p:txBody>
      </p:sp>
      <p:sp>
        <p:nvSpPr>
          <p:cNvPr id="9" name="Rectangle 8"/>
          <p:cNvSpPr/>
          <p:nvPr/>
        </p:nvSpPr>
        <p:spPr>
          <a:xfrm>
            <a:off x="1062181" y="2493818"/>
            <a:ext cx="4027055" cy="2169825"/>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נשים לב לכמה נקודות מרכזיות: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נעדיף להשתמש במקור האנרגיה הסולארי, כפי שציפינו.</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נשתמש ברוח כמקור אנרגיה מתחדש משני.</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בשאר השעות נשתמש באגירת האנרגיה.</a:t>
            </a:r>
            <a:endParaRPr lang="en-US" dirty="0">
              <a:latin typeface="David" panose="020E0502060401010101" pitchFamily="34" charset="-79"/>
              <a:cs typeface="David" panose="020E0502060401010101" pitchFamily="34" charset="-79"/>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l="9066" r="6060" b="4276"/>
          <a:stretch>
            <a:fillRect/>
          </a:stretch>
        </p:blipFill>
        <p:spPr bwMode="auto">
          <a:xfrm>
            <a:off x="5089236" y="1246909"/>
            <a:ext cx="7102764" cy="4769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327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15" y="0"/>
            <a:ext cx="10018713" cy="1246909"/>
          </a:xfrm>
        </p:spPr>
        <p:txBody>
          <a:bodyPr/>
          <a:lstStyle/>
          <a:p>
            <a:r>
              <a:rPr lang="he-IL" dirty="0">
                <a:latin typeface="David" panose="020E0502060401010101" pitchFamily="34" charset="-79"/>
                <a:cs typeface="David" panose="020E0502060401010101" pitchFamily="34" charset="-79"/>
              </a:rPr>
              <a:t>אנליזה מורחבת</a:t>
            </a:r>
          </a:p>
        </p:txBody>
      </p:sp>
      <p:sp>
        <p:nvSpPr>
          <p:cNvPr id="9" name="Rectangle 8"/>
          <p:cNvSpPr/>
          <p:nvPr/>
        </p:nvSpPr>
        <p:spPr>
          <a:xfrm>
            <a:off x="6655594" y="1035470"/>
            <a:ext cx="5078413" cy="1754326"/>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נשים לב לכמה נקודות מרכזיות: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ישנו שימוש יותר קטן במקורות האגירה בקיץ.</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 </a:t>
            </a:r>
            <a:r>
              <a:rPr lang="en-US" dirty="0">
                <a:latin typeface="David" panose="020E0502060401010101" pitchFamily="34" charset="-79"/>
                <a:cs typeface="David" panose="020E0502060401010101" pitchFamily="34" charset="-79"/>
              </a:rPr>
              <a:t>SOC</a:t>
            </a:r>
            <a:r>
              <a:rPr lang="he-IL" dirty="0">
                <a:latin typeface="David" panose="020E0502060401010101" pitchFamily="34" charset="-79"/>
                <a:cs typeface="David" panose="020E0502060401010101" pitchFamily="34" charset="-79"/>
              </a:rPr>
              <a:t> אינו מתאפס. נתקן זאת באופטימיזציה לפי עיקרון ה- </a:t>
            </a:r>
            <a:r>
              <a:rPr lang="en-US" dirty="0">
                <a:latin typeface="David" panose="020E0502060401010101" pitchFamily="34" charset="-79"/>
                <a:cs typeface="David" panose="020E0502060401010101" pitchFamily="34" charset="-79"/>
              </a:rPr>
              <a:t>Energy Matching</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l="8795" r="7026" b="4314"/>
          <a:stretch>
            <a:fillRect/>
          </a:stretch>
        </p:blipFill>
        <p:spPr bwMode="auto">
          <a:xfrm>
            <a:off x="1431637" y="788037"/>
            <a:ext cx="5061527" cy="3699164"/>
          </a:xfrm>
          <a:prstGeom prst="rect">
            <a:avLst/>
          </a:prstGeom>
          <a:noFill/>
          <a:ln>
            <a:noFill/>
          </a:ln>
          <a:extLst>
            <a:ext uri="{53640926-AAD7-44D8-BBD7-CCE9431645EC}">
              <a14:shadowObscured xmlns:a14="http://schemas.microsoft.com/office/drawing/2010/main"/>
            </a:ext>
          </a:extLst>
        </p:spPr>
      </p:pic>
      <p:pic>
        <p:nvPicPr>
          <p:cNvPr id="6" name="Picture 5"/>
          <p:cNvPicPr/>
          <p:nvPr/>
        </p:nvPicPr>
        <p:blipFill>
          <a:blip r:embed="rId3"/>
          <a:stretch>
            <a:fillRect/>
          </a:stretch>
        </p:blipFill>
        <p:spPr>
          <a:xfrm>
            <a:off x="7164171" y="3131404"/>
            <a:ext cx="4807816" cy="3726596"/>
          </a:xfrm>
          <a:prstGeom prst="rect">
            <a:avLst/>
          </a:prstGeom>
        </p:spPr>
      </p:pic>
      <p:sp>
        <p:nvSpPr>
          <p:cNvPr id="7" name="Rectangle 6"/>
          <p:cNvSpPr/>
          <p:nvPr/>
        </p:nvSpPr>
        <p:spPr>
          <a:xfrm>
            <a:off x="2170545" y="4487201"/>
            <a:ext cx="4322619" cy="1754326"/>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לסיכום, קיבלנו עלויות יותר מציאותיות. השיאים דומים (עד כדי מרווח הביטחון שלקחנו). בנוסף, ניתן לראות כי ישנו הבדל משמעותי בעלויות אך אנו נמצאים באותו סדר גודל של עלויות.</a:t>
            </a:r>
            <a:endParaRPr lang="en-US" dirty="0">
              <a:latin typeface="David" panose="020E0502060401010101" pitchFamily="34" charset="-79"/>
              <a:cs typeface="David" panose="020E0502060401010101" pitchFamily="34" charset="-79"/>
            </a:endParaRPr>
          </a:p>
        </p:txBody>
      </p:sp>
      <p:sp>
        <p:nvSpPr>
          <p:cNvPr id="8" name="Rectangle 7"/>
          <p:cNvSpPr/>
          <p:nvPr/>
        </p:nvSpPr>
        <p:spPr>
          <a:xfrm>
            <a:off x="7232072" y="3749965"/>
            <a:ext cx="2438400" cy="665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2509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אופטימיזציה לפי עיקרון ה- </a:t>
            </a:r>
            <a:r>
              <a:rPr lang="en-US" dirty="0">
                <a:latin typeface="David" panose="020E0502060401010101" pitchFamily="34" charset="-79"/>
                <a:cs typeface="David" panose="020E0502060401010101" pitchFamily="34" charset="-79"/>
              </a:rPr>
              <a:t>Energy Matching</a:t>
            </a:r>
            <a:endParaRPr lang="he-IL" dirty="0">
              <a:latin typeface="David" panose="020E0502060401010101" pitchFamily="34" charset="-79"/>
              <a:cs typeface="David" panose="020E0502060401010101" pitchFamily="34" charset="-79"/>
            </a:endParaRPr>
          </a:p>
        </p:txBody>
      </p:sp>
      <p:pic>
        <p:nvPicPr>
          <p:cNvPr id="7" name="Picture 6"/>
          <p:cNvPicPr/>
          <p:nvPr/>
        </p:nvPicPr>
        <p:blipFill>
          <a:blip r:embed="rId2"/>
          <a:stretch>
            <a:fillRect/>
          </a:stretch>
        </p:blipFill>
        <p:spPr>
          <a:xfrm>
            <a:off x="8321964" y="1243565"/>
            <a:ext cx="3740727" cy="1930111"/>
          </a:xfrm>
          <a:prstGeom prst="rect">
            <a:avLst/>
          </a:prstGeom>
        </p:spPr>
      </p:pic>
      <p:pic>
        <p:nvPicPr>
          <p:cNvPr id="8" name="Picture 7"/>
          <p:cNvPicPr/>
          <p:nvPr/>
        </p:nvPicPr>
        <p:blipFill rotWithShape="1">
          <a:blip r:embed="rId3" cstate="print">
            <a:extLst>
              <a:ext uri="{28A0092B-C50C-407E-A947-70E740481C1C}">
                <a14:useLocalDpi xmlns:a14="http://schemas.microsoft.com/office/drawing/2010/main" val="0"/>
              </a:ext>
            </a:extLst>
          </a:blip>
          <a:srcRect l="8463" r="7214" b="4009"/>
          <a:stretch/>
        </p:blipFill>
        <p:spPr bwMode="auto">
          <a:xfrm>
            <a:off x="2173287" y="3016595"/>
            <a:ext cx="5258264" cy="3841405"/>
          </a:xfrm>
          <a:prstGeom prst="rect">
            <a:avLst/>
          </a:prstGeom>
          <a:noFill/>
          <a:ln>
            <a:noFill/>
          </a:ln>
          <a:extLst>
            <a:ext uri="{53640926-AAD7-44D8-BBD7-CCE9431645EC}">
              <a14:shadowObscured xmlns:a14="http://schemas.microsoft.com/office/drawing/2010/main"/>
            </a:ext>
          </a:extLst>
        </p:spPr>
      </p:pic>
      <p:sp>
        <p:nvSpPr>
          <p:cNvPr id="11" name="Rectangle 10"/>
          <p:cNvSpPr/>
          <p:nvPr/>
        </p:nvSpPr>
        <p:spPr>
          <a:xfrm>
            <a:off x="1459346" y="1243565"/>
            <a:ext cx="6511636" cy="1754326"/>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השבוע הקריטי עבור הפאנלים הוא השבוע החמישי ועבור אגירת האנרגיה הוא השבוע השישי.</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בממוצע נשתמש בכל הפאנלים הסולאריים בשיא תפוקתם למשך 2.42 שעות ביממה וברוח למשך 1.03 שעות ביממה.</a:t>
            </a:r>
            <a:endParaRPr lang="en-US" dirty="0">
              <a:latin typeface="David" panose="020E0502060401010101" pitchFamily="34" charset="-79"/>
              <a:cs typeface="David" panose="020E0502060401010101" pitchFamily="34" charset="-79"/>
            </a:endParaRPr>
          </a:p>
        </p:txBody>
      </p:sp>
      <p:sp>
        <p:nvSpPr>
          <p:cNvPr id="12" name="Rectangle 11"/>
          <p:cNvSpPr/>
          <p:nvPr/>
        </p:nvSpPr>
        <p:spPr>
          <a:xfrm>
            <a:off x="7431551" y="3473870"/>
            <a:ext cx="4760449" cy="341632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עיקר השימוש באנרגיה מתחדשת הוא בעזרת אנרגיה סולארית.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ישנן שעות בהן ניתן להשתמש ברוח ולא ניתן להשתמש באנרגיה סולארית (או שאנרגיה זו אינה מספיקה) ולכן נשתמש באנרגית הרוח.</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נשתמש במקורות אגירת אנרגיה.</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השימוש במקורות האגירה יותר נמוך בחודשי בקיץ כפי שנוכל לצפות.</a:t>
            </a:r>
            <a:endParaRPr lang="en-US" dirty="0">
              <a:latin typeface="David" panose="020E0502060401010101" pitchFamily="34" charset="-79"/>
              <a:cs typeface="David" panose="020E0502060401010101" pitchFamily="34" charset="-79"/>
            </a:endParaRPr>
          </a:p>
        </p:txBody>
      </p:sp>
      <p:sp>
        <p:nvSpPr>
          <p:cNvPr id="3" name="Rectangle 2"/>
          <p:cNvSpPr/>
          <p:nvPr/>
        </p:nvSpPr>
        <p:spPr>
          <a:xfrm>
            <a:off x="8321964" y="2161309"/>
            <a:ext cx="2438400" cy="2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8358909" y="2452329"/>
            <a:ext cx="3666836" cy="457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3419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אופטימיזציה לפי עיקרון ה- </a:t>
            </a:r>
            <a:r>
              <a:rPr lang="en-US" dirty="0">
                <a:latin typeface="David" panose="020E0502060401010101" pitchFamily="34" charset="-79"/>
                <a:cs typeface="David" panose="020E0502060401010101" pitchFamily="34" charset="-79"/>
              </a:rPr>
              <a:t>Energy Matching</a:t>
            </a:r>
            <a:endParaRPr lang="he-IL" dirty="0">
              <a:latin typeface="David" panose="020E0502060401010101" pitchFamily="34" charset="-79"/>
              <a:cs typeface="David" panose="020E0502060401010101" pitchFamily="34" charset="-79"/>
            </a:endParaRPr>
          </a:p>
        </p:txBody>
      </p:sp>
      <p:sp>
        <p:nvSpPr>
          <p:cNvPr id="11" name="Rectangle 10"/>
          <p:cNvSpPr/>
          <p:nvPr/>
        </p:nvSpPr>
        <p:spPr>
          <a:xfrm>
            <a:off x="7182643" y="1034542"/>
            <a:ext cx="4996873" cy="1338828"/>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מצב הטעינה עבור מקורות האנרגיה:</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ישנו שימוש יותר קטן במקורות האגירה בקיץ.</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הימים הקריטים הם בימי החורף.</a:t>
            </a:r>
            <a:endParaRPr lang="en-US" dirty="0">
              <a:latin typeface="David" panose="020E0502060401010101" pitchFamily="34" charset="-79"/>
              <a:cs typeface="David" panose="020E0502060401010101" pitchFamily="34" charset="-79"/>
            </a:endParaRPr>
          </a:p>
        </p:txBody>
      </p:sp>
      <p:sp>
        <p:nvSpPr>
          <p:cNvPr id="12" name="Rectangle 11"/>
          <p:cNvSpPr/>
          <p:nvPr/>
        </p:nvSpPr>
        <p:spPr>
          <a:xfrm>
            <a:off x="1782619" y="4203870"/>
            <a:ext cx="5486400" cy="21698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זו האופטימיזציה הכי מציאותית שפיתחנו בפרוייקט לכן קיבלנו עלויות יותר מציאותיות.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טעינת האנרגיה מתרחשת כשניתן.</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השיאים עבור אנרגיית הרוח והאנרגיה הסולארית גבוהים משמעותית ולכן העלויות גבוהות יותר.</a:t>
            </a:r>
            <a:endParaRPr lang="en-US" dirty="0">
              <a:latin typeface="David" panose="020E0502060401010101" pitchFamily="34" charset="-79"/>
              <a:cs typeface="David" panose="020E0502060401010101" pitchFamily="34" charset="-79"/>
            </a:endParaRP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l="8911" t="2473" r="7394" b="4102"/>
          <a:stretch/>
        </p:blipFill>
        <p:spPr bwMode="auto">
          <a:xfrm>
            <a:off x="1331162" y="1001856"/>
            <a:ext cx="5937856" cy="3311525"/>
          </a:xfrm>
          <a:prstGeom prst="rect">
            <a:avLst/>
          </a:prstGeom>
          <a:noFill/>
          <a:ln>
            <a:noFill/>
          </a:ln>
          <a:extLst>
            <a:ext uri="{53640926-AAD7-44D8-BBD7-CCE9431645EC}">
              <a14:shadowObscured xmlns:a14="http://schemas.microsoft.com/office/drawing/2010/main"/>
            </a:ext>
          </a:extLst>
        </p:spPr>
      </p:pic>
      <p:pic>
        <p:nvPicPr>
          <p:cNvPr id="10" name="Picture 9"/>
          <p:cNvPicPr/>
          <p:nvPr/>
        </p:nvPicPr>
        <p:blipFill>
          <a:blip r:embed="rId3"/>
          <a:stretch>
            <a:fillRect/>
          </a:stretch>
        </p:blipFill>
        <p:spPr>
          <a:xfrm>
            <a:off x="7720475" y="3916218"/>
            <a:ext cx="4334278" cy="2941782"/>
          </a:xfrm>
          <a:prstGeom prst="rect">
            <a:avLst/>
          </a:prstGeom>
        </p:spPr>
      </p:pic>
      <p:sp>
        <p:nvSpPr>
          <p:cNvPr id="7" name="Rectangle 6"/>
          <p:cNvSpPr/>
          <p:nvPr/>
        </p:nvSpPr>
        <p:spPr>
          <a:xfrm>
            <a:off x="7720475" y="4405745"/>
            <a:ext cx="2513416" cy="544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7720475" y="5025509"/>
            <a:ext cx="4334278" cy="2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7607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normAutofit fontScale="90000"/>
          </a:bodyPr>
          <a:lstStyle/>
          <a:p>
            <a:r>
              <a:rPr lang="he-IL" dirty="0">
                <a:latin typeface="David" panose="020E0502060401010101" pitchFamily="34" charset="-79"/>
                <a:cs typeface="David" panose="020E0502060401010101" pitchFamily="34" charset="-79"/>
              </a:rPr>
              <a:t>אופטימיזציה לפי עיקרון ה- </a:t>
            </a:r>
            <a:r>
              <a:rPr lang="en-US" dirty="0">
                <a:latin typeface="David" panose="020E0502060401010101" pitchFamily="34" charset="-79"/>
                <a:cs typeface="David" panose="020E0502060401010101" pitchFamily="34" charset="-79"/>
              </a:rPr>
              <a:t>Energy Matching</a:t>
            </a:r>
            <a:r>
              <a:rPr lang="he-IL" dirty="0">
                <a:latin typeface="David" panose="020E0502060401010101" pitchFamily="34" charset="-79"/>
                <a:cs typeface="David" panose="020E0502060401010101" pitchFamily="34" charset="-79"/>
              </a:rPr>
              <a:t> – 16/9</a:t>
            </a:r>
          </a:p>
        </p:txBody>
      </p:sp>
      <p:sp>
        <p:nvSpPr>
          <p:cNvPr id="11" name="Rectangle 10"/>
          <p:cNvSpPr/>
          <p:nvPr/>
        </p:nvSpPr>
        <p:spPr>
          <a:xfrm>
            <a:off x="1459346" y="1243565"/>
            <a:ext cx="6511636" cy="88870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נשתמש בכל הפאנלים הסולאריים בשיא תפוקתם למשך 11 שעות.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ברוח לא נשתמש כלל.</a:t>
            </a:r>
            <a:endParaRPr lang="en-US" dirty="0">
              <a:latin typeface="David" panose="020E0502060401010101" pitchFamily="34" charset="-79"/>
              <a:cs typeface="David" panose="020E0502060401010101" pitchFamily="34" charset="-79"/>
            </a:endParaRPr>
          </a:p>
        </p:txBody>
      </p:sp>
      <p:sp>
        <p:nvSpPr>
          <p:cNvPr id="12" name="Rectangle 11"/>
          <p:cNvSpPr/>
          <p:nvPr/>
        </p:nvSpPr>
        <p:spPr>
          <a:xfrm>
            <a:off x="7431551" y="3815615"/>
            <a:ext cx="4760449" cy="1754326"/>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עיקר השימוש באנרגיה מתחדשת הוא בעזרת אנרגיה סולארית.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ישנן שעות בהן האנרגיה הסולארית אינה מספיקה ולכן נשתמש במקורות אגירת האנרגיה.</a:t>
            </a:r>
            <a:endParaRPr lang="en-US" dirty="0">
              <a:latin typeface="David" panose="020E0502060401010101" pitchFamily="34" charset="-79"/>
              <a:cs typeface="David" panose="020E0502060401010101" pitchFamily="34" charset="-79"/>
            </a:endParaRPr>
          </a:p>
        </p:txBody>
      </p:sp>
      <p:pic>
        <p:nvPicPr>
          <p:cNvPr id="10" name="Picture 9"/>
          <p:cNvPicPr/>
          <p:nvPr/>
        </p:nvPicPr>
        <p:blipFill>
          <a:blip r:embed="rId2"/>
          <a:stretch>
            <a:fillRect/>
          </a:stretch>
        </p:blipFill>
        <p:spPr>
          <a:xfrm>
            <a:off x="8072583" y="1243564"/>
            <a:ext cx="4119418" cy="2026109"/>
          </a:xfrm>
          <a:prstGeom prst="rect">
            <a:avLst/>
          </a:prstGeom>
        </p:spPr>
      </p:pic>
      <p:pic>
        <p:nvPicPr>
          <p:cNvPr id="13" name="Picture 12"/>
          <p:cNvPicPr/>
          <p:nvPr/>
        </p:nvPicPr>
        <p:blipFill>
          <a:blip r:embed="rId3" cstate="print">
            <a:extLst>
              <a:ext uri="{28A0092B-C50C-407E-A947-70E740481C1C}">
                <a14:useLocalDpi xmlns:a14="http://schemas.microsoft.com/office/drawing/2010/main" val="0"/>
              </a:ext>
            </a:extLst>
          </a:blip>
          <a:srcRect l="9393" t="3707" r="7141" b="4821"/>
          <a:stretch>
            <a:fillRect/>
          </a:stretch>
        </p:blipFill>
        <p:spPr bwMode="auto">
          <a:xfrm>
            <a:off x="1782618" y="2490473"/>
            <a:ext cx="5648933" cy="3984218"/>
          </a:xfrm>
          <a:prstGeom prst="rect">
            <a:avLst/>
          </a:prstGeom>
          <a:noFill/>
          <a:ln>
            <a:noFill/>
          </a:ln>
          <a:extLst>
            <a:ext uri="{53640926-AAD7-44D8-BBD7-CCE9431645EC}">
              <a14:shadowObscured xmlns:a14="http://schemas.microsoft.com/office/drawing/2010/main"/>
            </a:ext>
          </a:extLst>
        </p:spPr>
      </p:pic>
      <p:sp>
        <p:nvSpPr>
          <p:cNvPr id="15" name="Rectangle 14"/>
          <p:cNvSpPr/>
          <p:nvPr/>
        </p:nvSpPr>
        <p:spPr>
          <a:xfrm>
            <a:off x="8091057" y="2509873"/>
            <a:ext cx="3971634" cy="140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8091057" y="2650838"/>
            <a:ext cx="3971634" cy="260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8604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normAutofit fontScale="90000"/>
          </a:bodyPr>
          <a:lstStyle/>
          <a:p>
            <a:r>
              <a:rPr lang="he-IL" dirty="0">
                <a:latin typeface="David" panose="020E0502060401010101" pitchFamily="34" charset="-79"/>
                <a:cs typeface="David" panose="020E0502060401010101" pitchFamily="34" charset="-79"/>
              </a:rPr>
              <a:t>אופטימיזציה לפי עיקרון ה- </a:t>
            </a:r>
            <a:r>
              <a:rPr lang="en-US" dirty="0">
                <a:latin typeface="David" panose="020E0502060401010101" pitchFamily="34" charset="-79"/>
                <a:cs typeface="David" panose="020E0502060401010101" pitchFamily="34" charset="-79"/>
              </a:rPr>
              <a:t>Energy Matching</a:t>
            </a:r>
            <a:r>
              <a:rPr lang="he-IL" dirty="0">
                <a:latin typeface="David" panose="020E0502060401010101" pitchFamily="34" charset="-79"/>
                <a:cs typeface="David" panose="020E0502060401010101" pitchFamily="34" charset="-79"/>
              </a:rPr>
              <a:t> – 16/9</a:t>
            </a:r>
          </a:p>
        </p:txBody>
      </p:sp>
      <p:sp>
        <p:nvSpPr>
          <p:cNvPr id="11" name="Rectangle 10"/>
          <p:cNvSpPr/>
          <p:nvPr/>
        </p:nvSpPr>
        <p:spPr>
          <a:xfrm>
            <a:off x="7182643" y="1034542"/>
            <a:ext cx="4996873" cy="1338828"/>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מצב הטעינה עבור מקורות האנרגיה:</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ישנה מחזוריות יומית במצב הטעינה של המאגר.</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אנו ממצים את מאגר האנרגיה במהלך היום.</a:t>
            </a:r>
            <a:endParaRPr lang="en-US" dirty="0">
              <a:latin typeface="David" panose="020E0502060401010101" pitchFamily="34" charset="-79"/>
              <a:cs typeface="David" panose="020E0502060401010101" pitchFamily="34" charset="-79"/>
            </a:endParaRPr>
          </a:p>
        </p:txBody>
      </p:sp>
      <p:sp>
        <p:nvSpPr>
          <p:cNvPr id="12" name="Rectangle 11"/>
          <p:cNvSpPr/>
          <p:nvPr/>
        </p:nvSpPr>
        <p:spPr>
          <a:xfrm>
            <a:off x="1782619" y="4203870"/>
            <a:ext cx="5486400"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העלויות נמוכות יותר מהעלויות השנתיות.</a:t>
            </a:r>
          </a:p>
          <a:p>
            <a:pPr marL="285750" indent="-28575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נשים לב כי גודל המאגר הדרוש נמוך משמעותית מהצורך השנתי.</a:t>
            </a:r>
            <a:endParaRPr lang="en-US" dirty="0">
              <a:latin typeface="David" panose="020E0502060401010101" pitchFamily="34" charset="-79"/>
              <a:cs typeface="David" panose="020E0502060401010101" pitchFamily="34" charset="-79"/>
            </a:endParaRPr>
          </a:p>
        </p:txBody>
      </p:sp>
      <p:pic>
        <p:nvPicPr>
          <p:cNvPr id="13" name="Picture 12"/>
          <p:cNvPicPr/>
          <p:nvPr/>
        </p:nvPicPr>
        <p:blipFill>
          <a:blip r:embed="rId2" cstate="print">
            <a:extLst>
              <a:ext uri="{28A0092B-C50C-407E-A947-70E740481C1C}">
                <a14:useLocalDpi xmlns:a14="http://schemas.microsoft.com/office/drawing/2010/main" val="0"/>
              </a:ext>
            </a:extLst>
          </a:blip>
          <a:srcRect l="8671" t="2472" r="7393" b="2868"/>
          <a:stretch>
            <a:fillRect/>
          </a:stretch>
        </p:blipFill>
        <p:spPr bwMode="auto">
          <a:xfrm>
            <a:off x="1313872" y="837045"/>
            <a:ext cx="6269183" cy="3568699"/>
          </a:xfrm>
          <a:prstGeom prst="rect">
            <a:avLst/>
          </a:prstGeom>
          <a:noFill/>
          <a:ln>
            <a:noFill/>
          </a:ln>
          <a:extLst>
            <a:ext uri="{53640926-AAD7-44D8-BBD7-CCE9431645EC}">
              <a14:shadowObscured xmlns:a14="http://schemas.microsoft.com/office/drawing/2010/main"/>
            </a:ext>
          </a:extLst>
        </p:spPr>
      </p:pic>
      <p:pic>
        <p:nvPicPr>
          <p:cNvPr id="14" name="Picture 13"/>
          <p:cNvPicPr/>
          <p:nvPr/>
        </p:nvPicPr>
        <p:blipFill>
          <a:blip r:embed="rId3"/>
          <a:stretch>
            <a:fillRect/>
          </a:stretch>
        </p:blipFill>
        <p:spPr>
          <a:xfrm>
            <a:off x="7536685" y="3400000"/>
            <a:ext cx="4642831" cy="3450088"/>
          </a:xfrm>
          <a:prstGeom prst="rect">
            <a:avLst/>
          </a:prstGeom>
        </p:spPr>
      </p:pic>
      <p:sp>
        <p:nvSpPr>
          <p:cNvPr id="15" name="Rectangle 14"/>
          <p:cNvSpPr/>
          <p:nvPr/>
        </p:nvSpPr>
        <p:spPr>
          <a:xfrm>
            <a:off x="8331199" y="4894150"/>
            <a:ext cx="1311565" cy="15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7536685" y="4119417"/>
            <a:ext cx="2513416" cy="483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9888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מקרי קצה</a:t>
            </a:r>
          </a:p>
        </p:txBody>
      </p:sp>
      <p:sp>
        <p:nvSpPr>
          <p:cNvPr id="12" name="Rectangle 11"/>
          <p:cNvSpPr/>
          <p:nvPr/>
        </p:nvSpPr>
        <p:spPr>
          <a:xfrm>
            <a:off x="2031999" y="1110326"/>
            <a:ext cx="10160001" cy="1338828"/>
          </a:xfrm>
          <a:prstGeom prst="rect">
            <a:avLst/>
          </a:prstGeom>
        </p:spPr>
        <p:txBody>
          <a:bodyPr wrap="square">
            <a:spAutoFit/>
          </a:bodyPr>
          <a:lstStyle/>
          <a:p>
            <a:pPr marL="342900" lvl="0" indent="-342900" algn="just">
              <a:lnSpc>
                <a:spcPct val="150000"/>
              </a:lnSpc>
              <a:buFont typeface="+mj-lt"/>
              <a:buAutoNum type="arabicPeriod"/>
            </a:pPr>
            <a:r>
              <a:rPr lang="he-IL" dirty="0">
                <a:latin typeface="David" panose="020E0502060401010101" pitchFamily="34" charset="-79"/>
                <a:cs typeface="David" panose="020E0502060401010101" pitchFamily="34" charset="-79"/>
              </a:rPr>
              <a:t>כאשר לא ניתן לטעון את מאגר האנרגיה בצורה מספקת ועקב תנאי מזג האוויר נצטרך להשתמש במאגר האנרגיה יותר נוכל להגיע למצב בו מצב הטעינה של הסוללה שלילי.</a:t>
            </a:r>
          </a:p>
          <a:p>
            <a:pPr lvl="0" algn="just">
              <a:lnSpc>
                <a:spcPct val="150000"/>
              </a:lnSpc>
            </a:pPr>
            <a:r>
              <a:rPr lang="he-IL" dirty="0">
                <a:latin typeface="David" panose="020E0502060401010101" pitchFamily="34" charset="-79"/>
                <a:cs typeface="David" panose="020E0502060401010101" pitchFamily="34" charset="-79"/>
              </a:rPr>
              <a:t>       במצב כזה אנו טוענים כי האופטימיזציה עדיין נכונה עבור כל השעות בהן ה- </a:t>
            </a:r>
            <a:r>
              <a:rPr lang="en-US" dirty="0">
                <a:latin typeface="David" panose="020E0502060401010101" pitchFamily="34" charset="-79"/>
                <a:cs typeface="David" panose="020E0502060401010101" pitchFamily="34" charset="-79"/>
              </a:rPr>
              <a:t>SOC</a:t>
            </a:r>
            <a:r>
              <a:rPr lang="he-IL" dirty="0">
                <a:latin typeface="David" panose="020E0502060401010101" pitchFamily="34" charset="-79"/>
                <a:cs typeface="David" panose="020E0502060401010101" pitchFamily="34" charset="-79"/>
              </a:rPr>
              <a:t> אינו שלילי.</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8791" r="7272" b="3114"/>
          <a:stretch/>
        </p:blipFill>
        <p:spPr bwMode="auto">
          <a:xfrm>
            <a:off x="3833090" y="2449154"/>
            <a:ext cx="8257310" cy="44088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940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מקרי קצה</a:t>
            </a:r>
          </a:p>
        </p:txBody>
      </p:sp>
      <p:sp>
        <p:nvSpPr>
          <p:cNvPr id="12" name="Rectangle 11"/>
          <p:cNvSpPr/>
          <p:nvPr/>
        </p:nvSpPr>
        <p:spPr>
          <a:xfrm>
            <a:off x="1644074" y="1410507"/>
            <a:ext cx="10317018" cy="888705"/>
          </a:xfrm>
          <a:prstGeom prst="rect">
            <a:avLst/>
          </a:prstGeom>
        </p:spPr>
        <p:txBody>
          <a:bodyPr wrap="square">
            <a:spAutoFit/>
          </a:bodyPr>
          <a:lstStyle/>
          <a:p>
            <a:pPr marL="342900" indent="-342900" algn="just">
              <a:lnSpc>
                <a:spcPct val="150000"/>
              </a:lnSpc>
              <a:buFont typeface="+mj-lt"/>
              <a:buAutoNum type="arabicPeriod" startAt="2"/>
            </a:pPr>
            <a:r>
              <a:rPr lang="he-IL" dirty="0">
                <a:latin typeface="David" panose="020E0502060401010101" pitchFamily="34" charset="-79"/>
                <a:cs typeface="David" panose="020E0502060401010101" pitchFamily="34" charset="-79"/>
              </a:rPr>
              <a:t>מספר הפאנלים הסולאריים עצום לכן, השטח הדרוש לפרישתם אינו ישים.</a:t>
            </a:r>
          </a:p>
          <a:p>
            <a:pPr algn="just">
              <a:lnSpc>
                <a:spcPct val="150000"/>
              </a:lnSpc>
            </a:pPr>
            <a:r>
              <a:rPr lang="he-IL" dirty="0">
                <a:latin typeface="David" panose="020E0502060401010101" pitchFamily="34" charset="-79"/>
                <a:cs typeface="David" panose="020E0502060401010101" pitchFamily="34" charset="-79"/>
              </a:rPr>
              <a:t>      אם ניקח מספר פאנלים נמוך יותר נוכל עדיין לעמוד בדרישות האנרגיה ולהקטין את השטח הדרוש בצורה משמעותית.</a:t>
            </a: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2613891" y="3173267"/>
            <a:ext cx="8955253" cy="2959679"/>
          </a:xfrm>
          <a:prstGeom prst="rect">
            <a:avLst/>
          </a:prstGeom>
        </p:spPr>
      </p:pic>
      <p:sp>
        <p:nvSpPr>
          <p:cNvPr id="5" name="Rectangle 4"/>
          <p:cNvSpPr/>
          <p:nvPr/>
        </p:nvSpPr>
        <p:spPr>
          <a:xfrm>
            <a:off x="7182643" y="4211782"/>
            <a:ext cx="4076484" cy="589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p:cNvSpPr/>
          <p:nvPr/>
        </p:nvSpPr>
        <p:spPr>
          <a:xfrm>
            <a:off x="2724728" y="4211782"/>
            <a:ext cx="4147898" cy="589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0281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2928" y="92364"/>
            <a:ext cx="10018713" cy="810491"/>
          </a:xfrm>
        </p:spPr>
        <p:txBody>
          <a:bodyPr/>
          <a:lstStyle/>
          <a:p>
            <a:r>
              <a:rPr lang="he-IL" dirty="0">
                <a:latin typeface="David" panose="020E0502060401010101" pitchFamily="34" charset="-79"/>
                <a:cs typeface="David" panose="020E0502060401010101" pitchFamily="34" charset="-79"/>
              </a:rPr>
              <a:t>תוכן עניינים</a:t>
            </a:r>
          </a:p>
        </p:txBody>
      </p:sp>
      <p:sp>
        <p:nvSpPr>
          <p:cNvPr id="5" name="Content Placeholder 4"/>
          <p:cNvSpPr>
            <a:spLocks noGrp="1"/>
          </p:cNvSpPr>
          <p:nvPr>
            <p:ph idx="1"/>
          </p:nvPr>
        </p:nvSpPr>
        <p:spPr>
          <a:xfrm>
            <a:off x="1742929" y="902855"/>
            <a:ext cx="10018713" cy="5775035"/>
          </a:xfrm>
        </p:spPr>
        <p:txBody>
          <a:bodyPr>
            <a:noAutofit/>
          </a:bodyPr>
          <a:lstStyle/>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אנרגיה מתחדשת ורשת חשמל אוטונומית</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מקורות אנרגיה ומקורות אגירה מתחדשים</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כלכלי ופתרון אופטימלי</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נתוני צריכת החשמל בבית חולים טיפוסי בטקסס</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a:t>
            </a:r>
            <a:r>
              <a:rPr lang="he-IL" sz="1800" dirty="0">
                <a:latin typeface="Times New Roman" panose="02020603050405020304" pitchFamily="18" charset="0"/>
                <a:cs typeface="David" panose="020E0502060401010101" pitchFamily="34" charset="-79"/>
              </a:rPr>
              <a:t>המידע:</a:t>
            </a:r>
          </a:p>
          <a:p>
            <a:pPr marL="800100" lvl="1" indent="-342900" algn="just">
              <a:lnSpc>
                <a:spcPct val="170000"/>
              </a:lnSpc>
              <a:spcBef>
                <a:spcPts val="0"/>
              </a:spcBef>
              <a:spcAft>
                <a:spcPts val="0"/>
              </a:spcAft>
              <a:buClrTx/>
              <a:buSzPct val="100000"/>
              <a:buFont typeface="+mj-lt"/>
              <a:buAutoNum type="arabicPeriod"/>
            </a:pPr>
            <a:r>
              <a:rPr lang="he-IL" sz="1800" dirty="0">
                <a:latin typeface="Times New Roman" panose="02020603050405020304" pitchFamily="18" charset="0"/>
                <a:cs typeface="David" panose="020E0502060401010101" pitchFamily="34" charset="-79"/>
              </a:rPr>
              <a:t>ניתוח פשטני</a:t>
            </a:r>
          </a:p>
          <a:p>
            <a:pPr marL="800100" lvl="1" indent="-342900" algn="just">
              <a:lnSpc>
                <a:spcPct val="170000"/>
              </a:lnSpc>
              <a:spcBef>
                <a:spcPts val="0"/>
              </a:spcBef>
              <a:spcAft>
                <a:spcPts val="0"/>
              </a:spcAft>
              <a:buClrTx/>
              <a:buSzPct val="100000"/>
              <a:buFont typeface="+mj-lt"/>
              <a:buAutoNum type="arabicPeriod"/>
            </a:pPr>
            <a:r>
              <a:rPr lang="he-IL" sz="1800" dirty="0">
                <a:latin typeface="Times New Roman" panose="02020603050405020304" pitchFamily="18" charset="0"/>
                <a:cs typeface="David" panose="020E0502060401010101" pitchFamily="34" charset="-79"/>
              </a:rPr>
              <a:t>אנליזה מורחבת</a:t>
            </a:r>
          </a:p>
          <a:p>
            <a:pPr marL="800100" lvl="1" indent="-342900" algn="just">
              <a:lnSpc>
                <a:spcPct val="170000"/>
              </a:lnSpc>
              <a:spcBef>
                <a:spcPts val="0"/>
              </a:spcBef>
              <a:spcAft>
                <a:spcPts val="0"/>
              </a:spcAft>
              <a:buClrTx/>
              <a:buSzPct val="100000"/>
              <a:buFont typeface="+mj-lt"/>
              <a:buAutoNum type="arabicPeriod"/>
            </a:pPr>
            <a:r>
              <a:rPr lang="he-IL" sz="1800" dirty="0">
                <a:latin typeface="Times New Roman" panose="02020603050405020304" pitchFamily="18" charset="0"/>
                <a:cs typeface="David" panose="020E0502060401010101" pitchFamily="34" charset="-79"/>
              </a:rPr>
              <a:t>אופטימיזציה לפי עיקרון ה- </a:t>
            </a:r>
            <a:r>
              <a:rPr lang="en-US" sz="1800" dirty="0">
                <a:latin typeface="Times New Roman" panose="02020603050405020304" pitchFamily="18" charset="0"/>
                <a:cs typeface="David" panose="020E0502060401010101" pitchFamily="34" charset="-79"/>
              </a:rPr>
              <a:t>Energy Matching</a:t>
            </a:r>
            <a:endParaRPr lang="he-IL" sz="1800" dirty="0">
              <a:latin typeface="Times New Roman" panose="02020603050405020304" pitchFamily="18" charset="0"/>
              <a:cs typeface="David" panose="020E0502060401010101" pitchFamily="34" charset="-79"/>
            </a:endParaRPr>
          </a:p>
          <a:p>
            <a:pPr marL="800100" lvl="1" indent="-342900" algn="just">
              <a:lnSpc>
                <a:spcPct val="170000"/>
              </a:lnSpc>
              <a:spcBef>
                <a:spcPts val="0"/>
              </a:spcBef>
              <a:spcAft>
                <a:spcPts val="0"/>
              </a:spcAft>
              <a:buClrTx/>
              <a:buSzPct val="100000"/>
              <a:buFont typeface="+mj-lt"/>
              <a:buAutoNum type="arabicPeriod"/>
            </a:pPr>
            <a:r>
              <a:rPr lang="he-IL" sz="1800" dirty="0">
                <a:latin typeface="Times New Roman" panose="02020603050405020304" pitchFamily="18" charset="0"/>
                <a:cs typeface="David" panose="020E0502060401010101" pitchFamily="34" charset="-79"/>
              </a:rPr>
              <a:t>מקרי קצה</a:t>
            </a:r>
          </a:p>
          <a:p>
            <a:pPr algn="just">
              <a:lnSpc>
                <a:spcPct val="170000"/>
              </a:lnSpc>
              <a:spcBef>
                <a:spcPts val="0"/>
              </a:spcBef>
              <a:spcAft>
                <a:spcPts val="0"/>
              </a:spcAft>
              <a:buClrTx/>
              <a:buFont typeface="Wingdings" panose="05000000000000000000" pitchFamily="2" charset="2"/>
              <a:buChar char="Ø"/>
            </a:pPr>
            <a:r>
              <a:rPr lang="he-IL" sz="1800" dirty="0">
                <a:latin typeface="Times New Roman" panose="02020603050405020304" pitchFamily="18" charset="0"/>
                <a:cs typeface="David" panose="020E0502060401010101" pitchFamily="34" charset="-79"/>
              </a:rPr>
              <a:t>השוואה בין האופטימיזציות</a:t>
            </a:r>
          </a:p>
          <a:p>
            <a:pPr algn="just">
              <a:lnSpc>
                <a:spcPct val="170000"/>
              </a:lnSpc>
              <a:spcBef>
                <a:spcPts val="0"/>
              </a:spcBef>
              <a:spcAft>
                <a:spcPts val="0"/>
              </a:spcAft>
              <a:buClrTx/>
              <a:buFont typeface="Wingdings" panose="05000000000000000000" pitchFamily="2" charset="2"/>
              <a:buChar char="Ø"/>
            </a:pPr>
            <a:r>
              <a:rPr lang="he-IL" sz="1800" dirty="0">
                <a:latin typeface="Times New Roman" panose="02020603050405020304" pitchFamily="18" charset="0"/>
                <a:cs typeface="David" panose="020E0502060401010101" pitchFamily="34" charset="-79"/>
              </a:rPr>
              <a:t>השוואה למערכת קיימת</a:t>
            </a:r>
          </a:p>
          <a:p>
            <a:pPr algn="just">
              <a:lnSpc>
                <a:spcPct val="170000"/>
              </a:lnSpc>
              <a:spcBef>
                <a:spcPts val="0"/>
              </a:spcBef>
              <a:spcAft>
                <a:spcPts val="0"/>
              </a:spcAft>
              <a:buClrTx/>
              <a:buFont typeface="Wingdings" panose="05000000000000000000" pitchFamily="2" charset="2"/>
              <a:buChar char="Ø"/>
            </a:pPr>
            <a:r>
              <a:rPr lang="he-IL" sz="1800" dirty="0">
                <a:latin typeface="Times New Roman" panose="02020603050405020304" pitchFamily="18" charset="0"/>
                <a:cs typeface="David" panose="020E0502060401010101" pitchFamily="34" charset="-79"/>
              </a:rPr>
              <a:t>סיכום ומסקנות</a:t>
            </a:r>
          </a:p>
          <a:p>
            <a:pPr algn="just">
              <a:lnSpc>
                <a:spcPct val="170000"/>
              </a:lnSpc>
              <a:spcBef>
                <a:spcPts val="0"/>
              </a:spcBef>
              <a:spcAft>
                <a:spcPts val="0"/>
              </a:spcAft>
              <a:buClrTx/>
              <a:buFont typeface="Wingdings" panose="05000000000000000000" pitchFamily="2" charset="2"/>
              <a:buChar char="Ø"/>
            </a:pPr>
            <a:endParaRPr lang="en-US" sz="1800" dirty="0">
              <a:latin typeface="David" panose="020E0502060401010101" pitchFamily="34" charset="-79"/>
              <a:cs typeface="David" panose="020E0502060401010101" pitchFamily="34" charset="-79"/>
            </a:endParaRPr>
          </a:p>
        </p:txBody>
      </p:sp>
      <p:pic>
        <p:nvPicPr>
          <p:cNvPr id="6" name="Picture 2" descr="Renewable energy - Polarpedia">
            <a:extLst>
              <a:ext uri="{FF2B5EF4-FFF2-40B4-BE49-F238E27FC236}">
                <a16:creationId xmlns:a16="http://schemas.microsoft.com/office/drawing/2014/main" id="{FB85E683-78A8-426B-9E72-9ADDC4AAF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338" y="2102359"/>
            <a:ext cx="3707317" cy="337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5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מקרי קצה</a:t>
            </a:r>
          </a:p>
        </p:txBody>
      </p:sp>
      <p:sp>
        <p:nvSpPr>
          <p:cNvPr id="12" name="Rectangle 11"/>
          <p:cNvSpPr/>
          <p:nvPr/>
        </p:nvSpPr>
        <p:spPr>
          <a:xfrm>
            <a:off x="1625600" y="1246909"/>
            <a:ext cx="10538692" cy="1338828"/>
          </a:xfrm>
          <a:prstGeom prst="rect">
            <a:avLst/>
          </a:prstGeom>
        </p:spPr>
        <p:txBody>
          <a:bodyPr wrap="square">
            <a:spAutoFit/>
          </a:bodyPr>
          <a:lstStyle/>
          <a:p>
            <a:pPr marL="342900" lvl="0" indent="-342900" algn="just">
              <a:lnSpc>
                <a:spcPct val="150000"/>
              </a:lnSpc>
              <a:buFont typeface="+mj-lt"/>
              <a:buAutoNum type="arabicPeriod" startAt="3"/>
            </a:pPr>
            <a:r>
              <a:rPr lang="he-IL" dirty="0">
                <a:latin typeface="David" panose="020E0502060401010101" pitchFamily="34" charset="-79"/>
                <a:cs typeface="David" panose="020E0502060401010101" pitchFamily="34" charset="-79"/>
              </a:rPr>
              <a:t>כאשר לא ניתן לספק את האנרגיה הדרושה לדרישות בית החולים בצורה מספקת ועקב תנאי מזג האוויר לא נוכל להשתמש במקורות האנרגיה המתחדשים כמעט, נצטרך להגדיל את גודל המאגר הדרוש בצורה משמעותית – גם אם ברוב הזמן לא נשתמש בו כמעט. </a:t>
            </a:r>
            <a:endParaRPr lang="en-US" dirty="0">
              <a:latin typeface="David" panose="020E0502060401010101" pitchFamily="34" charset="-79"/>
              <a:cs typeface="David" panose="020E0502060401010101" pitchFamily="34" charset="-79"/>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9152" t="2966" r="7863" b="4080"/>
          <a:stretch/>
        </p:blipFill>
        <p:spPr bwMode="auto">
          <a:xfrm>
            <a:off x="2937164" y="2804968"/>
            <a:ext cx="9227128" cy="42146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21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1"/>
            <a:ext cx="10018713" cy="914400"/>
          </a:xfrm>
        </p:spPr>
        <p:txBody>
          <a:bodyPr/>
          <a:lstStyle/>
          <a:p>
            <a:r>
              <a:rPr lang="he-IL" dirty="0">
                <a:latin typeface="David" panose="020E0502060401010101" pitchFamily="34" charset="-79"/>
                <a:cs typeface="David" panose="020E0502060401010101" pitchFamily="34" charset="-79"/>
              </a:rPr>
              <a:t>השוואה בין האופטימיזציות</a:t>
            </a:r>
          </a:p>
        </p:txBody>
      </p:sp>
      <p:sp>
        <p:nvSpPr>
          <p:cNvPr id="12" name="Rectangle 11"/>
          <p:cNvSpPr/>
          <p:nvPr/>
        </p:nvSpPr>
        <p:spPr>
          <a:xfrm>
            <a:off x="1477818" y="771236"/>
            <a:ext cx="10714182" cy="1338828"/>
          </a:xfrm>
          <a:prstGeom prst="rect">
            <a:avLst/>
          </a:prstGeom>
        </p:spPr>
        <p:txBody>
          <a:bodyPr wrap="square">
            <a:spAutoFit/>
          </a:bodyPr>
          <a:lstStyle/>
          <a:p>
            <a:pPr marL="342900" lvl="0" indent="-342900" algn="just">
              <a:lnSpc>
                <a:spcPct val="150000"/>
              </a:lnSpc>
              <a:buFont typeface="+mj-lt"/>
              <a:buAutoNum type="arabicPeriod"/>
            </a:pPr>
            <a:r>
              <a:rPr lang="he-IL" dirty="0">
                <a:latin typeface="David" panose="020E0502060401010101" pitchFamily="34" charset="-79"/>
                <a:cs typeface="David" panose="020E0502060401010101" pitchFamily="34" charset="-79"/>
              </a:rPr>
              <a:t>עבור מקורות האגירה נקבל עלות דומה וערכי שיא דומים.</a:t>
            </a:r>
          </a:p>
          <a:p>
            <a:pPr marL="342900" lvl="0" indent="-342900" algn="just">
              <a:lnSpc>
                <a:spcPct val="150000"/>
              </a:lnSpc>
              <a:buFont typeface="+mj-lt"/>
              <a:buAutoNum type="arabicPeriod"/>
            </a:pPr>
            <a:r>
              <a:rPr lang="he-IL" dirty="0">
                <a:latin typeface="David" panose="020E0502060401010101" pitchFamily="34" charset="-79"/>
                <a:cs typeface="David" panose="020E0502060401010101" pitchFamily="34" charset="-79"/>
              </a:rPr>
              <a:t>בכל הניתוחים אנו משתמשים ב- </a:t>
            </a:r>
            <a:r>
              <a:rPr lang="en-US" dirty="0">
                <a:latin typeface="David" panose="020E0502060401010101" pitchFamily="34" charset="-79"/>
                <a:cs typeface="David" panose="020E0502060401010101" pitchFamily="34" charset="-79"/>
              </a:rPr>
              <a:t>Flow batteries</a:t>
            </a:r>
            <a:r>
              <a:rPr lang="he-IL" dirty="0">
                <a:latin typeface="David" panose="020E0502060401010101" pitchFamily="34" charset="-79"/>
                <a:cs typeface="David" panose="020E0502060401010101" pitchFamily="34" charset="-79"/>
              </a:rPr>
              <a:t>.</a:t>
            </a:r>
          </a:p>
          <a:p>
            <a:pPr marL="342900" indent="-342900" algn="just">
              <a:lnSpc>
                <a:spcPct val="150000"/>
              </a:lnSpc>
              <a:buFont typeface="+mj-lt"/>
              <a:buAutoNum type="arabicPeriod"/>
            </a:pPr>
            <a:r>
              <a:rPr lang="he-IL" dirty="0">
                <a:latin typeface="David" panose="020E0502060401010101" pitchFamily="34" charset="-79"/>
                <a:cs typeface="David" panose="020E0502060401010101" pitchFamily="34" charset="-79"/>
              </a:rPr>
              <a:t>הניתוח הפשטני נותן הערכה מאוד רחוקה מההערכה הסופית שלנו.</a:t>
            </a:r>
          </a:p>
        </p:txBody>
      </p:sp>
      <p:sp>
        <p:nvSpPr>
          <p:cNvPr id="3" name="Rectangle 2"/>
          <p:cNvSpPr/>
          <p:nvPr/>
        </p:nvSpPr>
        <p:spPr>
          <a:xfrm>
            <a:off x="7561334" y="2110064"/>
            <a:ext cx="4630666" cy="3831818"/>
          </a:xfrm>
          <a:prstGeom prst="rect">
            <a:avLst/>
          </a:prstGeom>
        </p:spPr>
        <p:txBody>
          <a:bodyPr wrap="square">
            <a:spAutoFit/>
          </a:bodyPr>
          <a:lstStyle/>
          <a:p>
            <a:pPr marL="342900" lvl="0" indent="-342900" algn="just">
              <a:lnSpc>
                <a:spcPct val="150000"/>
              </a:lnSpc>
              <a:buFont typeface="+mj-lt"/>
              <a:buAutoNum type="arabicPeriod" startAt="4"/>
            </a:pPr>
            <a:r>
              <a:rPr lang="he-IL" dirty="0">
                <a:latin typeface="David" panose="020E0502060401010101" pitchFamily="34" charset="-79"/>
                <a:cs typeface="David" panose="020E0502060401010101" pitchFamily="34" charset="-79"/>
              </a:rPr>
              <a:t>בניתוח הפשטני אנו משתמשים רק ב- </a:t>
            </a:r>
            <a:r>
              <a:rPr lang="en-US" dirty="0">
                <a:latin typeface="David" panose="020E0502060401010101" pitchFamily="34" charset="-79"/>
                <a:cs typeface="David" panose="020E0502060401010101" pitchFamily="34" charset="-79"/>
              </a:rPr>
              <a:t>PV</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a:p>
            <a:pPr marL="342900" lvl="0" indent="-342900" algn="just">
              <a:lnSpc>
                <a:spcPct val="150000"/>
              </a:lnSpc>
              <a:buFont typeface="+mj-lt"/>
              <a:buAutoNum type="arabicPeriod" startAt="4"/>
            </a:pPr>
            <a:r>
              <a:rPr lang="he-IL" dirty="0">
                <a:latin typeface="David" panose="020E0502060401010101" pitchFamily="34" charset="-79"/>
                <a:cs typeface="David" panose="020E0502060401010101" pitchFamily="34" charset="-79"/>
              </a:rPr>
              <a:t>ישנה קפיצה גדולה בעלויות ההקמה והתפעול של מקורות האנרגיה המתחדשת בין הניתוחים השונים.</a:t>
            </a:r>
            <a:endParaRPr lang="en-US" dirty="0">
              <a:latin typeface="David" panose="020E0502060401010101" pitchFamily="34" charset="-79"/>
              <a:cs typeface="David" panose="020E0502060401010101" pitchFamily="34" charset="-79"/>
            </a:endParaRPr>
          </a:p>
          <a:p>
            <a:pPr marL="342900" lvl="0" indent="-342900" algn="just">
              <a:lnSpc>
                <a:spcPct val="150000"/>
              </a:lnSpc>
              <a:buFont typeface="+mj-lt"/>
              <a:buAutoNum type="arabicPeriod" startAt="4"/>
            </a:pPr>
            <a:r>
              <a:rPr lang="he-IL" dirty="0">
                <a:latin typeface="David" panose="020E0502060401010101" pitchFamily="34" charset="-79"/>
                <a:cs typeface="David" panose="020E0502060401010101" pitchFamily="34" charset="-79"/>
              </a:rPr>
              <a:t>באנליזה המורחבת ישנו שימוש גם באנרגיית הרוח.</a:t>
            </a:r>
          </a:p>
          <a:p>
            <a:pPr marL="342900" indent="-342900" algn="just">
              <a:lnSpc>
                <a:spcPct val="150000"/>
              </a:lnSpc>
              <a:buFont typeface="+mj-lt"/>
              <a:buAutoNum type="arabicPeriod" startAt="4"/>
            </a:pPr>
            <a:r>
              <a:rPr lang="he-IL" dirty="0">
                <a:latin typeface="David" panose="020E0502060401010101" pitchFamily="34" charset="-79"/>
                <a:cs typeface="David" panose="020E0502060401010101" pitchFamily="34" charset="-79"/>
              </a:rPr>
              <a:t>על מנת שנוכל לטעון את מקורות האגירה, באנליזה המורחבת ניתן להגיע למקסימום הכפול (בקירוב) מערך המקסימום עבור הניתוח הפשטני.</a:t>
            </a:r>
            <a:endParaRPr lang="en-US" dirty="0">
              <a:latin typeface="David" panose="020E0502060401010101" pitchFamily="34" charset="-79"/>
              <a:cs typeface="David" panose="020E0502060401010101" pitchFamily="34" charset="-79"/>
            </a:endParaRPr>
          </a:p>
        </p:txBody>
      </p:sp>
      <p:pic>
        <p:nvPicPr>
          <p:cNvPr id="6" name="Picture 5"/>
          <p:cNvPicPr>
            <a:picLocks noChangeAspect="1"/>
          </p:cNvPicPr>
          <p:nvPr/>
        </p:nvPicPr>
        <p:blipFill rotWithShape="1">
          <a:blip r:embed="rId2"/>
          <a:srcRect r="1598"/>
          <a:stretch/>
        </p:blipFill>
        <p:spPr>
          <a:xfrm>
            <a:off x="1244774" y="2232100"/>
            <a:ext cx="6316560" cy="3378992"/>
          </a:xfrm>
          <a:prstGeom prst="rect">
            <a:avLst/>
          </a:prstGeom>
        </p:spPr>
      </p:pic>
      <p:sp>
        <p:nvSpPr>
          <p:cNvPr id="7" name="Rectangle 6"/>
          <p:cNvSpPr/>
          <p:nvPr/>
        </p:nvSpPr>
        <p:spPr>
          <a:xfrm>
            <a:off x="1244774" y="4645890"/>
            <a:ext cx="6316560" cy="965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244773" y="4980707"/>
            <a:ext cx="4417117" cy="63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1244773" y="2299856"/>
            <a:ext cx="3087082" cy="1363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3508194" y="3663008"/>
            <a:ext cx="823661" cy="9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1244771" y="2277553"/>
            <a:ext cx="5128319" cy="1385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2589730" y="3663006"/>
            <a:ext cx="918464" cy="982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p:cNvSpPr/>
          <p:nvPr/>
        </p:nvSpPr>
        <p:spPr>
          <a:xfrm>
            <a:off x="2589730" y="3663004"/>
            <a:ext cx="1742125" cy="982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212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1"/>
            <a:ext cx="10018713" cy="914400"/>
          </a:xfrm>
        </p:spPr>
        <p:txBody>
          <a:bodyPr/>
          <a:lstStyle/>
          <a:p>
            <a:r>
              <a:rPr lang="he-IL" dirty="0">
                <a:latin typeface="David" panose="020E0502060401010101" pitchFamily="34" charset="-79"/>
                <a:cs typeface="David" panose="020E0502060401010101" pitchFamily="34" charset="-79"/>
              </a:rPr>
              <a:t>השוואה בין האופטימיזציות</a:t>
            </a:r>
          </a:p>
        </p:txBody>
      </p:sp>
      <p:sp>
        <p:nvSpPr>
          <p:cNvPr id="12" name="Rectangle 11"/>
          <p:cNvSpPr/>
          <p:nvPr/>
        </p:nvSpPr>
        <p:spPr>
          <a:xfrm>
            <a:off x="1477819" y="771236"/>
            <a:ext cx="10714182" cy="1754326"/>
          </a:xfrm>
          <a:prstGeom prst="rect">
            <a:avLst/>
          </a:prstGeom>
        </p:spPr>
        <p:txBody>
          <a:bodyPr wrap="square">
            <a:spAutoFit/>
          </a:bodyPr>
          <a:lstStyle/>
          <a:p>
            <a:pPr marL="342900" lvl="0" indent="-342900" algn="just">
              <a:lnSpc>
                <a:spcPct val="150000"/>
              </a:lnSpc>
              <a:buFont typeface="+mj-lt"/>
              <a:buAutoNum type="arabicPeriod" startAt="8"/>
            </a:pPr>
            <a:r>
              <a:rPr lang="he-IL" dirty="0">
                <a:latin typeface="David" panose="020E0502060401010101" pitchFamily="34" charset="-79"/>
                <a:cs typeface="David" panose="020E0502060401010101" pitchFamily="34" charset="-79"/>
              </a:rPr>
              <a:t>עבור האופטימיזציה לפי עיקרון ה- </a:t>
            </a:r>
            <a:r>
              <a:rPr lang="en-US" dirty="0">
                <a:latin typeface="David" panose="020E0502060401010101" pitchFamily="34" charset="-79"/>
                <a:cs typeface="David" panose="020E0502060401010101" pitchFamily="34" charset="-79"/>
              </a:rPr>
              <a:t>Energy Matching</a:t>
            </a:r>
            <a:r>
              <a:rPr lang="he-IL" dirty="0">
                <a:latin typeface="David" panose="020E0502060401010101" pitchFamily="34" charset="-79"/>
                <a:cs typeface="David" panose="020E0502060401010101" pitchFamily="34" charset="-79"/>
              </a:rPr>
              <a:t>, ננצל את מערך ה- </a:t>
            </a:r>
            <a:r>
              <a:rPr lang="en-US" dirty="0">
                <a:latin typeface="David" panose="020E0502060401010101" pitchFamily="34" charset="-79"/>
                <a:cs typeface="David" panose="020E0502060401010101" pitchFamily="34" charset="-79"/>
              </a:rPr>
              <a:t>PV</a:t>
            </a:r>
            <a:r>
              <a:rPr lang="he-IL" dirty="0">
                <a:latin typeface="David" panose="020E0502060401010101" pitchFamily="34" charset="-79"/>
                <a:cs typeface="David" panose="020E0502060401010101" pitchFamily="34" charset="-79"/>
              </a:rPr>
              <a:t> במלוא העוצמה כשנוכל.</a:t>
            </a:r>
          </a:p>
          <a:p>
            <a:pPr marL="342900" indent="-342900" algn="just">
              <a:lnSpc>
                <a:spcPct val="150000"/>
              </a:lnSpc>
              <a:buFont typeface="+mj-lt"/>
              <a:buAutoNum type="arabicPeriod" startAt="8"/>
            </a:pPr>
            <a:r>
              <a:rPr lang="he-IL" dirty="0">
                <a:latin typeface="David" panose="020E0502060401010101" pitchFamily="34" charset="-79"/>
                <a:cs typeface="David" panose="020E0502060401010101" pitchFamily="34" charset="-79"/>
              </a:rPr>
              <a:t>על מנת שנוכל לטעון את מקורות האגירה נצטרך ערכי שיא גבוהים גם מאנרגיית הרוח.</a:t>
            </a:r>
          </a:p>
          <a:p>
            <a:pPr marL="342900" lvl="0" indent="-342900" algn="just">
              <a:lnSpc>
                <a:spcPct val="150000"/>
              </a:lnSpc>
              <a:buFont typeface="+mj-lt"/>
              <a:buAutoNum type="arabicPeriod" startAt="8"/>
            </a:pPr>
            <a:r>
              <a:rPr lang="he-IL" dirty="0">
                <a:latin typeface="David" panose="020E0502060401010101" pitchFamily="34" charset="-79"/>
                <a:cs typeface="David" panose="020E0502060401010101" pitchFamily="34" charset="-79"/>
              </a:rPr>
              <a:t>עלויות ההקמה והתפעול מאוד גבוהות אך יותר מציאותיות.</a:t>
            </a:r>
          </a:p>
          <a:p>
            <a:pPr marL="342900" indent="-342900" algn="just">
              <a:lnSpc>
                <a:spcPct val="150000"/>
              </a:lnSpc>
              <a:buFont typeface="+mj-lt"/>
              <a:buAutoNum type="arabicPeriod" startAt="8"/>
            </a:pPr>
            <a:endParaRPr lang="he-IL" dirty="0">
              <a:latin typeface="David" panose="020E0502060401010101" pitchFamily="34" charset="-79"/>
              <a:cs typeface="David" panose="020E0502060401010101" pitchFamily="34" charset="-79"/>
            </a:endParaRPr>
          </a:p>
        </p:txBody>
      </p:sp>
      <p:sp>
        <p:nvSpPr>
          <p:cNvPr id="3" name="Rectangle 2"/>
          <p:cNvSpPr/>
          <p:nvPr/>
        </p:nvSpPr>
        <p:spPr>
          <a:xfrm>
            <a:off x="7629124" y="2107408"/>
            <a:ext cx="4630666" cy="2585323"/>
          </a:xfrm>
          <a:prstGeom prst="rect">
            <a:avLst/>
          </a:prstGeom>
        </p:spPr>
        <p:txBody>
          <a:bodyPr wrap="square">
            <a:spAutoFit/>
          </a:bodyPr>
          <a:lstStyle/>
          <a:p>
            <a:pPr marL="342900" indent="-342900" algn="just">
              <a:lnSpc>
                <a:spcPct val="150000"/>
              </a:lnSpc>
              <a:buFont typeface="+mj-lt"/>
              <a:buAutoNum type="arabicPeriod" startAt="11"/>
            </a:pPr>
            <a:r>
              <a:rPr lang="he-IL" dirty="0">
                <a:latin typeface="David" panose="020E0502060401010101" pitchFamily="34" charset="-79"/>
                <a:cs typeface="David" panose="020E0502060401010101" pitchFamily="34" charset="-79"/>
              </a:rPr>
              <a:t>על מנת לצמצם את עלויות ההקמה נוכל להגדיל את מאגר האנרגיה או לבחור במקור אחר כאשר ישנו חוסר.</a:t>
            </a:r>
          </a:p>
          <a:p>
            <a:pPr marL="342900" lvl="0" indent="-342900" algn="just">
              <a:lnSpc>
                <a:spcPct val="150000"/>
              </a:lnSpc>
              <a:buFont typeface="+mj-lt"/>
              <a:buAutoNum type="arabicPeriod" startAt="11"/>
            </a:pPr>
            <a:r>
              <a:rPr lang="he-IL" dirty="0">
                <a:latin typeface="David" panose="020E0502060401010101" pitchFamily="34" charset="-79"/>
                <a:cs typeface="David" panose="020E0502060401010101" pitchFamily="34" charset="-79"/>
              </a:rPr>
              <a:t>לאחר הקמת טורבינות הרוח ניתן להקטין את גודל המערך הסולארי. לכן, עלויות ההקמה צפויות להיות יותר נמוכות. </a:t>
            </a:r>
            <a:endParaRPr lang="en-US" dirty="0">
              <a:latin typeface="David" panose="020E0502060401010101" pitchFamily="34" charset="-79"/>
              <a:cs typeface="David" panose="020E0502060401010101" pitchFamily="34" charset="-79"/>
            </a:endParaRPr>
          </a:p>
        </p:txBody>
      </p:sp>
      <p:pic>
        <p:nvPicPr>
          <p:cNvPr id="5" name="Picture 4"/>
          <p:cNvPicPr>
            <a:picLocks noChangeAspect="1"/>
          </p:cNvPicPr>
          <p:nvPr/>
        </p:nvPicPr>
        <p:blipFill rotWithShape="1">
          <a:blip r:embed="rId2"/>
          <a:srcRect r="1598"/>
          <a:stretch/>
        </p:blipFill>
        <p:spPr>
          <a:xfrm>
            <a:off x="1312564" y="2250573"/>
            <a:ext cx="6316560" cy="3378992"/>
          </a:xfrm>
          <a:prstGeom prst="rect">
            <a:avLst/>
          </a:prstGeom>
        </p:spPr>
      </p:pic>
      <p:sp>
        <p:nvSpPr>
          <p:cNvPr id="6" name="Rectangle 5"/>
          <p:cNvSpPr/>
          <p:nvPr/>
        </p:nvSpPr>
        <p:spPr>
          <a:xfrm>
            <a:off x="1312564" y="3644505"/>
            <a:ext cx="1364648" cy="352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1312564" y="3672953"/>
            <a:ext cx="1364648" cy="653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312564" y="2982417"/>
            <a:ext cx="1364648" cy="662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1312564" y="3017895"/>
            <a:ext cx="1364648" cy="296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1312564" y="3679981"/>
            <a:ext cx="1364648" cy="316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6846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596" y="308583"/>
            <a:ext cx="10018713" cy="914400"/>
          </a:xfrm>
        </p:spPr>
        <p:txBody>
          <a:bodyPr/>
          <a:lstStyle/>
          <a:p>
            <a:r>
              <a:rPr lang="he-IL" dirty="0">
                <a:latin typeface="David" panose="020E0502060401010101" pitchFamily="34" charset="-79"/>
                <a:cs typeface="David" panose="020E0502060401010101" pitchFamily="34" charset="-79"/>
              </a:rPr>
              <a:t>השוואה למערכת קיימת</a:t>
            </a:r>
          </a:p>
        </p:txBody>
      </p:sp>
      <p:sp>
        <p:nvSpPr>
          <p:cNvPr id="12" name="Rectangle 11"/>
          <p:cNvSpPr/>
          <p:nvPr/>
        </p:nvSpPr>
        <p:spPr>
          <a:xfrm>
            <a:off x="1376218" y="3911599"/>
            <a:ext cx="10714182" cy="216982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במאמר הראשון, מוצגות עלויות עבור חלופות שונות. החלופה הראשונה שכותבי המאמר מציעים - חווה סולארית, טורבינות רוח, גנרטור על בסיס ביו-גז ומערך אגירה הכולל בטריות </a:t>
            </a:r>
            <a:r>
              <a:rPr lang="en-US" dirty="0">
                <a:latin typeface="David" panose="020E0502060401010101" pitchFamily="34" charset="-79"/>
                <a:cs typeface="David" panose="020E0502060401010101" pitchFamily="34" charset="-79"/>
              </a:rPr>
              <a:t>Lead acid</a:t>
            </a:r>
            <a:r>
              <a:rPr lang="he-IL" dirty="0">
                <a:latin typeface="David" panose="020E0502060401010101" pitchFamily="34" charset="-79"/>
                <a:cs typeface="David" panose="020E0502060401010101" pitchFamily="34" charset="-79"/>
              </a:rPr>
              <a:t>, וממיר.</a:t>
            </a:r>
          </a:p>
          <a:p>
            <a:pPr marL="342900" indent="-34290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במאמר השני, במערכת המוצגת ישנו שימוש בתאים פוטו וולטאיים, טורבינות רוח, סוללה, ממיר, גנרטור דיזל, תא דלק עם יחידת אלקטרוליזר ומכל מימן וגנרטור מתודלק בביו-גז.</a:t>
            </a:r>
            <a:endParaRPr lang="en-US" dirty="0">
              <a:latin typeface="David" panose="020E0502060401010101" pitchFamily="34" charset="-79"/>
              <a:cs typeface="David" panose="020E0502060401010101" pitchFamily="34" charset="-79"/>
            </a:endParaRPr>
          </a:p>
          <a:p>
            <a:pPr marL="342900" lvl="0" indent="-342900" algn="just">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קיבלנו עלות תפעול נמוכה משני המאמרים אך עלות הקמה גבוהה משמעותית יחסית לשני המאמרים.</a:t>
            </a:r>
          </a:p>
        </p:txBody>
      </p:sp>
      <p:pic>
        <p:nvPicPr>
          <p:cNvPr id="3" name="Picture 2"/>
          <p:cNvPicPr>
            <a:picLocks noChangeAspect="1"/>
          </p:cNvPicPr>
          <p:nvPr/>
        </p:nvPicPr>
        <p:blipFill rotWithShape="1">
          <a:blip r:embed="rId2"/>
          <a:srcRect t="6514"/>
          <a:stretch/>
        </p:blipFill>
        <p:spPr>
          <a:xfrm>
            <a:off x="1551709" y="1551711"/>
            <a:ext cx="10261600" cy="2031160"/>
          </a:xfrm>
          <a:prstGeom prst="rect">
            <a:avLst/>
          </a:prstGeom>
        </p:spPr>
      </p:pic>
    </p:spTree>
    <p:extLst>
      <p:ext uri="{BB962C8B-B14F-4D97-AF65-F5344CB8AC3E}">
        <p14:creationId xmlns:p14="http://schemas.microsoft.com/office/powerpoint/2010/main" val="6521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596" y="281711"/>
            <a:ext cx="10018713" cy="914400"/>
          </a:xfrm>
        </p:spPr>
        <p:txBody>
          <a:bodyPr/>
          <a:lstStyle/>
          <a:p>
            <a:r>
              <a:rPr lang="he-IL" dirty="0">
                <a:latin typeface="David" panose="020E0502060401010101" pitchFamily="34" charset="-79"/>
                <a:cs typeface="David" panose="020E0502060401010101" pitchFamily="34" charset="-79"/>
              </a:rPr>
              <a:t>השוואה למערכת קיימת</a:t>
            </a:r>
          </a:p>
        </p:txBody>
      </p:sp>
      <p:sp>
        <p:nvSpPr>
          <p:cNvPr id="12" name="Rectangle 11"/>
          <p:cNvSpPr/>
          <p:nvPr/>
        </p:nvSpPr>
        <p:spPr>
          <a:xfrm>
            <a:off x="1311565" y="984075"/>
            <a:ext cx="10714180" cy="1754326"/>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he-IL" dirty="0">
                <a:latin typeface="Times New Roman" panose="02020603050405020304" pitchFamily="18" charset="0"/>
                <a:cs typeface="David" panose="020E0502060401010101" pitchFamily="34" charset="-79"/>
              </a:rPr>
              <a:t>לאחר כ- 10 שנים ו- 4.5 חודשים, העלות הכוללת של האופטימיזציה שלנו יותר זולה מהעלות הכוללת של המאמר הראשון.</a:t>
            </a:r>
          </a:p>
          <a:p>
            <a:pPr marL="342900" indent="-342900" algn="just">
              <a:lnSpc>
                <a:spcPct val="150000"/>
              </a:lnSpc>
              <a:buFont typeface="Wingdings" panose="05000000000000000000" pitchFamily="2" charset="2"/>
              <a:buChar char="Ø"/>
            </a:pPr>
            <a:r>
              <a:rPr lang="he-IL" dirty="0">
                <a:latin typeface="Times New Roman" panose="02020603050405020304" pitchFamily="18" charset="0"/>
                <a:cs typeface="David" panose="020E0502060401010101" pitchFamily="34" charset="-79"/>
              </a:rPr>
              <a:t>לאחר כ- 5.5 שנים, העלות הכוללת של האופטימיזציה שלנו יותר זולה מהעלות הכוללת של המאמר השני.</a:t>
            </a:r>
          </a:p>
          <a:p>
            <a:pPr marL="342900" indent="-342900" algn="just">
              <a:lnSpc>
                <a:spcPct val="150000"/>
              </a:lnSpc>
              <a:buFont typeface="Wingdings" panose="05000000000000000000" pitchFamily="2" charset="2"/>
              <a:buChar char="Ø"/>
            </a:pPr>
            <a:r>
              <a:rPr lang="he-IL" dirty="0">
                <a:latin typeface="Times New Roman" panose="02020603050405020304" pitchFamily="18" charset="0"/>
                <a:cs typeface="David" panose="020E0502060401010101" pitchFamily="34" charset="-79"/>
              </a:rPr>
              <a:t>לאורך פרק זמן ממוצע של מערכות אנרגיה מתחדשת, המערכת שלנו יותר זולה למימוש מהמערכות המוצגות במאמרים.</a:t>
            </a:r>
            <a:endParaRPr lang="en-US" dirty="0">
              <a:latin typeface="Times New Roman" panose="02020603050405020304" pitchFamily="18" charset="0"/>
              <a:cs typeface="David" panose="020E0502060401010101" pitchFamily="34" charset="-79"/>
            </a:endParaRPr>
          </a:p>
          <a:p>
            <a:pPr marL="342900" lvl="0" indent="-342900" algn="just">
              <a:lnSpc>
                <a:spcPct val="150000"/>
              </a:lnSpc>
              <a:buFont typeface="Wingdings" panose="05000000000000000000" pitchFamily="2" charset="2"/>
              <a:buChar char="Ø"/>
            </a:pPr>
            <a:endParaRPr lang="he-IL" dirty="0">
              <a:latin typeface="Times New Roman" panose="02020603050405020304" pitchFamily="18" charset="0"/>
              <a:cs typeface="David" panose="020E0502060401010101" pitchFamily="34" charset="-79"/>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9195" t="2695" r="7504" b="4304"/>
          <a:stretch/>
        </p:blipFill>
        <p:spPr bwMode="auto">
          <a:xfrm>
            <a:off x="4488873" y="2623127"/>
            <a:ext cx="7703127" cy="4234873"/>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a:blip r:embed="rId3"/>
          <a:stretch>
            <a:fillRect/>
          </a:stretch>
        </p:blipFill>
        <p:spPr>
          <a:xfrm>
            <a:off x="1055227" y="3856264"/>
            <a:ext cx="3359755" cy="1482277"/>
          </a:xfrm>
          <a:prstGeom prst="rect">
            <a:avLst/>
          </a:prstGeom>
        </p:spPr>
      </p:pic>
      <p:sp>
        <p:nvSpPr>
          <p:cNvPr id="8" name="Rectangle 7"/>
          <p:cNvSpPr/>
          <p:nvPr/>
        </p:nvSpPr>
        <p:spPr>
          <a:xfrm>
            <a:off x="1055227" y="4301838"/>
            <a:ext cx="3082664" cy="26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1055226" y="4562764"/>
            <a:ext cx="3359755" cy="2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255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596" y="281711"/>
            <a:ext cx="10018713" cy="914400"/>
          </a:xfrm>
        </p:spPr>
        <p:txBody>
          <a:bodyPr/>
          <a:lstStyle/>
          <a:p>
            <a:r>
              <a:rPr lang="he-IL" dirty="0">
                <a:latin typeface="David" panose="020E0502060401010101" pitchFamily="34" charset="-79"/>
                <a:cs typeface="David" panose="020E0502060401010101" pitchFamily="34" charset="-79"/>
              </a:rPr>
              <a:t>השוואה למערכת קיימת</a:t>
            </a:r>
          </a:p>
        </p:txBody>
      </p:sp>
      <mc:AlternateContent xmlns:mc="http://schemas.openxmlformats.org/markup-compatibility/2006" xmlns:a14="http://schemas.microsoft.com/office/drawing/2010/main">
        <mc:Choice Requires="a14">
          <p:sp>
            <p:nvSpPr>
              <p:cNvPr id="12" name="Rectangle 11"/>
              <p:cNvSpPr/>
              <p:nvPr/>
            </p:nvSpPr>
            <p:spPr>
              <a:xfrm>
                <a:off x="1311565" y="984075"/>
                <a:ext cx="10714180" cy="13388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he-IL" dirty="0">
                    <a:latin typeface="David" panose="020E0502060401010101" pitchFamily="34" charset="-79"/>
                    <a:cs typeface="David" panose="020E0502060401010101" pitchFamily="34" charset="-79"/>
                  </a:rPr>
                  <a:t>נשים לב כי עבור אינפלציות שונות כמעט תמיד האופטימיזציה שלנו נמצאת מתחת למאמרים.</a:t>
                </a:r>
                <a:endParaRPr lang="en-US" dirty="0">
                  <a:latin typeface="David" panose="020E0502060401010101" pitchFamily="34" charset="-79"/>
                  <a:cs typeface="David" panose="020E0502060401010101" pitchFamily="34" charset="-79"/>
                </a:endParaRPr>
              </a:p>
              <a:p>
                <a:pPr marL="285750" indent="-285750" algn="just">
                  <a:lnSpc>
                    <a:spcPct val="150000"/>
                  </a:lnSpc>
                  <a:buFont typeface="Arial" panose="020B0604020202020204" pitchFamily="34" charset="0"/>
                  <a:buChar char="•"/>
                </a:pPr>
                <a:r>
                  <a:rPr lang="he-IL" dirty="0">
                    <a:latin typeface="David" panose="020E0502060401010101" pitchFamily="34" charset="-79"/>
                    <a:cs typeface="David" panose="020E0502060401010101" pitchFamily="34" charset="-79"/>
                  </a:rPr>
                  <a:t>עבור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9</m:t>
                    </m:r>
                  </m:oMath>
                </a14:m>
                <a:r>
                  <a:rPr lang="he-IL" dirty="0">
                    <a:latin typeface="David" panose="020E0502060401010101" pitchFamily="34" charset="-79"/>
                    <a:cs typeface="David" panose="020E0502060401010101" pitchFamily="34" charset="-79"/>
                  </a:rPr>
                  <a:t> הדבר לא מתקיים בטווח הזמן של 30 שנים.</a:t>
                </a:r>
              </a:p>
              <a:p>
                <a:pPr marL="285750" indent="-285750" algn="just">
                  <a:lnSpc>
                    <a:spcPct val="150000"/>
                  </a:lnSpc>
                  <a:buFont typeface="Arial" panose="020B0604020202020204" pitchFamily="34" charset="0"/>
                  <a:buChar char="•"/>
                </a:pPr>
                <a:r>
                  <a:rPr lang="he-IL" dirty="0">
                    <a:latin typeface="David" panose="020E0502060401010101" pitchFamily="34" charset="-79"/>
                    <a:cs typeface="David" panose="020E0502060401010101" pitchFamily="34" charset="-79"/>
                  </a:rPr>
                  <a:t>האופטימזיציה שמתבצעת לפי עלויות תפעול היא האופטימיזציה הנכונה.</a:t>
                </a:r>
                <a:endParaRPr lang="en-US" dirty="0">
                  <a:latin typeface="David" panose="020E0502060401010101" pitchFamily="34" charset="-79"/>
                  <a:cs typeface="David" panose="020E0502060401010101" pitchFamily="34" charset="-79"/>
                </a:endParaRPr>
              </a:p>
            </p:txBody>
          </p:sp>
        </mc:Choice>
        <mc:Fallback xmlns="">
          <p:sp>
            <p:nvSpPr>
              <p:cNvPr id="12" name="Rectangle 11"/>
              <p:cNvSpPr>
                <a:spLocks noRot="1" noChangeAspect="1" noMove="1" noResize="1" noEditPoints="1" noAdjustHandles="1" noChangeArrowheads="1" noChangeShapeType="1" noTextEdit="1"/>
              </p:cNvSpPr>
              <p:nvPr/>
            </p:nvSpPr>
            <p:spPr>
              <a:xfrm>
                <a:off x="1311565" y="984075"/>
                <a:ext cx="10714180" cy="1338828"/>
              </a:xfrm>
              <a:prstGeom prst="rect">
                <a:avLst/>
              </a:prstGeom>
              <a:blipFill>
                <a:blip r:embed="rId2"/>
                <a:stretch>
                  <a:fillRect r="-398" b="-3182"/>
                </a:stretch>
              </a:blipFill>
            </p:spPr>
            <p:txBody>
              <a:bodyPr/>
              <a:lstStyle/>
              <a:p>
                <a:r>
                  <a:rPr lang="he-IL">
                    <a:noFill/>
                  </a:rPr>
                  <a:t> </a:t>
                </a:r>
              </a:p>
            </p:txBody>
          </p:sp>
        </mc:Fallback>
      </mc:AlternateContent>
      <p:pic>
        <p:nvPicPr>
          <p:cNvPr id="10" name="Picture 9"/>
          <p:cNvPicPr/>
          <p:nvPr/>
        </p:nvPicPr>
        <p:blipFill rotWithShape="1">
          <a:blip r:embed="rId3" cstate="print">
            <a:extLst>
              <a:ext uri="{28A0092B-C50C-407E-A947-70E740481C1C}">
                <a14:useLocalDpi xmlns:a14="http://schemas.microsoft.com/office/drawing/2010/main" val="0"/>
              </a:ext>
            </a:extLst>
          </a:blip>
          <a:srcRect l="8539" t="2965" r="7909" b="4306"/>
          <a:stretch/>
        </p:blipFill>
        <p:spPr bwMode="auto">
          <a:xfrm>
            <a:off x="3094182" y="2245648"/>
            <a:ext cx="8931563" cy="46123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229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2093" y="674255"/>
            <a:ext cx="10018713" cy="847436"/>
          </a:xfrm>
        </p:spPr>
        <p:txBody>
          <a:bodyPr/>
          <a:lstStyle/>
          <a:p>
            <a:r>
              <a:rPr lang="he-IL" dirty="0">
                <a:latin typeface="David" panose="020E0502060401010101" pitchFamily="34" charset="-79"/>
                <a:cs typeface="David" panose="020E0502060401010101" pitchFamily="34" charset="-79"/>
              </a:rPr>
              <a:t>סיכום ומסקנות</a:t>
            </a:r>
          </a:p>
        </p:txBody>
      </p:sp>
      <p:sp>
        <p:nvSpPr>
          <p:cNvPr id="5" name="Content Placeholder 4"/>
          <p:cNvSpPr>
            <a:spLocks noGrp="1"/>
          </p:cNvSpPr>
          <p:nvPr>
            <p:ph idx="1"/>
          </p:nvPr>
        </p:nvSpPr>
        <p:spPr>
          <a:xfrm>
            <a:off x="1632093" y="1348509"/>
            <a:ext cx="10018713" cy="4156363"/>
          </a:xfrm>
        </p:spPr>
        <p:txBody>
          <a:bodyPr>
            <a:noAutofit/>
          </a:bodyPr>
          <a:lstStyle/>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במהלך ניתוחי המידע בפרויקט, השתמשנו במקורות אנרגיה סולאריים, הידרואלקטריים וטורבינות רוח.</a:t>
            </a: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עבור האופטימיזציה לפי עיקרון ה- </a:t>
            </a:r>
            <a:r>
              <a:rPr lang="en-US" sz="1800" dirty="0">
                <a:latin typeface="David" panose="020E0502060401010101" pitchFamily="34" charset="-79"/>
                <a:cs typeface="David" panose="020E0502060401010101" pitchFamily="34" charset="-79"/>
              </a:rPr>
              <a:t>Energy Matching</a:t>
            </a:r>
            <a:r>
              <a:rPr lang="he-IL" sz="1800" dirty="0">
                <a:latin typeface="David" panose="020E0502060401010101" pitchFamily="34" charset="-79"/>
                <a:cs typeface="David" panose="020E0502060401010101" pitchFamily="34" charset="-79"/>
              </a:rPr>
              <a:t> קיבלנו עלויות יותר מציאותיות.</a:t>
            </a:r>
          </a:p>
          <a:p>
            <a:pPr marL="34290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בהשוואה למאמרים שונים, נשים לב כי קיבלנו עלות תפעול נמוכה יותר אך עלות הקמה גבוהה משמעותית.</a:t>
            </a:r>
          </a:p>
          <a:p>
            <a:pPr marL="34290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עבור פרק זמן ארוך, המערכת שלנו יותר זולה למימוש מהמערכות המוצגות במאמרים.</a:t>
            </a:r>
          </a:p>
          <a:p>
            <a:pPr marL="34290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פתרונות אפשריים:</a:t>
            </a:r>
          </a:p>
          <a:p>
            <a:pPr marL="800100" lvl="1" indent="-342900" algn="just" defTabSz="914400">
              <a:lnSpc>
                <a:spcPct val="150000"/>
              </a:lnSpc>
              <a:spcBef>
                <a:spcPts val="0"/>
              </a:spcBef>
              <a:spcAft>
                <a:spcPts val="0"/>
              </a:spcAft>
              <a:buClrTx/>
              <a:buSzTx/>
              <a:buFont typeface="+mj-lt"/>
              <a:buAutoNum type="arabicPeriod"/>
              <a:defRPr/>
            </a:pPr>
            <a:r>
              <a:rPr lang="he-IL" sz="1800" dirty="0">
                <a:latin typeface="David" panose="020E0502060401010101" pitchFamily="34" charset="-79"/>
                <a:cs typeface="David" panose="020E0502060401010101" pitchFamily="34" charset="-79"/>
              </a:rPr>
              <a:t>ניתן לנצל את הניתוח שלנו באופן חלקי.</a:t>
            </a:r>
          </a:p>
          <a:p>
            <a:pPr marL="800100" lvl="1" indent="-342900" algn="just" defTabSz="914400">
              <a:lnSpc>
                <a:spcPct val="150000"/>
              </a:lnSpc>
              <a:spcBef>
                <a:spcPts val="0"/>
              </a:spcBef>
              <a:spcAft>
                <a:spcPts val="0"/>
              </a:spcAft>
              <a:buClrTx/>
              <a:buSzTx/>
              <a:buFont typeface="+mj-lt"/>
              <a:buAutoNum type="arabicPeriod"/>
              <a:defRPr/>
            </a:pPr>
            <a:r>
              <a:rPr lang="he-IL" sz="1800" dirty="0">
                <a:latin typeface="David" panose="020E0502060401010101" pitchFamily="34" charset="-79"/>
                <a:cs typeface="David" panose="020E0502060401010101" pitchFamily="34" charset="-79"/>
              </a:rPr>
              <a:t>שימוש במקורות אנרגיה ירוקים נוספים היכן שניתן.</a:t>
            </a:r>
            <a:endParaRPr lang="en-US" sz="1800" dirty="0">
              <a:latin typeface="David" panose="020E0502060401010101" pitchFamily="34" charset="-79"/>
              <a:cs typeface="David" panose="020E0502060401010101" pitchFamily="34" charset="-79"/>
            </a:endParaRPr>
          </a:p>
          <a:p>
            <a:pPr marL="342900" lvl="0" indent="-342900" algn="just" defTabSz="914400">
              <a:lnSpc>
                <a:spcPct val="150000"/>
              </a:lnSpc>
              <a:spcBef>
                <a:spcPts val="0"/>
              </a:spcBef>
              <a:spcAft>
                <a:spcPts val="0"/>
              </a:spcAft>
              <a:buClrTx/>
              <a:buSzTx/>
              <a:buFont typeface="Wingdings" panose="05000000000000000000" pitchFamily="2" charset="2"/>
              <a:buChar char="Ø"/>
              <a:defRPr/>
            </a:pPr>
            <a:endParaRPr lang="he-IL" sz="1800" dirty="0">
              <a:solidFill>
                <a:prstClr val="black"/>
              </a:solidFill>
              <a:latin typeface="David" panose="020E0502060401010101" pitchFamily="34" charset="-79"/>
              <a:cs typeface="David" panose="020E0502060401010101" pitchFamily="34" charset="-79"/>
            </a:endParaRPr>
          </a:p>
        </p:txBody>
      </p:sp>
      <p:pic>
        <p:nvPicPr>
          <p:cNvPr id="6" name="Picture 2" descr="Energies | Free Full-Text | Economic Dispatch of BESS and Renewable  Generators in DC Microgrids Using Voltage-Dependent Load Models">
            <a:extLst>
              <a:ext uri="{FF2B5EF4-FFF2-40B4-BE49-F238E27FC236}">
                <a16:creationId xmlns:a16="http://schemas.microsoft.com/office/drawing/2014/main" id="{32E0B66C-4C54-482B-B2C5-3DA1FD455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870" y="4268215"/>
            <a:ext cx="3985939" cy="200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1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2856" y="0"/>
            <a:ext cx="10018713" cy="847436"/>
          </a:xfrm>
        </p:spPr>
        <p:txBody>
          <a:bodyPr/>
          <a:lstStyle/>
          <a:p>
            <a:r>
              <a:rPr lang="he-IL" dirty="0">
                <a:latin typeface="David" panose="020E0502060401010101" pitchFamily="34" charset="-79"/>
                <a:cs typeface="David" panose="020E0502060401010101" pitchFamily="34" charset="-79"/>
              </a:rPr>
              <a:t>פרויקטי המשך</a:t>
            </a:r>
          </a:p>
        </p:txBody>
      </p:sp>
      <p:sp>
        <p:nvSpPr>
          <p:cNvPr id="5" name="Content Placeholder 4"/>
          <p:cNvSpPr>
            <a:spLocks noGrp="1"/>
          </p:cNvSpPr>
          <p:nvPr>
            <p:ph idx="1"/>
          </p:nvPr>
        </p:nvSpPr>
        <p:spPr>
          <a:xfrm>
            <a:off x="1484310" y="1043709"/>
            <a:ext cx="10018713" cy="5449454"/>
          </a:xfrm>
        </p:spPr>
        <p:txBody>
          <a:bodyPr>
            <a:noAutofit/>
          </a:bodyPr>
          <a:lstStyle/>
          <a:p>
            <a:pPr lvl="0" algn="just">
              <a:lnSpc>
                <a:spcPct val="150000"/>
              </a:lnSpc>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הוספת מתקני אנרגיה גרעינית כמקור אנרגיה נוסף.</a:t>
            </a:r>
            <a:endParaRPr lang="en-US" sz="1800" dirty="0">
              <a:latin typeface="David" panose="020E0502060401010101" pitchFamily="34" charset="-79"/>
              <a:cs typeface="David" panose="020E0502060401010101" pitchFamily="34" charset="-79"/>
            </a:endParaRPr>
          </a:p>
          <a:p>
            <a:pPr lvl="0" algn="just">
              <a:lnSpc>
                <a:spcPct val="150000"/>
              </a:lnSpc>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מתן משקלים שונים למקורות האנרגיה ולמאגרים השונים על פי קטגוריות.</a:t>
            </a:r>
            <a:endParaRPr lang="en-US" sz="1800" dirty="0">
              <a:latin typeface="David" panose="020E0502060401010101" pitchFamily="34" charset="-79"/>
              <a:cs typeface="David" panose="020E0502060401010101" pitchFamily="34" charset="-79"/>
            </a:endParaRPr>
          </a:p>
          <a:p>
            <a:pPr lvl="0" algn="just">
              <a:lnSpc>
                <a:spcPct val="150000"/>
              </a:lnSpc>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מדויק יותר של מקורות האנרגיה ומאגרים.</a:t>
            </a:r>
            <a:endParaRPr lang="en-US" sz="1800" dirty="0">
              <a:latin typeface="David" panose="020E0502060401010101" pitchFamily="34" charset="-79"/>
              <a:cs typeface="David" panose="020E0502060401010101" pitchFamily="34" charset="-79"/>
            </a:endParaRPr>
          </a:p>
          <a:p>
            <a:pPr lvl="0" algn="just">
              <a:lnSpc>
                <a:spcPct val="150000"/>
              </a:lnSpc>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כוללני לפי מאפיינים חשמליים של המערכת.</a:t>
            </a:r>
            <a:endParaRPr lang="en-US" sz="1800" dirty="0">
              <a:latin typeface="David" panose="020E0502060401010101" pitchFamily="34" charset="-79"/>
              <a:cs typeface="David" panose="020E0502060401010101" pitchFamily="34" charset="-79"/>
            </a:endParaRPr>
          </a:p>
          <a:p>
            <a:pPr lvl="0" algn="just">
              <a:lnSpc>
                <a:spcPct val="150000"/>
              </a:lnSpc>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ניתוח בזמן אמת לפי נתוני מזג אוויר בעזרת עיבוד אותות מסתגל, שימוש במערכות בקרה דינמיות, שימוש מיטבי בדרגות החופש של המערכת כתוצאה של תחזיות מזג אוויר לטווח קצר.</a:t>
            </a:r>
            <a:endParaRPr lang="en-US" sz="1800" dirty="0">
              <a:latin typeface="David" panose="020E0502060401010101" pitchFamily="34" charset="-79"/>
              <a:cs typeface="David" panose="020E0502060401010101" pitchFamily="34" charset="-79"/>
            </a:endParaRPr>
          </a:p>
          <a:p>
            <a:pPr lvl="0" algn="just" defTabSz="914400">
              <a:lnSpc>
                <a:spcPct val="150000"/>
              </a:lnSpc>
              <a:spcBef>
                <a:spcPts val="0"/>
              </a:spcBef>
              <a:spcAft>
                <a:spcPts val="0"/>
              </a:spcAft>
              <a:buClrTx/>
              <a:buSzTx/>
              <a:buFont typeface="Wingdings" panose="05000000000000000000" pitchFamily="2" charset="2"/>
              <a:buChar char="Ø"/>
              <a:defRPr/>
            </a:pPr>
            <a:endParaRPr lang="he-IL" sz="1800" dirty="0">
              <a:solidFill>
                <a:prstClr val="black"/>
              </a:solidFill>
              <a:latin typeface="David" panose="020E0502060401010101" pitchFamily="34" charset="-79"/>
              <a:cs typeface="David" panose="020E0502060401010101" pitchFamily="34" charset="-79"/>
            </a:endParaRPr>
          </a:p>
        </p:txBody>
      </p:sp>
      <p:pic>
        <p:nvPicPr>
          <p:cNvPr id="7" name="Picture 2" descr="Statement and Conclusions Questions and Answers | PrepInsta">
            <a:extLst>
              <a:ext uri="{FF2B5EF4-FFF2-40B4-BE49-F238E27FC236}">
                <a16:creationId xmlns:a16="http://schemas.microsoft.com/office/drawing/2014/main" id="{50DB42AE-C941-4ADC-9D31-147757999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856" y="1043709"/>
            <a:ext cx="2464808" cy="246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7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2929" y="455353"/>
            <a:ext cx="10018713" cy="810491"/>
          </a:xfrm>
        </p:spPr>
        <p:txBody>
          <a:bodyPr/>
          <a:lstStyle/>
          <a:p>
            <a:r>
              <a:rPr lang="he-IL" dirty="0">
                <a:latin typeface="David" panose="020E0502060401010101" pitchFamily="34" charset="-79"/>
                <a:cs typeface="David" panose="020E0502060401010101" pitchFamily="34" charset="-79"/>
              </a:rPr>
              <a:t>אנרגיה מתחדשת ורשת חשמל אוטונומית</a:t>
            </a:r>
          </a:p>
        </p:txBody>
      </p:sp>
      <p:sp>
        <p:nvSpPr>
          <p:cNvPr id="5" name="Content Placeholder 4"/>
          <p:cNvSpPr>
            <a:spLocks noGrp="1"/>
          </p:cNvSpPr>
          <p:nvPr>
            <p:ph idx="1"/>
          </p:nvPr>
        </p:nvSpPr>
        <p:spPr>
          <a:xfrm>
            <a:off x="2016325" y="675179"/>
            <a:ext cx="10018713" cy="3435928"/>
          </a:xfrm>
        </p:spPr>
        <p:txBody>
          <a:bodyPr>
            <a:noAutofit/>
          </a:bodyPr>
          <a:lstStyle/>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שימוש באנרגיה מתחדשת הוא כורח המציאות, לאור ההתחממות הגלובלית, ומשבר האקלים אשר הולך ומחריף.</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המעבר לאנרגיה מתחדשת מצריך מערכת הכוללת ייצור ושינוע של חשמל בצורה מבוזרת, תוך שימוש ב- </a:t>
            </a:r>
            <a:r>
              <a:rPr lang="en-US" sz="1800" dirty="0">
                <a:latin typeface="David" panose="020E0502060401010101" pitchFamily="34" charset="-79"/>
                <a:cs typeface="David" panose="020E0502060401010101" pitchFamily="34" charset="-79"/>
              </a:rPr>
              <a:t>mini grids</a:t>
            </a:r>
            <a:r>
              <a:rPr lang="he-IL" sz="1800" dirty="0">
                <a:latin typeface="David" panose="020E0502060401010101" pitchFamily="34" charset="-79"/>
                <a:cs typeface="David" panose="020E0502060401010101" pitchFamily="34" charset="-79"/>
              </a:rPr>
              <a:t>.</a:t>
            </a: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יצור חשמל מאנרגיה מתחדשת הולך ונעשה זול יותר וזמין יותר.</a:t>
            </a:r>
            <a:endParaRPr lang="en-US" sz="1800" dirty="0">
              <a:latin typeface="David" panose="020E0502060401010101" pitchFamily="34" charset="-79"/>
              <a:cs typeface="David" panose="020E0502060401010101" pitchFamily="34" charset="-79"/>
            </a:endParaRPr>
          </a:p>
          <a:p>
            <a:pPr algn="just">
              <a:lnSpc>
                <a:spcPct val="17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בעזרת מקורות אנרגיה מתחדשים ניתן ליצור </a:t>
            </a:r>
            <a:r>
              <a:rPr lang="en-US" sz="1800" dirty="0">
                <a:latin typeface="David" panose="020E0502060401010101" pitchFamily="34" charset="-79"/>
                <a:cs typeface="David" panose="020E0502060401010101" pitchFamily="34" charset="-79"/>
              </a:rPr>
              <a:t>mini-grid</a:t>
            </a:r>
            <a:r>
              <a:rPr lang="he-IL" sz="1800" dirty="0">
                <a:latin typeface="David" panose="020E0502060401010101" pitchFamily="34" charset="-79"/>
                <a:cs typeface="David" panose="020E0502060401010101" pitchFamily="34" charset="-79"/>
              </a:rPr>
              <a:t>, תוך יעילות כלכלית ועמידה באילוצים שונים.</a:t>
            </a:r>
            <a:endParaRPr lang="en-US" sz="1800" dirty="0">
              <a:latin typeface="David" panose="020E0502060401010101" pitchFamily="34" charset="-79"/>
              <a:cs typeface="David" panose="020E0502060401010101" pitchFamily="34" charset="-79"/>
            </a:endParaRPr>
          </a:p>
        </p:txBody>
      </p:sp>
      <p:pic>
        <p:nvPicPr>
          <p:cNvPr id="6" name="Picture 2" descr="minigrid">
            <a:extLst>
              <a:ext uri="{FF2B5EF4-FFF2-40B4-BE49-F238E27FC236}">
                <a16:creationId xmlns:a16="http://schemas.microsoft.com/office/drawing/2014/main" id="{3C0D2914-021E-42E8-B623-6816798AE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793" y="3434890"/>
            <a:ext cx="5678243" cy="342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8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09" y="0"/>
            <a:ext cx="10018713" cy="849745"/>
          </a:xfrm>
        </p:spPr>
        <p:txBody>
          <a:bodyPr/>
          <a:lstStyle/>
          <a:p>
            <a:r>
              <a:rPr lang="he-IL" dirty="0">
                <a:latin typeface="David" panose="020E0502060401010101" pitchFamily="34" charset="-79"/>
                <a:cs typeface="David" panose="020E0502060401010101" pitchFamily="34" charset="-79"/>
              </a:rPr>
              <a:t>מקורות אנרגיה מתחדשים</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484310" y="849745"/>
                <a:ext cx="10018713" cy="5597237"/>
              </a:xfrm>
            </p:spPr>
            <p:txBody>
              <a:bodyPr>
                <a:noAutofit/>
              </a:bodyPr>
              <a:lstStyle/>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אנרגיה סולארית:</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הקמת המערכת עבור מערכות אנרגיה סולאריות הינן </a:t>
                </a:r>
                <a14:m>
                  <m:oMath xmlns:m="http://schemas.openxmlformats.org/officeDocument/2006/math">
                    <m:r>
                      <a:rPr lang="en-US" sz="1800" i="1">
                        <a:latin typeface="Cambria Math" panose="02040503050406030204" pitchFamily="18" charset="0"/>
                      </a:rPr>
                      <m:t>1100</m:t>
                    </m:r>
                    <m:r>
                      <a:rPr lang="en-US" sz="1800" i="1">
                        <a:latin typeface="Cambria Math" panose="02040503050406030204" pitchFamily="18" charset="0"/>
                      </a:rPr>
                      <m:t>−</m:t>
                    </m:r>
                    <m:r>
                      <a:rPr lang="en-US" sz="1800" i="1">
                        <a:latin typeface="Cambria Math" panose="02040503050406030204" pitchFamily="18" charset="0"/>
                      </a:rPr>
                      <m:t>1400</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𝑘𝑊</m:t>
                        </m:r>
                      </m:den>
                    </m:f>
                  </m:oMath>
                </a14:m>
                <a:r>
                  <a:rPr lang="he-IL" sz="1800" dirty="0">
                    <a:latin typeface="David" panose="020E0502060401010101" pitchFamily="34" charset="-79"/>
                    <a:cs typeface="David" panose="020E0502060401010101" pitchFamily="34" charset="-79"/>
                  </a:rPr>
                  <a:t>.</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התפעול עבור מערכות אלה הינן </a:t>
                </a:r>
                <a14:m>
                  <m:oMath xmlns:m="http://schemas.openxmlformats.org/officeDocument/2006/math">
                    <m:r>
                      <a:rPr lang="en-US" sz="1800" i="1">
                        <a:latin typeface="Cambria Math" panose="02040503050406030204" pitchFamily="18" charset="0"/>
                      </a:rPr>
                      <m:t>43</m:t>
                    </m:r>
                    <m:r>
                      <a:rPr lang="en-US" sz="1800" i="1">
                        <a:latin typeface="Cambria Math" panose="02040503050406030204" pitchFamily="18" charset="0"/>
                      </a:rPr>
                      <m:t>−</m:t>
                    </m:r>
                    <m:r>
                      <a:rPr lang="en-US" sz="1800" i="1">
                        <a:latin typeface="Cambria Math" panose="02040503050406030204" pitchFamily="18" charset="0"/>
                      </a:rPr>
                      <m:t>48</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𝑀𝑊</m:t>
                        </m:r>
                        <m:r>
                          <a:rPr lang="en-US" sz="1800" i="1">
                            <a:latin typeface="Cambria Math" panose="02040503050406030204" pitchFamily="18" charset="0"/>
                          </a:rPr>
                          <m:t>h</m:t>
                        </m:r>
                      </m:den>
                    </m:f>
                  </m:oMath>
                </a14:m>
                <a:r>
                  <a:rPr lang="he-IL" sz="1800" dirty="0">
                    <a:latin typeface="David" panose="020E0502060401010101" pitchFamily="34" charset="-79"/>
                    <a:cs typeface="David" panose="020E0502060401010101" pitchFamily="34" charset="-79"/>
                  </a:rPr>
                  <a:t>.</a:t>
                </a:r>
                <a:endParaRPr lang="he-IL" sz="1800" dirty="0">
                  <a:solidFill>
                    <a:prstClr val="black"/>
                  </a:solidFill>
                  <a:latin typeface="David" panose="020E0502060401010101" pitchFamily="34" charset="-79"/>
                  <a:cs typeface="David" panose="020E0502060401010101" pitchFamily="34" charset="-79"/>
                </a:endParaRP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אנרגיית רוח:</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הקמת המערכת הינן </a:t>
                </a:r>
                <a14:m>
                  <m:oMath xmlns:m="http://schemas.openxmlformats.org/officeDocument/2006/math">
                    <m:r>
                      <a:rPr lang="en-US" sz="1800" i="1">
                        <a:latin typeface="Cambria Math" panose="02040503050406030204" pitchFamily="18" charset="0"/>
                      </a:rPr>
                      <m:t>1200</m:t>
                    </m:r>
                    <m:r>
                      <a:rPr lang="en-US" sz="1800" i="1">
                        <a:latin typeface="Cambria Math" panose="02040503050406030204" pitchFamily="18" charset="0"/>
                      </a:rPr>
                      <m:t>−</m:t>
                    </m:r>
                    <m:r>
                      <a:rPr lang="en-US" sz="1800" i="1">
                        <a:latin typeface="Cambria Math" panose="02040503050406030204" pitchFamily="18" charset="0"/>
                      </a:rPr>
                      <m:t>1700</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𝑘𝑊</m:t>
                        </m:r>
                      </m:den>
                    </m:f>
                  </m:oMath>
                </a14:m>
                <a:r>
                  <a:rPr lang="he-IL" sz="1800" dirty="0">
                    <a:latin typeface="David" panose="020E0502060401010101" pitchFamily="34" charset="-79"/>
                    <a:cs typeface="David" panose="020E0502060401010101" pitchFamily="34" charset="-79"/>
                  </a:rPr>
                  <a:t> עבור חוות יבשתיות ו- </a:t>
                </a:r>
                <a14:m>
                  <m:oMath xmlns:m="http://schemas.openxmlformats.org/officeDocument/2006/math">
                    <m:r>
                      <a:rPr lang="en-US" sz="1800" i="1">
                        <a:latin typeface="Cambria Math" panose="02040503050406030204" pitchFamily="18" charset="0"/>
                      </a:rPr>
                      <m:t>3400</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𝑘𝑊</m:t>
                        </m:r>
                      </m:den>
                    </m:f>
                  </m:oMath>
                </a14:m>
                <a:r>
                  <a:rPr lang="he-IL" sz="1800" dirty="0">
                    <a:latin typeface="David" panose="020E0502060401010101" pitchFamily="34" charset="-79"/>
                    <a:cs typeface="David" panose="020E0502060401010101" pitchFamily="34" charset="-79"/>
                  </a:rPr>
                  <a:t> עבור חוות ימיות.</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התפעול הינן </a:t>
                </a:r>
                <a14:m>
                  <m:oMath xmlns:m="http://schemas.openxmlformats.org/officeDocument/2006/math">
                    <m:r>
                      <a:rPr lang="en-US" sz="1800" i="1">
                        <a:latin typeface="Cambria Math" panose="02040503050406030204" pitchFamily="18" charset="0"/>
                      </a:rPr>
                      <m:t>30</m:t>
                    </m:r>
                    <m:r>
                      <a:rPr lang="en-US" sz="1800" i="1">
                        <a:latin typeface="Cambria Math" panose="02040503050406030204" pitchFamily="18" charset="0"/>
                      </a:rPr>
                      <m:t>−</m:t>
                    </m:r>
                    <m:r>
                      <a:rPr lang="en-US" sz="1800" i="1">
                        <a:latin typeface="Cambria Math" panose="02040503050406030204" pitchFamily="18" charset="0"/>
                      </a:rPr>
                      <m:t>60</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𝑀𝑊</m:t>
                        </m:r>
                        <m:r>
                          <a:rPr lang="en-US" sz="1800" i="1">
                            <a:latin typeface="Cambria Math" panose="02040503050406030204" pitchFamily="18" charset="0"/>
                          </a:rPr>
                          <m:t>h</m:t>
                        </m:r>
                      </m:den>
                    </m:f>
                  </m:oMath>
                </a14:m>
                <a:r>
                  <a:rPr lang="he-IL" sz="1800" dirty="0">
                    <a:latin typeface="David" panose="020E0502060401010101" pitchFamily="34" charset="-79"/>
                    <a:cs typeface="David" panose="020E0502060401010101" pitchFamily="34" charset="-79"/>
                  </a:rPr>
                  <a:t>.</a:t>
                </a:r>
                <a:endParaRPr lang="he-IL" sz="1800" dirty="0">
                  <a:solidFill>
                    <a:prstClr val="black"/>
                  </a:solidFill>
                  <a:latin typeface="David" panose="020E0502060401010101" pitchFamily="34" charset="-79"/>
                  <a:cs typeface="David" panose="020E0502060401010101" pitchFamily="34" charset="-79"/>
                </a:endParaRP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אנרגיית מים:</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הקמת מפעל הידרואלקטרי הינן </a:t>
                </a:r>
                <a14:m>
                  <m:oMath xmlns:m="http://schemas.openxmlformats.org/officeDocument/2006/math">
                    <m:r>
                      <a:rPr lang="en-US" sz="1800" i="1">
                        <a:latin typeface="Cambria Math" panose="02040503050406030204" pitchFamily="18" charset="0"/>
                      </a:rPr>
                      <m:t>1000</m:t>
                    </m:r>
                    <m:r>
                      <a:rPr lang="en-US" sz="1800" i="1">
                        <a:latin typeface="Cambria Math" panose="02040503050406030204" pitchFamily="18" charset="0"/>
                      </a:rPr>
                      <m:t>−</m:t>
                    </m:r>
                    <m:r>
                      <a:rPr lang="en-US" sz="1800" i="1">
                        <a:latin typeface="Cambria Math" panose="02040503050406030204" pitchFamily="18" charset="0"/>
                      </a:rPr>
                      <m:t>2000</m:t>
                    </m:r>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𝑘𝑊</m:t>
                        </m:r>
                      </m:den>
                    </m:f>
                  </m:oMath>
                </a14:m>
                <a:r>
                  <a:rPr lang="he-IL" sz="1800" dirty="0">
                    <a:latin typeface="David" panose="020E0502060401010101" pitchFamily="34" charset="-79"/>
                    <a:cs typeface="David" panose="020E0502060401010101" pitchFamily="34" charset="-79"/>
                  </a:rPr>
                  <a:t>.</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עלויות התפעול הינן </a:t>
                </a:r>
                <a14:m>
                  <m:oMath xmlns:m="http://schemas.openxmlformats.org/officeDocument/2006/math">
                    <m:r>
                      <a:rPr lang="en-US" sz="1800">
                        <a:latin typeface="Cambria Math" panose="02040503050406030204" pitchFamily="18" charset="0"/>
                      </a:rPr>
                      <m:t>63</m:t>
                    </m:r>
                    <m:r>
                      <a:rPr lang="en-US" sz="1800">
                        <a:latin typeface="Cambria Math" panose="02040503050406030204" pitchFamily="18" charset="0"/>
                      </a:rPr>
                      <m:t>.</m:t>
                    </m:r>
                    <m:r>
                      <a:rPr lang="en-US" sz="1800">
                        <a:latin typeface="Cambria Math" panose="02040503050406030204" pitchFamily="18" charset="0"/>
                      </a:rPr>
                      <m:t>9</m:t>
                    </m:r>
                    <m:f>
                      <m:fPr>
                        <m:ctrlPr>
                          <a:rPr lang="en-US" sz="1800" i="1">
                            <a:latin typeface="Cambria Math" panose="02040503050406030204" pitchFamily="18" charset="0"/>
                          </a:rPr>
                        </m:ctrlPr>
                      </m:fPr>
                      <m:num>
                        <m:r>
                          <a:rPr lang="en-US" sz="1800">
                            <a:latin typeface="Cambria Math" panose="02040503050406030204" pitchFamily="18" charset="0"/>
                          </a:rPr>
                          <m:t>$</m:t>
                        </m:r>
                      </m:num>
                      <m:den>
                        <m:r>
                          <m:rPr>
                            <m:sty m:val="p"/>
                          </m:rPr>
                          <a:rPr lang="en-US" sz="1800">
                            <a:latin typeface="Cambria Math" panose="02040503050406030204" pitchFamily="18" charset="0"/>
                          </a:rPr>
                          <m:t>MWh</m:t>
                        </m:r>
                      </m:den>
                    </m:f>
                  </m:oMath>
                </a14:m>
                <a:r>
                  <a:rPr lang="he-IL" sz="1800" dirty="0">
                    <a:solidFill>
                      <a:prstClr val="black"/>
                    </a:solidFill>
                    <a:latin typeface="David" panose="020E0502060401010101" pitchFamily="34" charset="-79"/>
                    <a:cs typeface="David" panose="020E0502060401010101" pitchFamily="34" charset="-79"/>
                  </a:rPr>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484310" y="849745"/>
                <a:ext cx="10018713" cy="5597237"/>
              </a:xfrm>
              <a:blipFill>
                <a:blip r:embed="rId2"/>
                <a:stretch>
                  <a:fillRect r="-426"/>
                </a:stretch>
              </a:blipFill>
            </p:spPr>
            <p:txBody>
              <a:bodyPr/>
              <a:lstStyle/>
              <a:p>
                <a:r>
                  <a:rPr lang="he-IL">
                    <a:noFill/>
                  </a:rPr>
                  <a:t> </a:t>
                </a:r>
              </a:p>
            </p:txBody>
          </p:sp>
        </mc:Fallback>
      </mc:AlternateContent>
    </p:spTree>
    <p:extLst>
      <p:ext uri="{BB962C8B-B14F-4D97-AF65-F5344CB8AC3E}">
        <p14:creationId xmlns:p14="http://schemas.microsoft.com/office/powerpoint/2010/main" val="221165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09" y="0"/>
            <a:ext cx="10018713" cy="886691"/>
          </a:xfrm>
        </p:spPr>
        <p:txBody>
          <a:bodyPr/>
          <a:lstStyle/>
          <a:p>
            <a:r>
              <a:rPr lang="he-IL" dirty="0">
                <a:latin typeface="David" panose="020E0502060401010101" pitchFamily="34" charset="-79"/>
                <a:cs typeface="David" panose="020E0502060401010101" pitchFamily="34" charset="-79"/>
              </a:rPr>
              <a:t>מקורות אגירת אנרגיה מתחדשים</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068293" y="808182"/>
                <a:ext cx="6040579" cy="5925127"/>
              </a:xfrm>
            </p:spPr>
            <p:txBody>
              <a:bodyPr>
                <a:noAutofit/>
              </a:bodyPr>
              <a:lstStyle/>
              <a:p>
                <a:pPr marL="0" lvl="0" indent="0" algn="just" defTabSz="914400">
                  <a:lnSpc>
                    <a:spcPct val="150000"/>
                  </a:lnSpc>
                  <a:spcBef>
                    <a:spcPts val="0"/>
                  </a:spcBef>
                  <a:spcAft>
                    <a:spcPts val="0"/>
                  </a:spcAft>
                  <a:buClrTx/>
                  <a:buSzTx/>
                  <a:buNone/>
                  <a:defRPr/>
                </a:pPr>
                <a:r>
                  <a:rPr lang="he-IL" sz="1800" dirty="0">
                    <a:solidFill>
                      <a:prstClr val="black"/>
                    </a:solidFill>
                    <a:latin typeface="David" panose="020E0502060401010101" pitchFamily="34" charset="-79"/>
                    <a:cs typeface="David" panose="020E0502060401010101" pitchFamily="34" charset="-79"/>
                  </a:rPr>
                  <a:t>טכנולוגיות מרכזיות:</a:t>
                </a: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אגירת מים שאובה:</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מתאימה לקיבולת של </a:t>
                </a:r>
                <a14:m>
                  <m:oMath xmlns:m="http://schemas.openxmlformats.org/officeDocument/2006/math">
                    <m:r>
                      <a:rPr lang="en-US" sz="1800" i="1">
                        <a:latin typeface="Cambria Math" panose="02040503050406030204" pitchFamily="18" charset="0"/>
                      </a:rPr>
                      <m:t>1000</m:t>
                    </m:r>
                    <m:r>
                      <a:rPr lang="en-US" sz="1800" i="1">
                        <a:latin typeface="Cambria Math" panose="02040503050406030204" pitchFamily="18" charset="0"/>
                      </a:rPr>
                      <m:t>−</m:t>
                    </m:r>
                    <m:r>
                      <a:rPr lang="en-US" sz="1800" i="1">
                        <a:latin typeface="Cambria Math" panose="02040503050406030204" pitchFamily="18" charset="0"/>
                      </a:rPr>
                      <m:t>3000</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𝑀𝑊</m:t>
                        </m:r>
                      </m:e>
                    </m:d>
                  </m:oMath>
                </a14:m>
                <a:r>
                  <a:rPr lang="he-IL" sz="1800" dirty="0">
                    <a:latin typeface="David" panose="020E0502060401010101" pitchFamily="34" charset="-79"/>
                    <a:cs typeface="David" panose="020E0502060401010101" pitchFamily="34" charset="-79"/>
                  </a:rPr>
                  <a:t>.</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העלות הכלכלית דומה להון הראשוני עבור מקור אנרגית מים.</a:t>
                </a:r>
                <a:endParaRPr lang="he-IL" sz="1800" dirty="0">
                  <a:solidFill>
                    <a:prstClr val="black"/>
                  </a:solidFill>
                  <a:latin typeface="David" panose="020E0502060401010101" pitchFamily="34" charset="-79"/>
                  <a:cs typeface="David" panose="020E0502060401010101" pitchFamily="34" charset="-79"/>
                </a:endParaRP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סוללות נתרן גופרית:</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סוללה זו מתפקדת בטמפ' גבוהה -</a:t>
                </a:r>
                <a14:m>
                  <m:oMath xmlns:m="http://schemas.openxmlformats.org/officeDocument/2006/math">
                    <m:r>
                      <a:rPr lang="en-US" sz="1800" i="1">
                        <a:latin typeface="Cambria Math" panose="02040503050406030204" pitchFamily="18" charset="0"/>
                      </a:rPr>
                      <m:t>300</m:t>
                    </m:r>
                    <m:r>
                      <a:rPr lang="en-US" sz="1800" i="1">
                        <a:latin typeface="Cambria Math" panose="02040503050406030204" pitchFamily="18" charset="0"/>
                      </a:rPr>
                      <m:t>℃</m:t>
                    </m:r>
                    <m:r>
                      <a:rPr lang="en-US" sz="1800" i="1">
                        <a:latin typeface="Cambria Math" panose="02040503050406030204" pitchFamily="18" charset="0"/>
                      </a:rPr>
                      <m:t> </m:t>
                    </m:r>
                  </m:oMath>
                </a14:m>
                <a:r>
                  <a:rPr lang="he-IL" sz="1800" dirty="0">
                    <a:latin typeface="David" panose="020E0502060401010101" pitchFamily="34" charset="-79"/>
                    <a:cs typeface="David" panose="020E0502060401010101" pitchFamily="34" charset="-79"/>
                  </a:rPr>
                  <a:t>.</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אנרגית מוצא של </a:t>
                </a:r>
                <a14:m>
                  <m:oMath xmlns:m="http://schemas.openxmlformats.org/officeDocument/2006/math">
                    <m:r>
                      <a:rPr lang="en-US" sz="1800" i="1">
                        <a:latin typeface="Cambria Math" panose="02040503050406030204" pitchFamily="18" charset="0"/>
                      </a:rPr>
                      <m:t>400</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𝑘𝑊</m:t>
                        </m:r>
                        <m:r>
                          <a:rPr lang="en-US" sz="1800" i="1">
                            <a:latin typeface="Cambria Math" panose="02040503050406030204" pitchFamily="18" charset="0"/>
                          </a:rPr>
                          <m:t>h</m:t>
                        </m:r>
                      </m:e>
                    </m:d>
                  </m:oMath>
                </a14:m>
                <a:r>
                  <a:rPr lang="he-IL" sz="1800" dirty="0">
                    <a:latin typeface="David" panose="020E0502060401010101" pitchFamily="34" charset="-79"/>
                    <a:cs typeface="David" panose="020E0502060401010101" pitchFamily="34" charset="-79"/>
                  </a:rPr>
                  <a:t> ונצילות של 85%.</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זמן תגובה מהיר, מחזור חיים של 15 שנים.</a:t>
                </a:r>
                <a:endParaRPr lang="en-US" sz="1800" dirty="0">
                  <a:latin typeface="David" panose="020E0502060401010101" pitchFamily="34" charset="-79"/>
                  <a:cs typeface="David" panose="020E0502060401010101" pitchFamily="34" charset="-79"/>
                </a:endParaRPr>
              </a:p>
              <a:p>
                <a:pPr marL="342900" lvl="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solidFill>
                      <a:prstClr val="black"/>
                    </a:solidFill>
                    <a:latin typeface="David" panose="020E0502060401010101" pitchFamily="34" charset="-79"/>
                    <a:cs typeface="David" panose="020E0502060401010101" pitchFamily="34" charset="-79"/>
                  </a:rPr>
                  <a:t>סוללות חומצת עופרת:</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הנצילות של סוללות אלה נמצאת בטווח 75-85%.</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זמן החיים של הסוללות יכול לנוע בטווח של 15-30 שנים.</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סוללות אלה טובות במיוחד לאגירה לסירוגין של אנרגיה מתחדשת כמו רוח או מים, על מנת לאפשר רציפות באספקתה.</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068293" y="808182"/>
                <a:ext cx="6040579" cy="5925127"/>
              </a:xfrm>
              <a:blipFill>
                <a:blip r:embed="rId2"/>
                <a:stretch>
                  <a:fillRect l="-1615" r="-908" b="-412"/>
                </a:stretch>
              </a:blipFill>
            </p:spPr>
            <p:txBody>
              <a:bodyPr/>
              <a:lstStyle/>
              <a:p>
                <a:r>
                  <a:rPr lang="he-IL">
                    <a:noFill/>
                  </a:rPr>
                  <a:t> </a:t>
                </a:r>
              </a:p>
            </p:txBody>
          </p:sp>
        </mc:Fallback>
      </mc:AlternateContent>
      <p:sp>
        <p:nvSpPr>
          <p:cNvPr id="6" name="Content Placeholder 4"/>
          <p:cNvSpPr txBox="1">
            <a:spLocks/>
          </p:cNvSpPr>
          <p:nvPr/>
        </p:nvSpPr>
        <p:spPr>
          <a:xfrm>
            <a:off x="1634837" y="812800"/>
            <a:ext cx="4599708" cy="6049818"/>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סוללות זרימה (תאי דלק מתחדשים):</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 סוללות אלה מהוות שילוב של סוללות שגרתיות עם תאי דלק.</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הייחוד בהן מתבטא בכך שאגירת האנרגיה מתבצעת בתאים חיצוניים המקושרים לאלקטרודות, והאנרגיה נשאבת פנימה והחוצה במידת הצורך.</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זמן התגובה שלהן יחסית איטי.</a:t>
            </a:r>
          </a:p>
          <a:p>
            <a:pPr marL="342900"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קבלים אלקטרוכימיים:</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פועלים באופן דומה לסוללות.</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כדי לאפשר אחסון כמות גדולה של אנרגיה נהוג לאחד הרבה קבלים יחדיו.</a:t>
            </a:r>
          </a:p>
          <a:p>
            <a:pPr marL="800100" lvl="1" indent="-342900" algn="just" defTabSz="914400">
              <a:lnSpc>
                <a:spcPct val="150000"/>
              </a:lnSpc>
              <a:spcBef>
                <a:spcPts val="0"/>
              </a:spcBef>
              <a:spcAft>
                <a:spcPts val="0"/>
              </a:spcAft>
              <a:buClrTx/>
              <a:buSzTx/>
              <a:buFont typeface="Wingdings" panose="05000000000000000000" pitchFamily="2" charset="2"/>
              <a:buChar char="Ø"/>
              <a:defRPr/>
            </a:pPr>
            <a:r>
              <a:rPr lang="he-IL" sz="1800" dirty="0">
                <a:latin typeface="David" panose="020E0502060401010101" pitchFamily="34" charset="-79"/>
                <a:cs typeface="David" panose="020E0502060401010101" pitchFamily="34" charset="-79"/>
              </a:rPr>
              <a:t>ניתן להגיע לנצילות של 95% בעזרת מחזור מהיר.</a:t>
            </a:r>
            <a:endParaRPr lang="en-US"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9164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0" y="76200"/>
            <a:ext cx="10018713" cy="1752599"/>
          </a:xfrm>
        </p:spPr>
        <p:txBody>
          <a:bodyPr/>
          <a:lstStyle/>
          <a:p>
            <a:r>
              <a:rPr lang="he-IL" dirty="0">
                <a:latin typeface="David" panose="020E0502060401010101" pitchFamily="34" charset="-79"/>
                <a:cs typeface="David" panose="020E0502060401010101" pitchFamily="34" charset="-79"/>
              </a:rPr>
              <a:t>ניתוח כלכלי ופתרון אופטימלי</a:t>
            </a:r>
          </a:p>
        </p:txBody>
      </p:sp>
      <p:sp>
        <p:nvSpPr>
          <p:cNvPr id="5" name="Content Placeholder 4"/>
          <p:cNvSpPr>
            <a:spLocks noGrp="1"/>
          </p:cNvSpPr>
          <p:nvPr>
            <p:ph idx="1"/>
          </p:nvPr>
        </p:nvSpPr>
        <p:spPr>
          <a:xfrm>
            <a:off x="2173287" y="1303621"/>
            <a:ext cx="10018713" cy="3159989"/>
          </a:xfrm>
        </p:spPr>
        <p:txBody>
          <a:bodyPr>
            <a:noAutofit/>
          </a:bodyPr>
          <a:lstStyle/>
          <a:p>
            <a:pPr algn="just">
              <a:lnSpc>
                <a:spcPct val="15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ישנו צורך במציאת פתרון אופטימלי מבחינת עלות כלכלית וזמינות האנרגיה המתחדשת.</a:t>
            </a:r>
            <a:endParaRPr lang="en-US" sz="1800" dirty="0">
              <a:latin typeface="David" panose="020E0502060401010101" pitchFamily="34" charset="-79"/>
              <a:cs typeface="David" panose="020E0502060401010101" pitchFamily="34" charset="-79"/>
            </a:endParaRPr>
          </a:p>
          <a:p>
            <a:pPr algn="just">
              <a:lnSpc>
                <a:spcPct val="15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מבחינה כספית – יש לאפיין את יצרני האנרגיה ואת מאגרי האנרגיה באמצעות פונקציות מחיר.</a:t>
            </a:r>
          </a:p>
          <a:p>
            <a:pPr algn="just">
              <a:lnSpc>
                <a:spcPct val="150000"/>
              </a:lnSpc>
              <a:spcBef>
                <a:spcPts val="0"/>
              </a:spcBef>
              <a:spcAft>
                <a:spcPts val="0"/>
              </a:spcAft>
              <a:buClrTx/>
              <a:buFont typeface="Wingdings" panose="05000000000000000000" pitchFamily="2" charset="2"/>
              <a:buChar char="Ø"/>
            </a:pPr>
            <a:r>
              <a:rPr lang="he-IL" sz="1800" dirty="0">
                <a:latin typeface="David" panose="020E0502060401010101" pitchFamily="34" charset="-79"/>
                <a:cs typeface="David" panose="020E0502060401010101" pitchFamily="34" charset="-79"/>
              </a:rPr>
              <a:t>מבחינת זמינות האנרגיה:</a:t>
            </a:r>
          </a:p>
          <a:p>
            <a:pPr marL="800100" lvl="1" indent="-342900" algn="just">
              <a:lnSpc>
                <a:spcPct val="150000"/>
              </a:lnSpc>
              <a:spcBef>
                <a:spcPts val="0"/>
              </a:spcBef>
              <a:spcAft>
                <a:spcPts val="0"/>
              </a:spcAft>
              <a:buClrTx/>
              <a:buSzPct val="100000"/>
              <a:buFont typeface="+mj-lt"/>
              <a:buAutoNum type="arabicPeriod"/>
            </a:pPr>
            <a:r>
              <a:rPr lang="he-IL" sz="1800" dirty="0">
                <a:latin typeface="David" panose="020E0502060401010101" pitchFamily="34" charset="-79"/>
                <a:cs typeface="David" panose="020E0502060401010101" pitchFamily="34" charset="-79"/>
              </a:rPr>
              <a:t>נבדוק האם בית החולים נמצא ליד מקור מים שניתן לנצלו בשביל אנרגיה הידרואלקטרית.</a:t>
            </a:r>
          </a:p>
          <a:p>
            <a:pPr marL="800100" lvl="1" indent="-342900" algn="just">
              <a:lnSpc>
                <a:spcPct val="150000"/>
              </a:lnSpc>
              <a:spcBef>
                <a:spcPts val="0"/>
              </a:spcBef>
              <a:spcAft>
                <a:spcPts val="0"/>
              </a:spcAft>
              <a:buClrTx/>
              <a:buSzPct val="100000"/>
              <a:buFont typeface="+mj-lt"/>
              <a:buAutoNum type="arabicPeriod"/>
            </a:pPr>
            <a:r>
              <a:rPr lang="he-IL" sz="1800" dirty="0">
                <a:latin typeface="David" panose="020E0502060401010101" pitchFamily="34" charset="-79"/>
                <a:cs typeface="David" panose="020E0502060401010101" pitchFamily="34" charset="-79"/>
              </a:rPr>
              <a:t>נמצא את מספר הפאנלים הדרוש.</a:t>
            </a:r>
          </a:p>
          <a:p>
            <a:pPr marL="800100" lvl="1" indent="-342900" algn="just">
              <a:lnSpc>
                <a:spcPct val="150000"/>
              </a:lnSpc>
              <a:spcBef>
                <a:spcPts val="0"/>
              </a:spcBef>
              <a:spcAft>
                <a:spcPts val="0"/>
              </a:spcAft>
              <a:buClrTx/>
              <a:buSzPct val="100000"/>
              <a:buFont typeface="+mj-lt"/>
              <a:buAutoNum type="arabicPeriod"/>
            </a:pPr>
            <a:r>
              <a:rPr lang="he-IL" sz="1800" dirty="0">
                <a:latin typeface="David" panose="020E0502060401010101" pitchFamily="34" charset="-79"/>
                <a:cs typeface="David" panose="020E0502060401010101" pitchFamily="34" charset="-79"/>
              </a:rPr>
              <a:t>נחליט מתי ניתן להשתמש באנרגיית הרוח.</a:t>
            </a:r>
            <a:endParaRPr lang="en-US" sz="1800" dirty="0">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2" name="Rectangle 1"/>
              <p:cNvSpPr/>
              <p:nvPr/>
            </p:nvSpPr>
            <p:spPr>
              <a:xfrm>
                <a:off x="2311832" y="4132395"/>
                <a:ext cx="5917768" cy="2638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he-IL" i="1">
                              <a:latin typeface="Cambria Math" panose="02040503050406030204" pitchFamily="18" charset="0"/>
                            </a:rPr>
                          </m:ctrlPr>
                        </m:dPr>
                        <m:e>
                          <m:eqArr>
                            <m:eqArrPr>
                              <m:ctrlPr>
                                <a:rPr lang="he-IL" i="1">
                                  <a:latin typeface="Cambria Math" panose="02040503050406030204" pitchFamily="18" charset="0"/>
                                </a:rPr>
                              </m:ctrlPr>
                            </m:eqArrPr>
                            <m:e>
                              <m:r>
                                <a:rPr lang="he-IL">
                                  <a:latin typeface="Cambria Math" panose="02040503050406030204" pitchFamily="18" charset="0"/>
                                </a:rPr>
                                <m:t>&amp;</m:t>
                              </m:r>
                              <m:r>
                                <a:rPr lang="he-IL" i="0">
                                  <a:latin typeface="Cambria Math" panose="02040503050406030204" pitchFamily="18" charset="0"/>
                                </a:rPr>
                                <m:t>0</m:t>
                              </m:r>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𝑃𝑣</m:t>
                                  </m:r>
                                </m:sub>
                              </m:sSub>
                              <m:r>
                                <a:rPr lang="he-IL" i="0">
                                  <a:latin typeface="Cambria Math" panose="02040503050406030204" pitchFamily="18" charset="0"/>
                                </a:rPr>
                                <m:t>≤</m:t>
                              </m:r>
                              <m:d>
                                <m:dPr>
                                  <m:ctrlPr>
                                    <a:rPr lang="he-IL" i="1">
                                      <a:latin typeface="Cambria Math" panose="02040503050406030204" pitchFamily="18" charset="0"/>
                                    </a:rPr>
                                  </m:ctrlPr>
                                </m:dPr>
                                <m:e>
                                  <m:eqArr>
                                    <m:eqArrPr>
                                      <m:ctrlPr>
                                        <a:rPr lang="he-IL" i="1">
                                          <a:latin typeface="Cambria Math" panose="02040503050406030204" pitchFamily="18" charset="0"/>
                                        </a:rPr>
                                      </m:ctrlPr>
                                    </m:eqArrPr>
                                    <m:e>
                                      <m:r>
                                        <a:rPr lang="he-IL" i="0">
                                          <a:latin typeface="Cambria Math" panose="02040503050406030204" pitchFamily="18" charset="0"/>
                                        </a:rPr>
                                        <m:t>&amp;</m:t>
                                      </m:r>
                                      <m:r>
                                        <a:rPr lang="he-IL" i="1">
                                          <a:latin typeface="Cambria Math" panose="02040503050406030204" pitchFamily="18" charset="0"/>
                                        </a:rPr>
                                        <m:t>𝑛𝑢𝑚𝑏𝑒𝑟</m:t>
                                      </m:r>
                                      <m:r>
                                        <a:rPr lang="he-IL" i="0">
                                          <a:latin typeface="Cambria Math" panose="02040503050406030204" pitchFamily="18" charset="0"/>
                                        </a:rPr>
                                        <m:t> </m:t>
                                      </m:r>
                                      <m:r>
                                        <a:rPr lang="he-IL" i="1">
                                          <a:latin typeface="Cambria Math" panose="02040503050406030204" pitchFamily="18" charset="0"/>
                                        </a:rPr>
                                        <m:t>𝑜𝑓</m:t>
                                      </m:r>
                                      <m:r>
                                        <a:rPr lang="he-IL" i="0">
                                          <a:latin typeface="Cambria Math" panose="02040503050406030204" pitchFamily="18" charset="0"/>
                                        </a:rPr>
                                        <m:t> </m:t>
                                      </m:r>
                                      <m:r>
                                        <a:rPr lang="he-IL" i="1">
                                          <a:latin typeface="Cambria Math" panose="02040503050406030204" pitchFamily="18" charset="0"/>
                                        </a:rPr>
                                        <m:t>𝑠𝑜𝑙𝑎𝑟</m:t>
                                      </m:r>
                                    </m:e>
                                    <m:e>
                                      <m:r>
                                        <a:rPr lang="he-IL" i="0">
                                          <a:latin typeface="Cambria Math" panose="02040503050406030204" pitchFamily="18" charset="0"/>
                                        </a:rPr>
                                        <m:t>&amp;</m:t>
                                      </m:r>
                                      <m:r>
                                        <a:rPr lang="he-IL" i="1">
                                          <a:latin typeface="Cambria Math" panose="02040503050406030204" pitchFamily="18" charset="0"/>
                                        </a:rPr>
                                        <m:t>𝑝𝑎𝑛𝑒𝑙𝑠</m:t>
                                      </m:r>
                                      <m:r>
                                        <a:rPr lang="he-IL" i="0">
                                          <a:latin typeface="Cambria Math" panose="02040503050406030204" pitchFamily="18" charset="0"/>
                                        </a:rPr>
                                        <m:t> </m:t>
                                      </m:r>
                                      <m:r>
                                        <a:rPr lang="he-IL" i="1">
                                          <a:latin typeface="Cambria Math" panose="02040503050406030204" pitchFamily="18" charset="0"/>
                                        </a:rPr>
                                        <m:t>𝑟𝑒𝑞𝑢𝑖𝑟𝑒𝑑</m:t>
                                      </m:r>
                                    </m:e>
                                  </m:eqArr>
                                </m:e>
                              </m:d>
                              <m:r>
                                <a:rPr lang="he-IL" i="0">
                                  <a:latin typeface="Cambria Math" panose="02040503050406030204" pitchFamily="18" charset="0"/>
                                </a:rPr>
                                <m:t>∙</m:t>
                              </m:r>
                              <m:d>
                                <m:dPr>
                                  <m:ctrlPr>
                                    <a:rPr lang="he-IL" i="1">
                                      <a:latin typeface="Cambria Math" panose="02040503050406030204" pitchFamily="18" charset="0"/>
                                    </a:rPr>
                                  </m:ctrlPr>
                                </m:dPr>
                                <m:e>
                                  <m:eqArr>
                                    <m:eqArrPr>
                                      <m:ctrlPr>
                                        <a:rPr lang="he-IL" i="1">
                                          <a:latin typeface="Cambria Math" panose="02040503050406030204" pitchFamily="18" charset="0"/>
                                        </a:rPr>
                                      </m:ctrlPr>
                                    </m:eqArrPr>
                                    <m:e>
                                      <m:r>
                                        <a:rPr lang="he-IL" i="0">
                                          <a:latin typeface="Cambria Math" panose="02040503050406030204" pitchFamily="18" charset="0"/>
                                        </a:rPr>
                                        <m:t>&amp;</m:t>
                                      </m:r>
                                      <m:r>
                                        <a:rPr lang="he-IL" i="1">
                                          <a:latin typeface="Cambria Math" panose="02040503050406030204" pitchFamily="18" charset="0"/>
                                        </a:rPr>
                                        <m:t>𝑆𝑜𝑙𝑎𝑟</m:t>
                                      </m:r>
                                    </m:e>
                                    <m:e>
                                      <m:r>
                                        <a:rPr lang="he-IL" i="0">
                                          <a:latin typeface="Cambria Math" panose="02040503050406030204" pitchFamily="18" charset="0"/>
                                        </a:rPr>
                                        <m:t>&amp;</m:t>
                                      </m:r>
                                      <m:r>
                                        <a:rPr lang="he-IL" i="1">
                                          <a:latin typeface="Cambria Math" panose="02040503050406030204" pitchFamily="18" charset="0"/>
                                        </a:rPr>
                                        <m:t>𝑟𝑎𝑑𝑖𝑎𝑡𝑖𝑜𝑛</m:t>
                                      </m:r>
                                    </m:e>
                                  </m:eqArr>
                                  <m:d>
                                    <m:dPr>
                                      <m:ctrlPr>
                                        <a:rPr lang="he-IL" i="1">
                                          <a:latin typeface="Cambria Math" panose="02040503050406030204" pitchFamily="18" charset="0"/>
                                        </a:rPr>
                                      </m:ctrlPr>
                                    </m:dPr>
                                    <m:e>
                                      <m:r>
                                        <a:rPr lang="he-IL" i="1">
                                          <a:latin typeface="Cambria Math" panose="02040503050406030204" pitchFamily="18" charset="0"/>
                                        </a:rPr>
                                        <m:t>𝑡</m:t>
                                      </m:r>
                                    </m:e>
                                  </m:d>
                                </m:e>
                              </m:d>
                            </m:e>
                            <m:e>
                              <m:r>
                                <a:rPr lang="he-IL" i="0">
                                  <a:latin typeface="Cambria Math" panose="02040503050406030204" pitchFamily="18" charset="0"/>
                                </a:rPr>
                                <m:t>&amp;</m:t>
                              </m:r>
                              <m:r>
                                <a:rPr lang="he-IL" i="0">
                                  <a:latin typeface="Cambria Math" panose="02040503050406030204" pitchFamily="18" charset="0"/>
                                </a:rPr>
                                <m:t>0</m:t>
                              </m:r>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𝑊𝑖𝑛𝑑</m:t>
                                  </m:r>
                                </m:sub>
                              </m:sSub>
                              <m:r>
                                <a:rPr lang="he-IL" i="0">
                                  <a:latin typeface="Cambria Math" panose="02040503050406030204" pitchFamily="18" charset="0"/>
                                </a:rPr>
                                <m:t>≤</m:t>
                              </m:r>
                              <m:r>
                                <a:rPr lang="he-IL" i="1">
                                  <a:latin typeface="Cambria Math" panose="02040503050406030204" pitchFamily="18" charset="0"/>
                                </a:rPr>
                                <m:t>𝑃</m:t>
                              </m:r>
                              <m:d>
                                <m:dPr>
                                  <m:ctrlPr>
                                    <a:rPr lang="he-IL" i="1">
                                      <a:latin typeface="Cambria Math" panose="02040503050406030204" pitchFamily="18" charset="0"/>
                                    </a:rPr>
                                  </m:ctrlPr>
                                </m:dPr>
                                <m:e>
                                  <m:r>
                                    <a:rPr lang="he-IL" i="1">
                                      <a:latin typeface="Cambria Math" panose="02040503050406030204" pitchFamily="18" charset="0"/>
                                    </a:rPr>
                                    <m:t>𝑡</m:t>
                                  </m:r>
                                </m:e>
                              </m:d>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𝑐</m:t>
                                  </m:r>
                                  <m:r>
                                    <a:rPr lang="he-IL" i="1">
                                      <a:latin typeface="Cambria Math" panose="02040503050406030204" pitchFamily="18" charset="0"/>
                                    </a:rPr>
                                    <m:t>h</m:t>
                                  </m:r>
                                  <m:r>
                                    <a:rPr lang="he-IL" i="1">
                                      <a:latin typeface="Cambria Math" panose="02040503050406030204" pitchFamily="18" charset="0"/>
                                    </a:rPr>
                                    <m:t>𝑎𝑟𝑔𝑒</m:t>
                                  </m:r>
                                </m:sub>
                              </m:sSub>
                              <m:d>
                                <m:dPr>
                                  <m:ctrlPr>
                                    <a:rPr lang="he-IL" i="1">
                                      <a:latin typeface="Cambria Math" panose="02040503050406030204" pitchFamily="18" charset="0"/>
                                    </a:rPr>
                                  </m:ctrlPr>
                                </m:dPr>
                                <m:e>
                                  <m:r>
                                    <a:rPr lang="he-IL" i="1">
                                      <a:latin typeface="Cambria Math" panose="02040503050406030204" pitchFamily="18" charset="0"/>
                                    </a:rPr>
                                    <m:t>𝑡</m:t>
                                  </m:r>
                                </m:e>
                              </m:d>
                            </m:e>
                            <m:e>
                              <m:r>
                                <a:rPr lang="he-IL" i="0">
                                  <a:latin typeface="Cambria Math" panose="02040503050406030204" pitchFamily="18" charset="0"/>
                                </a:rPr>
                                <m:t>&amp;</m:t>
                              </m:r>
                              <m:r>
                                <a:rPr lang="he-IL" i="0">
                                  <a:latin typeface="Cambria Math" panose="02040503050406030204" pitchFamily="18" charset="0"/>
                                </a:rPr>
                                <m:t>0</m:t>
                              </m:r>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𝐻𝑦𝑑𝑟𝑜</m:t>
                                  </m:r>
                                </m:sub>
                              </m:sSub>
                              <m:r>
                                <a:rPr lang="he-IL" i="0">
                                  <a:latin typeface="Cambria Math" panose="02040503050406030204" pitchFamily="18" charset="0"/>
                                </a:rPr>
                                <m:t>≤</m:t>
                              </m:r>
                              <m:r>
                                <a:rPr lang="he-IL" i="1">
                                  <a:latin typeface="Cambria Math" panose="02040503050406030204" pitchFamily="18" charset="0"/>
                                </a:rPr>
                                <m:t>𝑃</m:t>
                              </m:r>
                              <m:d>
                                <m:dPr>
                                  <m:ctrlPr>
                                    <a:rPr lang="he-IL" i="1">
                                      <a:latin typeface="Cambria Math" panose="02040503050406030204" pitchFamily="18" charset="0"/>
                                    </a:rPr>
                                  </m:ctrlPr>
                                </m:dPr>
                                <m:e>
                                  <m:r>
                                    <a:rPr lang="he-IL" i="1">
                                      <a:latin typeface="Cambria Math" panose="02040503050406030204" pitchFamily="18" charset="0"/>
                                    </a:rPr>
                                    <m:t>𝑡</m:t>
                                  </m:r>
                                </m:e>
                              </m:d>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𝑐</m:t>
                                  </m:r>
                                  <m:r>
                                    <a:rPr lang="he-IL" i="1">
                                      <a:latin typeface="Cambria Math" panose="02040503050406030204" pitchFamily="18" charset="0"/>
                                    </a:rPr>
                                    <m:t>h</m:t>
                                  </m:r>
                                  <m:r>
                                    <a:rPr lang="he-IL" i="1">
                                      <a:latin typeface="Cambria Math" panose="02040503050406030204" pitchFamily="18" charset="0"/>
                                    </a:rPr>
                                    <m:t>𝑎𝑟𝑔𝑒</m:t>
                                  </m:r>
                                </m:sub>
                              </m:sSub>
                              <m:d>
                                <m:dPr>
                                  <m:ctrlPr>
                                    <a:rPr lang="he-IL" i="1">
                                      <a:latin typeface="Cambria Math" panose="02040503050406030204" pitchFamily="18" charset="0"/>
                                    </a:rPr>
                                  </m:ctrlPr>
                                </m:dPr>
                                <m:e>
                                  <m:r>
                                    <a:rPr lang="he-IL" i="1">
                                      <a:latin typeface="Cambria Math" panose="02040503050406030204" pitchFamily="18" charset="0"/>
                                    </a:rPr>
                                    <m:t>𝑡</m:t>
                                  </m:r>
                                </m:e>
                              </m:d>
                            </m:e>
                            <m:e>
                              <m:r>
                                <a:rPr lang="he-IL" i="0">
                                  <a:latin typeface="Cambria Math" panose="02040503050406030204" pitchFamily="18" charset="0"/>
                                </a:rPr>
                                <m:t>&amp;−</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𝑐</m:t>
                                  </m:r>
                                  <m:r>
                                    <a:rPr lang="he-IL" i="1">
                                      <a:latin typeface="Cambria Math" panose="02040503050406030204" pitchFamily="18" charset="0"/>
                                    </a:rPr>
                                    <m:t>h</m:t>
                                  </m:r>
                                  <m:r>
                                    <a:rPr lang="he-IL" i="1">
                                      <a:latin typeface="Cambria Math" panose="02040503050406030204" pitchFamily="18" charset="0"/>
                                    </a:rPr>
                                    <m:t>𝑎𝑟𝑔𝑒</m:t>
                                  </m:r>
                                </m:sub>
                              </m:sSub>
                              <m:d>
                                <m:dPr>
                                  <m:ctrlPr>
                                    <a:rPr lang="he-IL" i="1">
                                      <a:latin typeface="Cambria Math" panose="02040503050406030204" pitchFamily="18" charset="0"/>
                                    </a:rPr>
                                  </m:ctrlPr>
                                </m:dPr>
                                <m:e>
                                  <m:r>
                                    <a:rPr lang="he-IL" i="1">
                                      <a:latin typeface="Cambria Math" panose="02040503050406030204" pitchFamily="18" charset="0"/>
                                    </a:rPr>
                                    <m:t>𝑡</m:t>
                                  </m:r>
                                </m:e>
                              </m:d>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𝑆𝑡𝑜𝑟𝑎𝑔𝑒</m:t>
                                  </m:r>
                                </m:sub>
                              </m:sSub>
                              <m:r>
                                <a:rPr lang="he-IL" i="0">
                                  <a:latin typeface="Cambria Math" panose="02040503050406030204" pitchFamily="18" charset="0"/>
                                </a:rPr>
                                <m:t>≤</m:t>
                              </m:r>
                              <m:r>
                                <a:rPr lang="he-IL" i="1">
                                  <a:latin typeface="Cambria Math" panose="02040503050406030204" pitchFamily="18" charset="0"/>
                                </a:rPr>
                                <m:t>𝑃</m:t>
                              </m:r>
                              <m:d>
                                <m:dPr>
                                  <m:ctrlPr>
                                    <a:rPr lang="he-IL" i="1">
                                      <a:latin typeface="Cambria Math" panose="02040503050406030204" pitchFamily="18" charset="0"/>
                                    </a:rPr>
                                  </m:ctrlPr>
                                </m:dPr>
                                <m:e>
                                  <m:r>
                                    <a:rPr lang="he-IL" i="1">
                                      <a:latin typeface="Cambria Math" panose="02040503050406030204" pitchFamily="18" charset="0"/>
                                    </a:rPr>
                                    <m:t>𝑡</m:t>
                                  </m:r>
                                </m:e>
                              </m:d>
                            </m:e>
                            <m:e>
                              <m:r>
                                <a:rPr lang="he-IL" i="0">
                                  <a:latin typeface="Cambria Math" panose="02040503050406030204" pitchFamily="18" charset="0"/>
                                </a:rPr>
                                <m:t>&amp;</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𝑃𝑉</m:t>
                                  </m:r>
                                </m:sub>
                              </m:sSub>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𝑊𝑖𝑛𝑑</m:t>
                                  </m:r>
                                </m:sub>
                              </m:sSub>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𝐻𝑦𝑑𝑟𝑜</m:t>
                                  </m:r>
                                </m:sub>
                              </m:sSub>
                              <m:r>
                                <a:rPr lang="he-IL" i="0">
                                  <a:latin typeface="Cambria Math" panose="02040503050406030204" pitchFamily="18" charset="0"/>
                                </a:rPr>
                                <m:t>+</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𝑆𝑡𝑜𝑟𝑎𝑔𝑒</m:t>
                                  </m:r>
                                </m:sub>
                              </m:sSub>
                              <m:r>
                                <a:rPr lang="he-IL" i="0">
                                  <a:latin typeface="Cambria Math" panose="02040503050406030204" pitchFamily="18" charset="0"/>
                                </a:rPr>
                                <m:t>=</m:t>
                              </m:r>
                              <m:r>
                                <a:rPr lang="he-IL" i="1">
                                  <a:latin typeface="Cambria Math" panose="02040503050406030204" pitchFamily="18" charset="0"/>
                                </a:rPr>
                                <m:t>𝑃</m:t>
                              </m:r>
                              <m:d>
                                <m:dPr>
                                  <m:ctrlPr>
                                    <a:rPr lang="he-IL" i="1">
                                      <a:latin typeface="Cambria Math" panose="02040503050406030204" pitchFamily="18" charset="0"/>
                                    </a:rPr>
                                  </m:ctrlPr>
                                </m:dPr>
                                <m:e>
                                  <m:r>
                                    <a:rPr lang="he-IL" i="1">
                                      <a:latin typeface="Cambria Math" panose="02040503050406030204" pitchFamily="18" charset="0"/>
                                    </a:rPr>
                                    <m:t>𝑡</m:t>
                                  </m:r>
                                </m:e>
                              </m:d>
                            </m:e>
                            <m:e>
                              <m:r>
                                <a:rPr lang="he-IL" i="0">
                                  <a:latin typeface="Cambria Math" panose="02040503050406030204" pitchFamily="18" charset="0"/>
                                </a:rPr>
                                <m:t>&amp;</m:t>
                              </m:r>
                              <m:sSub>
                                <m:sSubPr>
                                  <m:ctrlPr>
                                    <a:rPr lang="he-IL" i="1">
                                      <a:latin typeface="Cambria Math" panose="02040503050406030204" pitchFamily="18" charset="0"/>
                                    </a:rPr>
                                  </m:ctrlPr>
                                </m:sSubPr>
                                <m:e>
                                  <m:r>
                                    <a:rPr lang="he-IL" i="1">
                                      <a:latin typeface="Cambria Math" panose="02040503050406030204" pitchFamily="18" charset="0"/>
                                    </a:rPr>
                                    <m:t>𝑃</m:t>
                                  </m:r>
                                </m:e>
                                <m:sub>
                                  <m:r>
                                    <a:rPr lang="he-IL" i="1">
                                      <a:latin typeface="Cambria Math" panose="02040503050406030204" pitchFamily="18" charset="0"/>
                                    </a:rPr>
                                    <m:t>𝑐</m:t>
                                  </m:r>
                                  <m:r>
                                    <a:rPr lang="he-IL" i="1">
                                      <a:latin typeface="Cambria Math" panose="02040503050406030204" pitchFamily="18" charset="0"/>
                                    </a:rPr>
                                    <m:t>h</m:t>
                                  </m:r>
                                  <m:r>
                                    <a:rPr lang="he-IL" i="1">
                                      <a:latin typeface="Cambria Math" panose="02040503050406030204" pitchFamily="18" charset="0"/>
                                    </a:rPr>
                                    <m:t>𝑎𝑟𝑔𝑒</m:t>
                                  </m:r>
                                </m:sub>
                              </m:sSub>
                              <m:d>
                                <m:dPr>
                                  <m:ctrlPr>
                                    <a:rPr lang="he-IL" i="1">
                                      <a:latin typeface="Cambria Math" panose="02040503050406030204" pitchFamily="18" charset="0"/>
                                    </a:rPr>
                                  </m:ctrlPr>
                                </m:dPr>
                                <m:e>
                                  <m:r>
                                    <a:rPr lang="he-IL" i="1">
                                      <a:latin typeface="Cambria Math" panose="02040503050406030204" pitchFamily="18" charset="0"/>
                                    </a:rPr>
                                    <m:t>𝑡</m:t>
                                  </m:r>
                                </m:e>
                              </m:d>
                              <m:r>
                                <a:rPr lang="he-IL" i="0">
                                  <a:latin typeface="Cambria Math" panose="02040503050406030204" pitchFamily="18" charset="0"/>
                                </a:rPr>
                                <m:t>=</m:t>
                              </m:r>
                              <m:f>
                                <m:fPr>
                                  <m:ctrlPr>
                                    <a:rPr lang="he-IL" i="1">
                                      <a:latin typeface="Cambria Math" panose="02040503050406030204" pitchFamily="18" charset="0"/>
                                    </a:rPr>
                                  </m:ctrlPr>
                                </m:fPr>
                                <m:num>
                                  <m:r>
                                    <a:rPr lang="he-IL" i="0">
                                      <a:latin typeface="Cambria Math" panose="02040503050406030204" pitchFamily="18" charset="0"/>
                                    </a:rPr>
                                    <m:t>100</m:t>
                                  </m:r>
                                  <m:r>
                                    <a:rPr lang="he-IL" i="0">
                                      <a:latin typeface="Cambria Math" panose="02040503050406030204" pitchFamily="18" charset="0"/>
                                    </a:rPr>
                                    <m:t>−</m:t>
                                  </m:r>
                                  <m:r>
                                    <a:rPr lang="he-IL" i="1">
                                      <a:latin typeface="Cambria Math" panose="02040503050406030204" pitchFamily="18" charset="0"/>
                                    </a:rPr>
                                    <m:t>𝑆𝑂𝐶</m:t>
                                  </m:r>
                                </m:num>
                                <m:den>
                                  <m:r>
                                    <a:rPr lang="he-IL" i="0">
                                      <a:latin typeface="Cambria Math" panose="02040503050406030204" pitchFamily="18" charset="0"/>
                                    </a:rPr>
                                    <m:t>100</m:t>
                                  </m:r>
                                </m:den>
                              </m:f>
                              <m:r>
                                <a:rPr lang="he-IL" i="0">
                                  <a:latin typeface="Cambria Math" panose="02040503050406030204" pitchFamily="18" charset="0"/>
                                </a:rPr>
                                <m:t>∙</m:t>
                              </m:r>
                              <m:d>
                                <m:dPr>
                                  <m:ctrlPr>
                                    <a:rPr lang="he-IL" i="1">
                                      <a:latin typeface="Cambria Math" panose="02040503050406030204" pitchFamily="18" charset="0"/>
                                    </a:rPr>
                                  </m:ctrlPr>
                                </m:dPr>
                                <m:e>
                                  <m:eqArr>
                                    <m:eqArrPr>
                                      <m:ctrlPr>
                                        <a:rPr lang="he-IL" i="1">
                                          <a:latin typeface="Cambria Math" panose="02040503050406030204" pitchFamily="18" charset="0"/>
                                        </a:rPr>
                                      </m:ctrlPr>
                                    </m:eqArrPr>
                                    <m:e>
                                      <m:r>
                                        <a:rPr lang="he-IL" i="0">
                                          <a:latin typeface="Cambria Math" panose="02040503050406030204" pitchFamily="18" charset="0"/>
                                        </a:rPr>
                                        <m:t>&amp;</m:t>
                                      </m:r>
                                      <m:r>
                                        <a:rPr lang="he-IL" i="1">
                                          <a:latin typeface="Cambria Math" panose="02040503050406030204" pitchFamily="18" charset="0"/>
                                        </a:rPr>
                                        <m:t>𝑚𝑎𝑥</m:t>
                                      </m:r>
                                      <m:r>
                                        <a:rPr lang="he-IL" i="0">
                                          <a:latin typeface="Cambria Math" panose="02040503050406030204" pitchFamily="18" charset="0"/>
                                        </a:rPr>
                                        <m:t> </m:t>
                                      </m:r>
                                      <m:r>
                                        <a:rPr lang="he-IL" i="1">
                                          <a:latin typeface="Cambria Math" panose="02040503050406030204" pitchFamily="18" charset="0"/>
                                        </a:rPr>
                                        <m:t>𝑝𝑜𝑤𝑒𝑟</m:t>
                                      </m:r>
                                    </m:e>
                                    <m:e>
                                      <m:r>
                                        <a:rPr lang="he-IL" i="0">
                                          <a:latin typeface="Cambria Math" panose="02040503050406030204" pitchFamily="18" charset="0"/>
                                        </a:rPr>
                                        <m:t>&amp;</m:t>
                                      </m:r>
                                      <m:r>
                                        <a:rPr lang="he-IL" i="1">
                                          <a:latin typeface="Cambria Math" panose="02040503050406030204" pitchFamily="18" charset="0"/>
                                        </a:rPr>
                                        <m:t>𝑠𝑡𝑜𝑟𝑎𝑔𝑒</m:t>
                                      </m:r>
                                    </m:e>
                                  </m:eqArr>
                                </m:e>
                              </m:d>
                              <m:r>
                                <a:rPr lang="he-IL" i="0">
                                  <a:latin typeface="Cambria Math" panose="02040503050406030204" pitchFamily="18" charset="0"/>
                                </a:rPr>
                                <m:t>;</m:t>
                              </m:r>
                              <m:r>
                                <a:rPr lang="he-IL" i="0">
                                  <a:latin typeface="Cambria Math" panose="02040503050406030204" pitchFamily="18" charset="0"/>
                                </a:rPr>
                                <m:t>0</m:t>
                              </m:r>
                              <m:r>
                                <a:rPr lang="he-IL" i="0">
                                  <a:latin typeface="Cambria Math" panose="02040503050406030204" pitchFamily="18" charset="0"/>
                                </a:rPr>
                                <m:t>≤</m:t>
                              </m:r>
                              <m:r>
                                <a:rPr lang="he-IL" i="1">
                                  <a:latin typeface="Cambria Math" panose="02040503050406030204" pitchFamily="18" charset="0"/>
                                </a:rPr>
                                <m:t>𝑆𝑂𝐶</m:t>
                              </m:r>
                              <m:r>
                                <a:rPr lang="he-IL" i="0">
                                  <a:latin typeface="Cambria Math" panose="02040503050406030204" pitchFamily="18" charset="0"/>
                                </a:rPr>
                                <m:t>≤</m:t>
                              </m:r>
                              <m:r>
                                <a:rPr lang="he-IL" i="0">
                                  <a:latin typeface="Cambria Math" panose="02040503050406030204" pitchFamily="18" charset="0"/>
                                </a:rPr>
                                <m:t>100</m:t>
                              </m:r>
                            </m:e>
                          </m:eqArr>
                        </m:e>
                      </m:d>
                    </m:oMath>
                  </m:oMathPara>
                </a14:m>
                <a:endParaRPr lang="he-IL" dirty="0"/>
              </a:p>
            </p:txBody>
          </p:sp>
        </mc:Choice>
        <mc:Fallback xmlns="">
          <p:sp>
            <p:nvSpPr>
              <p:cNvPr id="2" name="Rectangle 1"/>
              <p:cNvSpPr>
                <a:spLocks noRot="1" noChangeAspect="1" noMove="1" noResize="1" noEditPoints="1" noAdjustHandles="1" noChangeArrowheads="1" noChangeShapeType="1" noTextEdit="1"/>
              </p:cNvSpPr>
              <p:nvPr/>
            </p:nvSpPr>
            <p:spPr>
              <a:xfrm>
                <a:off x="2311832" y="4132395"/>
                <a:ext cx="5917768" cy="2638736"/>
              </a:xfrm>
              <a:prstGeom prst="rect">
                <a:avLst/>
              </a:prstGeom>
              <a:blipFill>
                <a:blip r:embed="rId2"/>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53691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752599"/>
          </a:xfrm>
        </p:spPr>
        <p:txBody>
          <a:bodyPr/>
          <a:lstStyle/>
          <a:p>
            <a:r>
              <a:rPr lang="he-IL" dirty="0">
                <a:latin typeface="David" panose="020E0502060401010101" pitchFamily="34" charset="-79"/>
                <a:cs typeface="David" panose="020E0502060401010101" pitchFamily="34" charset="-79"/>
              </a:rPr>
              <a:t>ניתוח נתוני צריכת החשמל בבית חולים טיפוסי בטקסס</a:t>
            </a: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rcRect l="7364" r="7546" b="3033"/>
          <a:stretch>
            <a:fillRect/>
          </a:stretch>
        </p:blipFill>
        <p:spPr bwMode="auto">
          <a:xfrm>
            <a:off x="4239491" y="1450108"/>
            <a:ext cx="7952509" cy="5407891"/>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F38868EE-B5F9-4FF6-93C6-60FAB424495B}" type="slidenum">
              <a:rPr lang="he-IL" smtClean="0"/>
              <a:t>7</a:t>
            </a:fld>
            <a:endParaRPr lang="he-IL"/>
          </a:p>
        </p:txBody>
      </p:sp>
      <p:sp>
        <p:nvSpPr>
          <p:cNvPr id="6" name="TextBox 5"/>
          <p:cNvSpPr txBox="1"/>
          <p:nvPr/>
        </p:nvSpPr>
        <p:spPr>
          <a:xfrm>
            <a:off x="923636" y="1627137"/>
            <a:ext cx="3315855" cy="1892826"/>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נשים לב לכמה נקודות מרכזיות:</a:t>
            </a:r>
          </a:p>
          <a:p>
            <a:pPr marL="285750" indent="-285750">
              <a:buFont typeface="Wingdings" panose="05000000000000000000" pitchFamily="2" charset="2"/>
              <a:buChar char="Ø"/>
            </a:pPr>
            <a:r>
              <a:rPr lang="he-IL" dirty="0">
                <a:latin typeface="David" panose="020E0502060401010101" pitchFamily="34" charset="-79"/>
                <a:cs typeface="David" panose="020E0502060401010101" pitchFamily="34" charset="-79"/>
              </a:rPr>
              <a:t>נצפה כי בקיץ צריכת החשמל תהיה נמוכה יותר.</a:t>
            </a:r>
          </a:p>
          <a:p>
            <a:pPr marL="285750" indent="-285750">
              <a:buFont typeface="Wingdings" panose="05000000000000000000" pitchFamily="2" charset="2"/>
              <a:buChar char="Ø"/>
            </a:pPr>
            <a:r>
              <a:rPr lang="he-IL" dirty="0">
                <a:latin typeface="David" panose="020E0502060401010101" pitchFamily="34" charset="-79"/>
                <a:cs typeface="David" panose="020E0502060401010101" pitchFamily="34" charset="-79"/>
              </a:rPr>
              <a:t>נשים לב למחזוריות של שבוע בצריכת החשמל היומית.</a:t>
            </a:r>
          </a:p>
          <a:p>
            <a:pPr marL="285750" indent="-285750">
              <a:lnSpc>
                <a:spcPct val="150000"/>
              </a:lnSpc>
              <a:buFont typeface="Wingdings" panose="05000000000000000000" pitchFamily="2" charset="2"/>
              <a:buChar char="Ø"/>
            </a:pPr>
            <a:r>
              <a:rPr lang="he-IL" dirty="0">
                <a:latin typeface="David" panose="020E0502060401010101" pitchFamily="34" charset="-79"/>
                <a:cs typeface="David" panose="020E0502060401010101" pitchFamily="34" charset="-79"/>
              </a:rPr>
              <a:t>נשים לב לשיאי הצריכה היומיים.</a:t>
            </a:r>
          </a:p>
        </p:txBody>
      </p:sp>
      <p:pic>
        <p:nvPicPr>
          <p:cNvPr id="8" name="Picture 7"/>
          <p:cNvPicPr/>
          <p:nvPr/>
        </p:nvPicPr>
        <p:blipFill>
          <a:blip r:embed="rId3"/>
          <a:stretch>
            <a:fillRect/>
          </a:stretch>
        </p:blipFill>
        <p:spPr>
          <a:xfrm>
            <a:off x="1413163" y="4057481"/>
            <a:ext cx="2576946" cy="1809650"/>
          </a:xfrm>
          <a:prstGeom prst="rect">
            <a:avLst/>
          </a:prstGeom>
        </p:spPr>
      </p:pic>
    </p:spTree>
    <p:extLst>
      <p:ext uri="{BB962C8B-B14F-4D97-AF65-F5344CB8AC3E}">
        <p14:creationId xmlns:p14="http://schemas.microsoft.com/office/powerpoint/2010/main" val="392491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246909"/>
          </a:xfrm>
        </p:spPr>
        <p:txBody>
          <a:bodyPr/>
          <a:lstStyle/>
          <a:p>
            <a:r>
              <a:rPr lang="he-IL" dirty="0">
                <a:latin typeface="David" panose="020E0502060401010101" pitchFamily="34" charset="-79"/>
                <a:cs typeface="David" panose="020E0502060401010101" pitchFamily="34" charset="-79"/>
              </a:rPr>
              <a:t>יכולת השימוש במקורות המתחדשים</a:t>
            </a:r>
          </a:p>
        </p:txBody>
      </p:sp>
      <p:pic>
        <p:nvPicPr>
          <p:cNvPr id="8" name="Content Placeholder 7"/>
          <p:cNvPicPr>
            <a:picLocks noGrp="1"/>
          </p:cNvPicPr>
          <p:nvPr>
            <p:ph idx="1"/>
          </p:nvPr>
        </p:nvPicPr>
        <p:blipFill rotWithShape="1">
          <a:blip r:embed="rId2">
            <a:clrChange>
              <a:clrFrom>
                <a:srgbClr val="FFFFFF"/>
              </a:clrFrom>
              <a:clrTo>
                <a:srgbClr val="FFFFFF">
                  <a:alpha val="0"/>
                </a:srgbClr>
              </a:clrTo>
            </a:clrChange>
          </a:blip>
          <a:stretch/>
        </p:blipFill>
        <p:spPr bwMode="auto">
          <a:xfrm>
            <a:off x="7075056" y="3556000"/>
            <a:ext cx="5116944" cy="3363062"/>
          </a:xfrm>
          <a:prstGeom prst="rect">
            <a:avLst/>
          </a:prstGeom>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F38868EE-B5F9-4FF6-93C6-60FAB424495B}" type="slidenum">
              <a:rPr lang="he-IL" smtClean="0"/>
              <a:t>8</a:t>
            </a:fld>
            <a:endParaRPr lang="he-IL"/>
          </a:p>
        </p:txBody>
      </p:sp>
      <mc:AlternateContent xmlns:mc="http://schemas.openxmlformats.org/markup-compatibility/2006" xmlns:a14="http://schemas.microsoft.com/office/drawing/2010/main">
        <mc:Choice Requires="a14">
          <p:sp>
            <p:nvSpPr>
              <p:cNvPr id="6" name="TextBox 5"/>
              <p:cNvSpPr txBox="1"/>
              <p:nvPr/>
            </p:nvSpPr>
            <p:spPr>
              <a:xfrm>
                <a:off x="7075056" y="1505526"/>
                <a:ext cx="4738254" cy="1860125"/>
              </a:xfrm>
              <a:prstGeom prst="rect">
                <a:avLst/>
              </a:prstGeom>
              <a:noFill/>
            </p:spPr>
            <p:txBody>
              <a:bodyPr wrap="square" rtlCol="1">
                <a:spAutoFit/>
              </a:bodyPr>
              <a:lstStyle/>
              <a:p>
                <a:pPr algn="just">
                  <a:lnSpc>
                    <a:spcPct val="150000"/>
                  </a:lnSpc>
                </a:pPr>
                <a:r>
                  <a:rPr lang="he-IL" dirty="0">
                    <a:latin typeface="David" panose="020E0502060401010101" pitchFamily="34" charset="-79"/>
                    <a:cs typeface="David" panose="020E0502060401010101" pitchFamily="34" charset="-79"/>
                  </a:rPr>
                  <a:t>מהירות הרוח השנתית הממוצעת:</a:t>
                </a:r>
              </a:p>
              <a:p>
                <a:pPr algn="just">
                  <a:lnSpc>
                    <a:spcPct val="150000"/>
                  </a:lnSpc>
                </a:pPr>
                <a:r>
                  <a:rPr lang="he-IL" dirty="0">
                    <a:latin typeface="David" panose="020E0502060401010101" pitchFamily="34" charset="-79"/>
                    <a:cs typeface="David" panose="020E0502060401010101" pitchFamily="34" charset="-79"/>
                  </a:rPr>
                  <a:t>נשים לב כי המהירות הממוצעת לאורך כל חודשי השנה הינה קטנה מ- </a:t>
                </a:r>
                <a14:m>
                  <m:oMath xmlns:m="http://schemas.openxmlformats.org/officeDocument/2006/math">
                    <m:r>
                      <a:rPr lang="en-US" i="1">
                        <a:latin typeface="Cambria Math" panose="02040503050406030204" pitchFamily="18" charset="0"/>
                      </a:rPr>
                      <m:t>6</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a14:m>
                <a:r>
                  <a:rPr lang="he-IL" dirty="0">
                    <a:latin typeface="David" panose="020E0502060401010101" pitchFamily="34" charset="-79"/>
                    <a:cs typeface="David" panose="020E0502060401010101" pitchFamily="34" charset="-79"/>
                  </a:rPr>
                  <a:t> ולכן לא נצפה לשימוש גבוה בטורבינות הרוח.</a:t>
                </a:r>
              </a:p>
            </p:txBody>
          </p:sp>
        </mc:Choice>
        <mc:Fallback xmlns="">
          <p:sp>
            <p:nvSpPr>
              <p:cNvPr id="6" name="TextBox 5"/>
              <p:cNvSpPr txBox="1">
                <a:spLocks noRot="1" noChangeAspect="1" noMove="1" noResize="1" noEditPoints="1" noAdjustHandles="1" noChangeArrowheads="1" noChangeShapeType="1" noTextEdit="1"/>
              </p:cNvSpPr>
              <p:nvPr/>
            </p:nvSpPr>
            <p:spPr>
              <a:xfrm>
                <a:off x="7075056" y="1505526"/>
                <a:ext cx="4738254" cy="1860125"/>
              </a:xfrm>
              <a:prstGeom prst="rect">
                <a:avLst/>
              </a:prstGeom>
              <a:blipFill>
                <a:blip r:embed="rId3"/>
                <a:stretch>
                  <a:fillRect l="-2059" r="-1030" b="-4262"/>
                </a:stretch>
              </a:blipFill>
            </p:spPr>
            <p:txBody>
              <a:bodyPr/>
              <a:lstStyle/>
              <a:p>
                <a:r>
                  <a:rPr lang="he-IL">
                    <a:noFill/>
                  </a:rPr>
                  <a:t> </a:t>
                </a:r>
              </a:p>
            </p:txBody>
          </p:sp>
        </mc:Fallback>
      </mc:AlternateContent>
      <p:pic>
        <p:nvPicPr>
          <p:cNvPr id="7" name="Picture 6"/>
          <p:cNvPicPr/>
          <p:nvPr/>
        </p:nvPicPr>
        <p:blipFill rotWithShape="1">
          <a:blip r:embed="rId4">
            <a:clrChange>
              <a:clrFrom>
                <a:srgbClr val="FFFFFF"/>
              </a:clrFrom>
              <a:clrTo>
                <a:srgbClr val="FFFFFF">
                  <a:alpha val="0"/>
                </a:srgbClr>
              </a:clrTo>
            </a:clrChange>
          </a:blip>
          <a:srcRect t="12193" r="4064" b="10237"/>
          <a:stretch/>
        </p:blipFill>
        <p:spPr bwMode="auto">
          <a:xfrm>
            <a:off x="1357745" y="1043709"/>
            <a:ext cx="5430981" cy="2890982"/>
          </a:xfrm>
          <a:prstGeom prst="rect">
            <a:avLst/>
          </a:prstGeom>
          <a:noFill/>
          <a:ln>
            <a:noFill/>
          </a:ln>
          <a:extLst>
            <a:ext uri="{53640926-AAD7-44D8-BBD7-CCE9431645EC}">
              <a14:shadowObscured xmlns:a14="http://schemas.microsoft.com/office/drawing/2010/main"/>
            </a:ext>
          </a:extLst>
        </p:spPr>
      </p:pic>
      <p:sp>
        <p:nvSpPr>
          <p:cNvPr id="9" name="Rectangle 8"/>
          <p:cNvSpPr/>
          <p:nvPr/>
        </p:nvSpPr>
        <p:spPr>
          <a:xfrm>
            <a:off x="1052945" y="4309789"/>
            <a:ext cx="5163130" cy="1304203"/>
          </a:xfrm>
          <a:prstGeom prst="rect">
            <a:avLst/>
          </a:prstGeom>
        </p:spPr>
        <p:txBody>
          <a:bodyPr wrap="square">
            <a:spAutoFit/>
          </a:bodyPr>
          <a:lstStyle/>
          <a:p>
            <a:pPr algn="just">
              <a:lnSpc>
                <a:spcPct val="150000"/>
              </a:lnSpc>
            </a:pPr>
            <a:r>
              <a:rPr lang="he-IL" dirty="0">
                <a:latin typeface="David" panose="020E0502060401010101" pitchFamily="34" charset="-79"/>
                <a:cs typeface="David" panose="020E0502060401010101" pitchFamily="34" charset="-79"/>
              </a:rPr>
              <a:t>אנרגיית הקרינה הסולארית:</a:t>
            </a:r>
          </a:p>
          <a:p>
            <a:pPr algn="just">
              <a:lnSpc>
                <a:spcPct val="150000"/>
              </a:lnSpc>
            </a:pPr>
            <a:r>
              <a:rPr lang="he-IL" dirty="0">
                <a:latin typeface="David" panose="020E0502060401010101" pitchFamily="34" charset="-79"/>
                <a:cs typeface="David" panose="020E0502060401010101" pitchFamily="34" charset="-79"/>
              </a:rPr>
              <a:t>נשים לב כי בחודשי הקיץ ישנה קרינה חזקה יותר ולכן נצפה לשימוש נרחב יותר באנרגיה סולארית במיקום זה.</a:t>
            </a:r>
          </a:p>
        </p:txBody>
      </p:sp>
    </p:spTree>
    <p:extLst>
      <p:ext uri="{BB962C8B-B14F-4D97-AF65-F5344CB8AC3E}">
        <p14:creationId xmlns:p14="http://schemas.microsoft.com/office/powerpoint/2010/main" val="423795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981" y="168564"/>
            <a:ext cx="9120042" cy="958273"/>
          </a:xfrm>
        </p:spPr>
        <p:txBody>
          <a:bodyPr/>
          <a:lstStyle/>
          <a:p>
            <a:r>
              <a:rPr lang="he-IL" dirty="0">
                <a:latin typeface="David" panose="020E0502060401010101" pitchFamily="34" charset="-79"/>
                <a:cs typeface="David" panose="020E0502060401010101" pitchFamily="34" charset="-79"/>
              </a:rPr>
              <a:t>ניתוח המידע</a:t>
            </a:r>
          </a:p>
        </p:txBody>
      </p:sp>
      <p:sp>
        <p:nvSpPr>
          <p:cNvPr id="3" name="Content Placeholder 2"/>
          <p:cNvSpPr>
            <a:spLocks noGrp="1"/>
          </p:cNvSpPr>
          <p:nvPr>
            <p:ph idx="1"/>
          </p:nvPr>
        </p:nvSpPr>
        <p:spPr>
          <a:xfrm>
            <a:off x="5809671" y="1121063"/>
            <a:ext cx="6291840" cy="2379519"/>
          </a:xfrm>
        </p:spPr>
        <p:txBody>
          <a:bodyPr>
            <a:normAutofit/>
          </a:bodyPr>
          <a:lstStyle/>
          <a:p>
            <a:pPr marL="0" indent="0" algn="just">
              <a:lnSpc>
                <a:spcPct val="150000"/>
              </a:lnSpc>
              <a:buNone/>
            </a:pPr>
            <a:r>
              <a:rPr lang="he-IL" sz="2000" dirty="0">
                <a:latin typeface="David" panose="020E0502060401010101" pitchFamily="34" charset="-79"/>
                <a:cs typeface="David" panose="020E0502060401010101" pitchFamily="34" charset="-79"/>
              </a:rPr>
              <a:t>המידע נותח בעזרת </a:t>
            </a:r>
            <a:r>
              <a:rPr lang="en-US" sz="2000" dirty="0">
                <a:latin typeface="David" panose="020E0502060401010101" pitchFamily="34" charset="-79"/>
                <a:cs typeface="David" panose="020E0502060401010101" pitchFamily="34" charset="-79"/>
              </a:rPr>
              <a:t>Matlab</a:t>
            </a:r>
            <a:r>
              <a:rPr lang="he-IL" sz="2000" dirty="0">
                <a:latin typeface="David" panose="020E0502060401010101" pitchFamily="34" charset="-79"/>
                <a:cs typeface="David" panose="020E0502060401010101" pitchFamily="34" charset="-79"/>
              </a:rPr>
              <a:t>. בנינו שלושה סוגי אופטימיזציות:</a:t>
            </a:r>
          </a:p>
          <a:p>
            <a:pPr marL="914400" lvl="1" indent="-457200" algn="just">
              <a:lnSpc>
                <a:spcPct val="150000"/>
              </a:lnSpc>
              <a:buClrTx/>
              <a:buSzPct val="100000"/>
              <a:buFont typeface="+mj-lt"/>
              <a:buAutoNum type="arabicPeriod"/>
            </a:pPr>
            <a:r>
              <a:rPr lang="he-IL" dirty="0">
                <a:latin typeface="David" panose="020E0502060401010101" pitchFamily="34" charset="-79"/>
                <a:cs typeface="David" panose="020E0502060401010101" pitchFamily="34" charset="-79"/>
              </a:rPr>
              <a:t>ניתוח פשטני.</a:t>
            </a:r>
          </a:p>
          <a:p>
            <a:pPr marL="914400" lvl="1" indent="-457200" algn="just">
              <a:lnSpc>
                <a:spcPct val="150000"/>
              </a:lnSpc>
              <a:buClrTx/>
              <a:buSzPct val="100000"/>
              <a:buFont typeface="+mj-lt"/>
              <a:buAutoNum type="arabicPeriod"/>
            </a:pPr>
            <a:r>
              <a:rPr lang="he-IL" dirty="0">
                <a:latin typeface="David" panose="020E0502060401010101" pitchFamily="34" charset="-79"/>
                <a:cs typeface="David" panose="020E0502060401010101" pitchFamily="34" charset="-79"/>
              </a:rPr>
              <a:t>אנליזה מורחבת.</a:t>
            </a:r>
          </a:p>
          <a:p>
            <a:pPr marL="914400" lvl="1" indent="-457200" algn="just">
              <a:lnSpc>
                <a:spcPct val="150000"/>
              </a:lnSpc>
              <a:buClrTx/>
              <a:buSzPct val="100000"/>
              <a:buFont typeface="+mj-lt"/>
              <a:buAutoNum type="arabicPeriod"/>
            </a:pPr>
            <a:r>
              <a:rPr lang="he-IL" dirty="0">
                <a:latin typeface="David" panose="020E0502060401010101" pitchFamily="34" charset="-79"/>
                <a:cs typeface="David" panose="020E0502060401010101" pitchFamily="34" charset="-79"/>
              </a:rPr>
              <a:t>אופטימיזציה לפי עיקרון ה- </a:t>
            </a:r>
            <a:r>
              <a:rPr lang="en-US" dirty="0">
                <a:latin typeface="David" panose="020E0502060401010101" pitchFamily="34" charset="-79"/>
                <a:cs typeface="David" panose="020E0502060401010101" pitchFamily="34" charset="-79"/>
              </a:rPr>
              <a:t>Energy Matching</a:t>
            </a:r>
            <a:r>
              <a:rPr lang="he-IL" dirty="0">
                <a:latin typeface="David" panose="020E0502060401010101" pitchFamily="34" charset="-79"/>
                <a:cs typeface="David" panose="020E0502060401010101" pitchFamily="34" charset="-79"/>
              </a:rPr>
              <a:t>.</a:t>
            </a:r>
          </a:p>
        </p:txBody>
      </p:sp>
      <p:sp>
        <p:nvSpPr>
          <p:cNvPr id="4" name="Slide Number Placeholder 3"/>
          <p:cNvSpPr>
            <a:spLocks noGrp="1"/>
          </p:cNvSpPr>
          <p:nvPr>
            <p:ph type="sldNum" sz="quarter" idx="12"/>
          </p:nvPr>
        </p:nvSpPr>
        <p:spPr/>
        <p:txBody>
          <a:bodyPr/>
          <a:lstStyle/>
          <a:p>
            <a:fld id="{F38868EE-B5F9-4FF6-93C6-60FAB424495B}" type="slidenum">
              <a:rPr lang="he-IL" smtClean="0"/>
              <a:t>9</a:t>
            </a:fld>
            <a:endParaRPr lang="he-IL"/>
          </a:p>
        </p:txBody>
      </p:sp>
      <p:pic>
        <p:nvPicPr>
          <p:cNvPr id="5" name="Picture 4"/>
          <p:cNvPicPr/>
          <p:nvPr/>
        </p:nvPicPr>
        <p:blipFill>
          <a:blip r:embed="rId2">
            <a:clrChange>
              <a:clrFrom>
                <a:srgbClr val="FFFFFF"/>
              </a:clrFrom>
              <a:clrTo>
                <a:srgbClr val="FFFFFF">
                  <a:alpha val="0"/>
                </a:srgbClr>
              </a:clrTo>
            </a:clrChange>
          </a:blip>
          <a:stretch>
            <a:fillRect/>
          </a:stretch>
        </p:blipFill>
        <p:spPr>
          <a:xfrm>
            <a:off x="7113873" y="3363287"/>
            <a:ext cx="4959927" cy="3494713"/>
          </a:xfrm>
          <a:prstGeom prst="rect">
            <a:avLst/>
          </a:prstGeom>
        </p:spPr>
      </p:pic>
      <p:pic>
        <p:nvPicPr>
          <p:cNvPr id="6" name="Picture 5"/>
          <p:cNvPicPr/>
          <p:nvPr/>
        </p:nvPicPr>
        <p:blipFill>
          <a:blip r:embed="rId3">
            <a:clrChange>
              <a:clrFrom>
                <a:srgbClr val="FFFFFF"/>
              </a:clrFrom>
              <a:clrTo>
                <a:srgbClr val="FFFFFF">
                  <a:alpha val="0"/>
                </a:srgbClr>
              </a:clrTo>
            </a:clrChange>
          </a:blip>
          <a:stretch>
            <a:fillRect/>
          </a:stretch>
        </p:blipFill>
        <p:spPr>
          <a:xfrm>
            <a:off x="819290" y="1121063"/>
            <a:ext cx="5369074" cy="5191991"/>
          </a:xfrm>
          <a:prstGeom prst="rect">
            <a:avLst/>
          </a:prstGeom>
        </p:spPr>
      </p:pic>
    </p:spTree>
    <p:extLst>
      <p:ext uri="{BB962C8B-B14F-4D97-AF65-F5344CB8AC3E}">
        <p14:creationId xmlns:p14="http://schemas.microsoft.com/office/powerpoint/2010/main" val="254976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2567</TotalTime>
  <Words>1477</Words>
  <Application>Microsoft Office PowerPoint</Application>
  <PresentationFormat>Widescreen</PresentationFormat>
  <Paragraphs>171</Paragraphs>
  <Slides>27</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Cambria Math</vt:lpstr>
      <vt:lpstr>Corbel</vt:lpstr>
      <vt:lpstr>David</vt:lpstr>
      <vt:lpstr>Miriam</vt:lpstr>
      <vt:lpstr>Times New Roman</vt:lpstr>
      <vt:lpstr>Wingdings</vt:lpstr>
      <vt:lpstr>Parallax</vt:lpstr>
      <vt:lpstr>PowerPoint Presentation</vt:lpstr>
      <vt:lpstr>תוכן עניינים</vt:lpstr>
      <vt:lpstr>אנרגיה מתחדשת ורשת חשמל אוטונומית</vt:lpstr>
      <vt:lpstr>מקורות אנרגיה מתחדשים</vt:lpstr>
      <vt:lpstr>מקורות אגירת אנרגיה מתחדשים</vt:lpstr>
      <vt:lpstr>ניתוח כלכלי ופתרון אופטימלי</vt:lpstr>
      <vt:lpstr>ניתוח נתוני צריכת החשמל בבית חולים טיפוסי בטקסס</vt:lpstr>
      <vt:lpstr>יכולת השימוש במקורות המתחדשים</vt:lpstr>
      <vt:lpstr>ניתוח המידע</vt:lpstr>
      <vt:lpstr>קוד ה- Matlab</vt:lpstr>
      <vt:lpstr>ניתוח פשטני</vt:lpstr>
      <vt:lpstr>אנליזה מורחבת</vt:lpstr>
      <vt:lpstr>אנליזה מורחבת</vt:lpstr>
      <vt:lpstr>אופטימיזציה לפי עיקרון ה- Energy Matching</vt:lpstr>
      <vt:lpstr>אופטימיזציה לפי עיקרון ה- Energy Matching</vt:lpstr>
      <vt:lpstr>אופטימיזציה לפי עיקרון ה- Energy Matching – 16/9</vt:lpstr>
      <vt:lpstr>אופטימיזציה לפי עיקרון ה- Energy Matching – 16/9</vt:lpstr>
      <vt:lpstr>מקרי קצה</vt:lpstr>
      <vt:lpstr>מקרי קצה</vt:lpstr>
      <vt:lpstr>מקרי קצה</vt:lpstr>
      <vt:lpstr>השוואה בין האופטימיזציות</vt:lpstr>
      <vt:lpstr>השוואה בין האופטימיזציות</vt:lpstr>
      <vt:lpstr>השוואה למערכת קיימת</vt:lpstr>
      <vt:lpstr>השוואה למערכת קיימת</vt:lpstr>
      <vt:lpstr>השוואה למערכת קיימת</vt:lpstr>
      <vt:lpstr>סיכום ומסקנות</vt:lpstr>
      <vt:lpstr>פרויקטי המשך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guyd777@gmail.com</dc:creator>
  <cp:lastModifiedBy>Elad Itzhak</cp:lastModifiedBy>
  <cp:revision>108</cp:revision>
  <dcterms:created xsi:type="dcterms:W3CDTF">2022-03-22T07:00:59Z</dcterms:created>
  <dcterms:modified xsi:type="dcterms:W3CDTF">2022-04-21T12:12:19Z</dcterms:modified>
</cp:coreProperties>
</file>