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6" r:id="rId3"/>
    <p:sldId id="258" r:id="rId4"/>
    <p:sldId id="259" r:id="rId5"/>
    <p:sldId id="260" r:id="rId6"/>
    <p:sldId id="264" r:id="rId7"/>
    <p:sldId id="262" r:id="rId8"/>
    <p:sldId id="261" r:id="rId9"/>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p:scale>
          <a:sx n="150" d="100"/>
          <a:sy n="150" d="100"/>
        </p:scale>
        <p:origin x="156"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E2931A-E391-4434-861F-0C1220482FF8}" type="datetimeFigureOut">
              <a:rPr lang="he-IL" smtClean="0"/>
              <a:t>כ"ה/שבט/תשפ"ב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E0119A3-1EDD-48A1-AE4A-F2C6290C1660}" type="slidenum">
              <a:rPr lang="he-IL" smtClean="0"/>
              <a:t>‹#›</a:t>
            </a:fld>
            <a:endParaRPr lang="he-IL"/>
          </a:p>
        </p:txBody>
      </p:sp>
    </p:spTree>
    <p:extLst>
      <p:ext uri="{BB962C8B-B14F-4D97-AF65-F5344CB8AC3E}">
        <p14:creationId xmlns:p14="http://schemas.microsoft.com/office/powerpoint/2010/main" val="397119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E2931A-E391-4434-861F-0C1220482FF8}" type="datetimeFigureOut">
              <a:rPr lang="he-IL" smtClean="0"/>
              <a:t>כ"ה/שבט/תשפ"ב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E0119A3-1EDD-48A1-AE4A-F2C6290C1660}" type="slidenum">
              <a:rPr lang="he-IL" smtClean="0"/>
              <a:t>‹#›</a:t>
            </a:fld>
            <a:endParaRPr lang="he-IL"/>
          </a:p>
        </p:txBody>
      </p:sp>
    </p:spTree>
    <p:extLst>
      <p:ext uri="{BB962C8B-B14F-4D97-AF65-F5344CB8AC3E}">
        <p14:creationId xmlns:p14="http://schemas.microsoft.com/office/powerpoint/2010/main" val="95890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E2931A-E391-4434-861F-0C1220482FF8}" type="datetimeFigureOut">
              <a:rPr lang="he-IL" smtClean="0"/>
              <a:t>כ"ה/שבט/תשפ"ב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E0119A3-1EDD-48A1-AE4A-F2C6290C1660}"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89388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E2931A-E391-4434-861F-0C1220482FF8}" type="datetimeFigureOut">
              <a:rPr lang="he-IL" smtClean="0"/>
              <a:t>כ"ה/שבט/תשפ"ב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E0119A3-1EDD-48A1-AE4A-F2C6290C1660}" type="slidenum">
              <a:rPr lang="he-IL" smtClean="0"/>
              <a:t>‹#›</a:t>
            </a:fld>
            <a:endParaRPr lang="he-IL"/>
          </a:p>
        </p:txBody>
      </p:sp>
    </p:spTree>
    <p:extLst>
      <p:ext uri="{BB962C8B-B14F-4D97-AF65-F5344CB8AC3E}">
        <p14:creationId xmlns:p14="http://schemas.microsoft.com/office/powerpoint/2010/main" val="1761406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E2931A-E391-4434-861F-0C1220482FF8}" type="datetimeFigureOut">
              <a:rPr lang="he-IL" smtClean="0"/>
              <a:t>כ"ה/שבט/תשפ"ב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E0119A3-1EDD-48A1-AE4A-F2C6290C1660}"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2583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E2931A-E391-4434-861F-0C1220482FF8}" type="datetimeFigureOut">
              <a:rPr lang="he-IL" smtClean="0"/>
              <a:t>כ"ה/שבט/תשפ"ב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E0119A3-1EDD-48A1-AE4A-F2C6290C1660}" type="slidenum">
              <a:rPr lang="he-IL" smtClean="0"/>
              <a:t>‹#›</a:t>
            </a:fld>
            <a:endParaRPr lang="he-IL"/>
          </a:p>
        </p:txBody>
      </p:sp>
    </p:spTree>
    <p:extLst>
      <p:ext uri="{BB962C8B-B14F-4D97-AF65-F5344CB8AC3E}">
        <p14:creationId xmlns:p14="http://schemas.microsoft.com/office/powerpoint/2010/main" val="1640219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E2931A-E391-4434-861F-0C1220482FF8}" type="datetimeFigureOut">
              <a:rPr lang="he-IL" smtClean="0"/>
              <a:t>כ"ה/שבט/תשפ"ב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E0119A3-1EDD-48A1-AE4A-F2C6290C1660}" type="slidenum">
              <a:rPr lang="he-IL" smtClean="0"/>
              <a:t>‹#›</a:t>
            </a:fld>
            <a:endParaRPr lang="he-IL"/>
          </a:p>
        </p:txBody>
      </p:sp>
    </p:spTree>
    <p:extLst>
      <p:ext uri="{BB962C8B-B14F-4D97-AF65-F5344CB8AC3E}">
        <p14:creationId xmlns:p14="http://schemas.microsoft.com/office/powerpoint/2010/main" val="482378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E2931A-E391-4434-861F-0C1220482FF8}" type="datetimeFigureOut">
              <a:rPr lang="he-IL" smtClean="0"/>
              <a:t>כ"ה/שבט/תשפ"ב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E0119A3-1EDD-48A1-AE4A-F2C6290C1660}" type="slidenum">
              <a:rPr lang="he-IL" smtClean="0"/>
              <a:t>‹#›</a:t>
            </a:fld>
            <a:endParaRPr lang="he-IL"/>
          </a:p>
        </p:txBody>
      </p:sp>
    </p:spTree>
    <p:extLst>
      <p:ext uri="{BB962C8B-B14F-4D97-AF65-F5344CB8AC3E}">
        <p14:creationId xmlns:p14="http://schemas.microsoft.com/office/powerpoint/2010/main" val="3193829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E2931A-E391-4434-861F-0C1220482FF8}" type="datetimeFigureOut">
              <a:rPr lang="he-IL" smtClean="0"/>
              <a:t>כ"ה/שבט/תשפ"ב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E0119A3-1EDD-48A1-AE4A-F2C6290C1660}" type="slidenum">
              <a:rPr lang="he-IL" smtClean="0"/>
              <a:t>‹#›</a:t>
            </a:fld>
            <a:endParaRPr lang="he-IL"/>
          </a:p>
        </p:txBody>
      </p:sp>
    </p:spTree>
    <p:extLst>
      <p:ext uri="{BB962C8B-B14F-4D97-AF65-F5344CB8AC3E}">
        <p14:creationId xmlns:p14="http://schemas.microsoft.com/office/powerpoint/2010/main" val="357184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E2931A-E391-4434-861F-0C1220482FF8}" type="datetimeFigureOut">
              <a:rPr lang="he-IL" smtClean="0"/>
              <a:t>כ"ה/שבט/תשפ"ב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E0119A3-1EDD-48A1-AE4A-F2C6290C1660}" type="slidenum">
              <a:rPr lang="he-IL" smtClean="0"/>
              <a:t>‹#›</a:t>
            </a:fld>
            <a:endParaRPr lang="he-IL"/>
          </a:p>
        </p:txBody>
      </p:sp>
    </p:spTree>
    <p:extLst>
      <p:ext uri="{BB962C8B-B14F-4D97-AF65-F5344CB8AC3E}">
        <p14:creationId xmlns:p14="http://schemas.microsoft.com/office/powerpoint/2010/main" val="2860368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E2931A-E391-4434-861F-0C1220482FF8}" type="datetimeFigureOut">
              <a:rPr lang="he-IL" smtClean="0"/>
              <a:t>כ"ה/שבט/תשפ"ב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E0119A3-1EDD-48A1-AE4A-F2C6290C1660}" type="slidenum">
              <a:rPr lang="he-IL" smtClean="0"/>
              <a:t>‹#›</a:t>
            </a:fld>
            <a:endParaRPr lang="he-IL"/>
          </a:p>
        </p:txBody>
      </p:sp>
    </p:spTree>
    <p:extLst>
      <p:ext uri="{BB962C8B-B14F-4D97-AF65-F5344CB8AC3E}">
        <p14:creationId xmlns:p14="http://schemas.microsoft.com/office/powerpoint/2010/main" val="145708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E2931A-E391-4434-861F-0C1220482FF8}" type="datetimeFigureOut">
              <a:rPr lang="he-IL" smtClean="0"/>
              <a:t>כ"ה/שבט/תשפ"ב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CE0119A3-1EDD-48A1-AE4A-F2C6290C1660}" type="slidenum">
              <a:rPr lang="he-IL" smtClean="0"/>
              <a:t>‹#›</a:t>
            </a:fld>
            <a:endParaRPr lang="he-IL"/>
          </a:p>
        </p:txBody>
      </p:sp>
    </p:spTree>
    <p:extLst>
      <p:ext uri="{BB962C8B-B14F-4D97-AF65-F5344CB8AC3E}">
        <p14:creationId xmlns:p14="http://schemas.microsoft.com/office/powerpoint/2010/main" val="150002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E2931A-E391-4434-861F-0C1220482FF8}" type="datetimeFigureOut">
              <a:rPr lang="he-IL" smtClean="0"/>
              <a:t>כ"ה/שבט/תשפ"ב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CE0119A3-1EDD-48A1-AE4A-F2C6290C1660}" type="slidenum">
              <a:rPr lang="he-IL" smtClean="0"/>
              <a:t>‹#›</a:t>
            </a:fld>
            <a:endParaRPr lang="he-IL"/>
          </a:p>
        </p:txBody>
      </p:sp>
    </p:spTree>
    <p:extLst>
      <p:ext uri="{BB962C8B-B14F-4D97-AF65-F5344CB8AC3E}">
        <p14:creationId xmlns:p14="http://schemas.microsoft.com/office/powerpoint/2010/main" val="3762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E2931A-E391-4434-861F-0C1220482FF8}" type="datetimeFigureOut">
              <a:rPr lang="he-IL" smtClean="0"/>
              <a:t>כ"ה/שבט/תשפ"ב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CE0119A3-1EDD-48A1-AE4A-F2C6290C1660}" type="slidenum">
              <a:rPr lang="he-IL" smtClean="0"/>
              <a:t>‹#›</a:t>
            </a:fld>
            <a:endParaRPr lang="he-IL"/>
          </a:p>
        </p:txBody>
      </p:sp>
    </p:spTree>
    <p:extLst>
      <p:ext uri="{BB962C8B-B14F-4D97-AF65-F5344CB8AC3E}">
        <p14:creationId xmlns:p14="http://schemas.microsoft.com/office/powerpoint/2010/main" val="251179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E2931A-E391-4434-861F-0C1220482FF8}" type="datetimeFigureOut">
              <a:rPr lang="he-IL" smtClean="0"/>
              <a:t>כ"ה/שבט/תשפ"ב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E0119A3-1EDD-48A1-AE4A-F2C6290C1660}" type="slidenum">
              <a:rPr lang="he-IL" smtClean="0"/>
              <a:t>‹#›</a:t>
            </a:fld>
            <a:endParaRPr lang="he-IL"/>
          </a:p>
        </p:txBody>
      </p:sp>
    </p:spTree>
    <p:extLst>
      <p:ext uri="{BB962C8B-B14F-4D97-AF65-F5344CB8AC3E}">
        <p14:creationId xmlns:p14="http://schemas.microsoft.com/office/powerpoint/2010/main" val="989117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EE2931A-E391-4434-861F-0C1220482FF8}" type="datetimeFigureOut">
              <a:rPr lang="he-IL" smtClean="0"/>
              <a:t>כ"ה/שבט/תשפ"ב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E0119A3-1EDD-48A1-AE4A-F2C6290C1660}" type="slidenum">
              <a:rPr lang="he-IL" smtClean="0"/>
              <a:t>‹#›</a:t>
            </a:fld>
            <a:endParaRPr lang="he-IL"/>
          </a:p>
        </p:txBody>
      </p:sp>
    </p:spTree>
    <p:extLst>
      <p:ext uri="{BB962C8B-B14F-4D97-AF65-F5344CB8AC3E}">
        <p14:creationId xmlns:p14="http://schemas.microsoft.com/office/powerpoint/2010/main" val="312210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E2931A-E391-4434-861F-0C1220482FF8}" type="datetimeFigureOut">
              <a:rPr lang="he-IL" smtClean="0"/>
              <a:t>כ"ה/שבט/תשפ"ב</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0119A3-1EDD-48A1-AE4A-F2C6290C1660}" type="slidenum">
              <a:rPr lang="he-IL" smtClean="0"/>
              <a:t>‹#›</a:t>
            </a:fld>
            <a:endParaRPr lang="he-IL"/>
          </a:p>
        </p:txBody>
      </p:sp>
    </p:spTree>
    <p:extLst>
      <p:ext uri="{BB962C8B-B14F-4D97-AF65-F5344CB8AC3E}">
        <p14:creationId xmlns:p14="http://schemas.microsoft.com/office/powerpoint/2010/main" val="66942361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he-IL"/>
          </a:p>
        </p:txBody>
      </p:sp>
      <p:sp>
        <p:nvSpPr>
          <p:cNvPr id="3" name="Subtitle 2"/>
          <p:cNvSpPr>
            <a:spLocks noGrp="1"/>
          </p:cNvSpPr>
          <p:nvPr>
            <p:ph type="subTitle" idx="1"/>
          </p:nvPr>
        </p:nvSpPr>
        <p:spPr/>
        <p:txBody>
          <a:bodyPr/>
          <a:lstStyle/>
          <a:p>
            <a:endParaRPr lang="he-IL"/>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50"/>
            <a:ext cx="12192000" cy="6853237"/>
          </a:xfrm>
          <a:prstGeom prst="rect">
            <a:avLst/>
          </a:prstGeom>
        </p:spPr>
      </p:pic>
      <p:sp>
        <p:nvSpPr>
          <p:cNvPr id="5" name="TextBox 4"/>
          <p:cNvSpPr txBox="1"/>
          <p:nvPr/>
        </p:nvSpPr>
        <p:spPr>
          <a:xfrm>
            <a:off x="425450" y="705379"/>
            <a:ext cx="5302250" cy="830997"/>
          </a:xfrm>
          <a:prstGeom prst="rect">
            <a:avLst/>
          </a:prstGeom>
          <a:noFill/>
        </p:spPr>
        <p:txBody>
          <a:bodyPr wrap="square" rtlCol="1">
            <a:spAutoFit/>
          </a:bodyPr>
          <a:lstStyle/>
          <a:p>
            <a:r>
              <a:rPr lang="en-US" sz="4800" i="1" dirty="0" smtClean="0"/>
              <a:t>ELECTION ROUND</a:t>
            </a:r>
            <a:endParaRPr lang="he-IL" sz="4800" i="1" dirty="0"/>
          </a:p>
        </p:txBody>
      </p:sp>
    </p:spTree>
    <p:extLst>
      <p:ext uri="{BB962C8B-B14F-4D97-AF65-F5344CB8AC3E}">
        <p14:creationId xmlns:p14="http://schemas.microsoft.com/office/powerpoint/2010/main" val="154339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4166" y="1711841"/>
            <a:ext cx="11897834" cy="3730445"/>
          </a:xfrm>
          <a:prstGeom prst="rect">
            <a:avLst/>
          </a:prstGeom>
        </p:spPr>
        <p:txBody>
          <a:bodyPr wrap="square">
            <a:spAutoFit/>
          </a:bodyPr>
          <a:lstStyle/>
          <a:p>
            <a:pPr marL="457200" indent="-457200">
              <a:lnSpc>
                <a:spcPct val="107000"/>
              </a:lnSpc>
              <a:spcAft>
                <a:spcPts val="800"/>
              </a:spcAft>
              <a:buClr>
                <a:schemeClr val="tx2"/>
              </a:buClr>
              <a:buFont typeface="Wingdings" panose="05000000000000000000" pitchFamily="2" charset="2"/>
              <a:buChar char="Ø"/>
            </a:pPr>
            <a:r>
              <a:rPr lang="en-US" sz="3000" dirty="0" smtClean="0">
                <a:latin typeface="Calibri" panose="020F0502020204030204" pitchFamily="34" charset="0"/>
                <a:ea typeface="Times New Roman" panose="02020603050405020304" pitchFamily="18" charset="0"/>
                <a:cs typeface="Arial" panose="020B0604020202020204" pitchFamily="34" charset="0"/>
              </a:rPr>
              <a:t>The </a:t>
            </a:r>
            <a:r>
              <a:rPr lang="en-US" sz="3000" dirty="0">
                <a:latin typeface="Calibri" panose="020F0502020204030204" pitchFamily="34" charset="0"/>
                <a:ea typeface="Times New Roman" panose="02020603050405020304" pitchFamily="18" charset="0"/>
                <a:cs typeface="Arial" panose="020B0604020202020204" pitchFamily="34" charset="0"/>
              </a:rPr>
              <a:t>java program handle an elections round ,choosing an winning party that have most of the votes voted by the citizen on different </a:t>
            </a:r>
            <a:r>
              <a:rPr lang="en-US" sz="3000" dirty="0" err="1">
                <a:latin typeface="Calibri" panose="020F0502020204030204" pitchFamily="34" charset="0"/>
                <a:ea typeface="Times New Roman" panose="02020603050405020304" pitchFamily="18" charset="0"/>
                <a:cs typeface="Arial" panose="020B0604020202020204" pitchFamily="34" charset="0"/>
              </a:rPr>
              <a:t>kalpis</a:t>
            </a:r>
            <a:r>
              <a:rPr lang="en-US" sz="3000" dirty="0" smtClean="0">
                <a:latin typeface="Calibri" panose="020F0502020204030204" pitchFamily="34" charset="0"/>
                <a:ea typeface="Times New Roman" panose="02020603050405020304" pitchFamily="18" charset="0"/>
                <a:cs typeface="Arial" panose="020B0604020202020204" pitchFamily="34" charset="0"/>
              </a:rPr>
              <a:t>.</a:t>
            </a:r>
          </a:p>
          <a:p>
            <a:pPr marL="457200" indent="-457200">
              <a:lnSpc>
                <a:spcPct val="107000"/>
              </a:lnSpc>
              <a:spcAft>
                <a:spcPts val="800"/>
              </a:spcAft>
              <a:buClr>
                <a:schemeClr val="tx2"/>
              </a:buClr>
              <a:buFont typeface="Wingdings" panose="05000000000000000000" pitchFamily="2" charset="2"/>
              <a:buChar char="Ø"/>
            </a:pPr>
            <a:r>
              <a:rPr lang="en-US" sz="3000" dirty="0" smtClean="0">
                <a:latin typeface="Calibri" panose="020F0502020204030204" pitchFamily="34" charset="0"/>
                <a:ea typeface="Times New Roman" panose="02020603050405020304" pitchFamily="18" charset="0"/>
                <a:cs typeface="Arial" panose="020B0604020202020204" pitchFamily="34" charset="0"/>
              </a:rPr>
              <a:t> </a:t>
            </a:r>
            <a:r>
              <a:rPr lang="en-US" sz="3000" dirty="0">
                <a:latin typeface="Calibri" panose="020F0502020204030204" pitchFamily="34" charset="0"/>
                <a:ea typeface="Times New Roman" panose="02020603050405020304" pitchFamily="18" charset="0"/>
                <a:cs typeface="Arial" panose="020B0604020202020204" pitchFamily="34" charset="0"/>
              </a:rPr>
              <a:t>Each party have candidates that </a:t>
            </a:r>
            <a:r>
              <a:rPr lang="en-US" sz="3000" dirty="0" err="1" smtClean="0">
                <a:latin typeface="Calibri" panose="020F0502020204030204" pitchFamily="34" charset="0"/>
                <a:ea typeface="Times New Roman" panose="02020603050405020304" pitchFamily="18" charset="0"/>
                <a:cs typeface="Arial" panose="020B0604020202020204" pitchFamily="34" charset="0"/>
              </a:rPr>
              <a:t>choosed</a:t>
            </a:r>
            <a:r>
              <a:rPr lang="en-US" sz="3000" dirty="0" smtClean="0">
                <a:latin typeface="Calibri" panose="020F0502020204030204" pitchFamily="34" charset="0"/>
                <a:ea typeface="Times New Roman" panose="02020603050405020304" pitchFamily="18" charset="0"/>
                <a:cs typeface="Arial" panose="020B0604020202020204" pitchFamily="34" charset="0"/>
              </a:rPr>
              <a:t> </a:t>
            </a:r>
            <a:r>
              <a:rPr lang="en-US" sz="3000" dirty="0">
                <a:latin typeface="Calibri" panose="020F0502020204030204" pitchFamily="34" charset="0"/>
                <a:ea typeface="Times New Roman" panose="02020603050405020304" pitchFamily="18" charset="0"/>
                <a:cs typeface="Arial" panose="020B0604020202020204" pitchFamily="34" charset="0"/>
              </a:rPr>
              <a:t>by the user from the existing citizens. </a:t>
            </a:r>
            <a:endParaRPr lang="en-US" sz="3000" dirty="0" smtClean="0">
              <a:latin typeface="Calibri" panose="020F0502020204030204" pitchFamily="34" charset="0"/>
              <a:ea typeface="Times New Roman" panose="02020603050405020304" pitchFamily="18" charset="0"/>
              <a:cs typeface="Arial" panose="020B0604020202020204" pitchFamily="34" charset="0"/>
            </a:endParaRPr>
          </a:p>
          <a:p>
            <a:pPr marL="457200" indent="-457200">
              <a:lnSpc>
                <a:spcPct val="107000"/>
              </a:lnSpc>
              <a:spcAft>
                <a:spcPts val="800"/>
              </a:spcAft>
              <a:buClr>
                <a:schemeClr val="tx2"/>
              </a:buClr>
              <a:buFont typeface="Wingdings" panose="05000000000000000000" pitchFamily="2" charset="2"/>
              <a:buChar char="Ø"/>
            </a:pPr>
            <a:r>
              <a:rPr lang="en-US" sz="3000" dirty="0" smtClean="0">
                <a:latin typeface="Calibri" panose="020F0502020204030204" pitchFamily="34" charset="0"/>
                <a:ea typeface="Times New Roman" panose="02020603050405020304" pitchFamily="18" charset="0"/>
                <a:cs typeface="Arial" panose="020B0604020202020204" pitchFamily="34" charset="0"/>
              </a:rPr>
              <a:t>As </a:t>
            </a:r>
            <a:r>
              <a:rPr lang="en-US" sz="3000" dirty="0">
                <a:latin typeface="Calibri" panose="020F0502020204030204" pitchFamily="34" charset="0"/>
                <a:ea typeface="Times New Roman" panose="02020603050405020304" pitchFamily="18" charset="0"/>
                <a:cs typeface="Arial" panose="020B0604020202020204" pitchFamily="34" charset="0"/>
              </a:rPr>
              <a:t>an action after adding all the </a:t>
            </a:r>
            <a:r>
              <a:rPr lang="en-US" sz="3000" dirty="0" smtClean="0">
                <a:solidFill>
                  <a:srgbClr val="333333"/>
                </a:solidFill>
                <a:effectLst/>
                <a:latin typeface="Assistant"/>
                <a:ea typeface="Times New Roman" panose="02020603050405020304" pitchFamily="18" charset="0"/>
                <a:cs typeface="Arial" panose="020B0604020202020204" pitchFamily="34" charset="0"/>
              </a:rPr>
              <a:t>entities ,the program asking all of the citizens who can vote ,who they want to vote to and adding their vote to the </a:t>
            </a:r>
            <a:r>
              <a:rPr lang="en-US" sz="3000" dirty="0" err="1" smtClean="0">
                <a:solidFill>
                  <a:srgbClr val="333333"/>
                </a:solidFill>
                <a:effectLst/>
                <a:latin typeface="Assistant"/>
                <a:ea typeface="Times New Roman" panose="02020603050405020304" pitchFamily="18" charset="0"/>
                <a:cs typeface="Arial" panose="020B0604020202020204" pitchFamily="34" charset="0"/>
              </a:rPr>
              <a:t>kalpi</a:t>
            </a:r>
            <a:r>
              <a:rPr lang="en-US" sz="3000" dirty="0" smtClean="0">
                <a:solidFill>
                  <a:srgbClr val="333333"/>
                </a:solidFill>
                <a:effectLst/>
                <a:latin typeface="Assistant"/>
                <a:ea typeface="Times New Roman" panose="02020603050405020304" pitchFamily="18" charset="0"/>
                <a:cs typeface="Arial" panose="020B0604020202020204" pitchFamily="34" charset="0"/>
              </a:rPr>
              <a:t> and to the party.</a:t>
            </a:r>
            <a:endParaRPr lang="en-US" sz="3000" dirty="0">
              <a:latin typeface="Calibri" panose="020F0502020204030204" pitchFamily="34" charset="0"/>
              <a:ea typeface="Times New Roman" panose="02020603050405020304" pitchFamily="18" charset="0"/>
              <a:cs typeface="Arial" panose="020B0604020202020204" pitchFamily="34" charset="0"/>
            </a:endParaRPr>
          </a:p>
        </p:txBody>
      </p:sp>
      <p:sp>
        <p:nvSpPr>
          <p:cNvPr id="5" name="TextBox 4"/>
          <p:cNvSpPr txBox="1"/>
          <p:nvPr/>
        </p:nvSpPr>
        <p:spPr>
          <a:xfrm>
            <a:off x="2867245" y="393404"/>
            <a:ext cx="6914708" cy="830997"/>
          </a:xfrm>
          <a:prstGeom prst="rect">
            <a:avLst/>
          </a:prstGeom>
          <a:noFill/>
        </p:spPr>
        <p:txBody>
          <a:bodyPr wrap="square" rtlCol="1">
            <a:spAutoFit/>
          </a:bodyPr>
          <a:lstStyle/>
          <a:p>
            <a:r>
              <a:rPr lang="en-US" sz="4800" dirty="0" smtClean="0"/>
              <a:t>GENERAL DESCRIPTION</a:t>
            </a:r>
            <a:endParaRPr lang="he-IL" sz="4800" dirty="0"/>
          </a:p>
        </p:txBody>
      </p:sp>
    </p:spTree>
    <p:extLst>
      <p:ext uri="{BB962C8B-B14F-4D97-AF65-F5344CB8AC3E}">
        <p14:creationId xmlns:p14="http://schemas.microsoft.com/office/powerpoint/2010/main" val="2810246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566" y="237460"/>
            <a:ext cx="8596668" cy="1320800"/>
          </a:xfrm>
        </p:spPr>
        <p:txBody>
          <a:bodyPr>
            <a:normAutofit/>
          </a:bodyPr>
          <a:lstStyle/>
          <a:p>
            <a:pPr algn="ctr"/>
            <a:r>
              <a:rPr lang="en-US" dirty="0" smtClean="0">
                <a:solidFill>
                  <a:schemeClr val="tx1"/>
                </a:solidFill>
              </a:rPr>
              <a:t>USERS</a:t>
            </a:r>
            <a:endParaRPr lang="he-IL" dirty="0">
              <a:solidFill>
                <a:schemeClr val="tx1"/>
              </a:solidFill>
            </a:endParaRPr>
          </a:p>
        </p:txBody>
      </p:sp>
      <p:sp>
        <p:nvSpPr>
          <p:cNvPr id="3" name="Content Placeholder 2"/>
          <p:cNvSpPr>
            <a:spLocks noGrp="1"/>
          </p:cNvSpPr>
          <p:nvPr>
            <p:ph idx="1"/>
          </p:nvPr>
        </p:nvSpPr>
        <p:spPr>
          <a:xfrm>
            <a:off x="677334" y="1637415"/>
            <a:ext cx="9072722" cy="4403948"/>
          </a:xfrm>
        </p:spPr>
        <p:txBody>
          <a:bodyPr/>
          <a:lstStyle/>
          <a:p>
            <a:pPr marL="0" indent="0" algn="ctr" rtl="0">
              <a:buNone/>
            </a:pPr>
            <a:r>
              <a:rPr lang="en-US" sz="2400" dirty="0" smtClean="0"/>
              <a:t>There are 1 type of user in Election Round</a:t>
            </a:r>
          </a:p>
          <a:p>
            <a:pPr marL="0" indent="0" algn="l" rtl="0">
              <a:buNone/>
            </a:pPr>
            <a:endParaRPr lang="en-US" dirty="0" smtClean="0"/>
          </a:p>
          <a:p>
            <a:pPr algn="l" rtl="0">
              <a:buClr>
                <a:schemeClr val="tx2"/>
              </a:buClr>
              <a:buFont typeface="Wingdings" panose="05000000000000000000" pitchFamily="2" charset="2"/>
              <a:buChar char="Ø"/>
            </a:pPr>
            <a:r>
              <a:rPr lang="en-US" dirty="0" smtClean="0"/>
              <a:t>Electoral Commission </a:t>
            </a:r>
            <a:r>
              <a:rPr lang="en-US" dirty="0"/>
              <a:t>- it is collecting all the votes of voters, of each </a:t>
            </a:r>
            <a:r>
              <a:rPr lang="en-US" dirty="0" err="1"/>
              <a:t>kalpi</a:t>
            </a:r>
            <a:r>
              <a:rPr lang="en-US" dirty="0"/>
              <a:t> in the country which is voting to some political party , and update all of it .when it is over , it is calculate the sum of all votes out of all the </a:t>
            </a:r>
            <a:r>
              <a:rPr lang="en-US" dirty="0" err="1"/>
              <a:t>kalpis</a:t>
            </a:r>
            <a:r>
              <a:rPr lang="en-US" dirty="0"/>
              <a:t> , the political party with most of the votes is winning the elections.</a:t>
            </a:r>
          </a:p>
          <a:p>
            <a:pPr algn="l" rtl="0"/>
            <a:endParaRPr lang="en-US" dirty="0"/>
          </a:p>
          <a:p>
            <a:pPr marL="0" indent="0" algn="ctr" rtl="0">
              <a:buNone/>
            </a:pPr>
            <a:endParaRPr lang="he-IL" dirty="0"/>
          </a:p>
        </p:txBody>
      </p:sp>
    </p:spTree>
    <p:extLst>
      <p:ext uri="{BB962C8B-B14F-4D97-AF65-F5344CB8AC3E}">
        <p14:creationId xmlns:p14="http://schemas.microsoft.com/office/powerpoint/2010/main" val="2749169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995" y="621323"/>
            <a:ext cx="8596668" cy="1320800"/>
          </a:xfrm>
        </p:spPr>
        <p:txBody>
          <a:bodyPr/>
          <a:lstStyle/>
          <a:p>
            <a:pPr algn="ctr"/>
            <a:r>
              <a:rPr lang="en-US" dirty="0" smtClean="0">
                <a:solidFill>
                  <a:schemeClr val="tx1"/>
                </a:solidFill>
              </a:rPr>
              <a:t>ENTITIES</a:t>
            </a:r>
            <a:endParaRPr lang="he-IL" dirty="0">
              <a:solidFill>
                <a:schemeClr val="tx1"/>
              </a:solidFill>
            </a:endParaRPr>
          </a:p>
        </p:txBody>
      </p:sp>
      <p:sp>
        <p:nvSpPr>
          <p:cNvPr id="3" name="Content Placeholder 2"/>
          <p:cNvSpPr>
            <a:spLocks noGrp="1"/>
          </p:cNvSpPr>
          <p:nvPr>
            <p:ph idx="1"/>
          </p:nvPr>
        </p:nvSpPr>
        <p:spPr>
          <a:xfrm>
            <a:off x="1154723" y="1744421"/>
            <a:ext cx="8635095" cy="4404333"/>
          </a:xfrm>
        </p:spPr>
        <p:txBody>
          <a:bodyPr>
            <a:noAutofit/>
          </a:bodyPr>
          <a:lstStyle/>
          <a:p>
            <a:pPr algn="l" rtl="0">
              <a:buClr>
                <a:schemeClr val="tx1"/>
              </a:buClr>
              <a:buFont typeface="Wingdings" panose="05000000000000000000" pitchFamily="2" charset="2"/>
              <a:buChar char="Ø"/>
            </a:pPr>
            <a:r>
              <a:rPr lang="en-US" sz="1600" dirty="0" smtClean="0"/>
              <a:t>Citizen – a person live in the </a:t>
            </a:r>
            <a:r>
              <a:rPr lang="en-US" sz="1600" dirty="0" err="1" smtClean="0"/>
              <a:t>elections's</a:t>
            </a:r>
            <a:r>
              <a:rPr lang="en-US" sz="1600" dirty="0" smtClean="0"/>
              <a:t> country , can vote in the elections if he is 18+</a:t>
            </a:r>
          </a:p>
          <a:p>
            <a:pPr algn="l" rtl="0">
              <a:buClr>
                <a:schemeClr val="tx1"/>
              </a:buClr>
              <a:buFont typeface="Wingdings" panose="05000000000000000000" pitchFamily="2" charset="2"/>
              <a:buChar char="Ø"/>
            </a:pPr>
            <a:r>
              <a:rPr lang="en-US" sz="1600" dirty="0" err="1"/>
              <a:t>Kalpi</a:t>
            </a:r>
            <a:r>
              <a:rPr lang="en-US" sz="1600" dirty="0"/>
              <a:t> – includes all the citizen who can vote who have been added to there depends on the user</a:t>
            </a:r>
          </a:p>
          <a:p>
            <a:pPr algn="l" rtl="0">
              <a:buClr>
                <a:schemeClr val="tx1"/>
              </a:buClr>
              <a:buFont typeface="Wingdings" panose="05000000000000000000" pitchFamily="2" charset="2"/>
              <a:buChar char="Ø"/>
            </a:pPr>
            <a:r>
              <a:rPr lang="en-US" sz="1600" dirty="0"/>
              <a:t>Political party – the voters choose between them who to vote to , and the party who get most of the votes win the elections .depends on the user it can have many citizens who is chosen to be  candidate of this party if the space is available.</a:t>
            </a:r>
          </a:p>
          <a:p>
            <a:pPr algn="l" rtl="0">
              <a:buClr>
                <a:schemeClr val="tx1"/>
              </a:buClr>
              <a:buFont typeface="Wingdings" panose="05000000000000000000" pitchFamily="2" charset="2"/>
              <a:buChar char="Ø"/>
            </a:pPr>
            <a:r>
              <a:rPr lang="en-US" sz="1600" dirty="0"/>
              <a:t>Candidate – a citizen who is </a:t>
            </a:r>
            <a:r>
              <a:rPr lang="en-US" sz="1600" dirty="0" err="1"/>
              <a:t>choosed</a:t>
            </a:r>
            <a:r>
              <a:rPr lang="en-US" sz="1600" dirty="0"/>
              <a:t> to represent an existing political party ,and can vote like a normal citizen.</a:t>
            </a:r>
          </a:p>
          <a:p>
            <a:pPr algn="l" rtl="0">
              <a:buClr>
                <a:schemeClr val="tx1"/>
              </a:buClr>
              <a:buFont typeface="Wingdings" panose="05000000000000000000" pitchFamily="2" charset="2"/>
              <a:buChar char="Ø"/>
            </a:pPr>
            <a:r>
              <a:rPr lang="en-US" sz="1600" dirty="0"/>
              <a:t>Soldier – citizen that can carry a weapon  and depends on if he is sick on corona votes in different </a:t>
            </a:r>
            <a:r>
              <a:rPr lang="en-US" sz="1600" dirty="0" err="1"/>
              <a:t>kalpis</a:t>
            </a:r>
            <a:r>
              <a:rPr lang="en-US" sz="1600" dirty="0" smtClean="0"/>
              <a:t>.</a:t>
            </a:r>
            <a:endParaRPr lang="en-US" sz="1600" dirty="0"/>
          </a:p>
          <a:p>
            <a:pPr algn="l" rtl="0">
              <a:buClr>
                <a:schemeClr val="tx1"/>
              </a:buClr>
              <a:buFont typeface="Wingdings" panose="05000000000000000000" pitchFamily="2" charset="2"/>
              <a:buChar char="Ø"/>
            </a:pPr>
            <a:r>
              <a:rPr lang="en-US" sz="1600" dirty="0"/>
              <a:t>Citizen with corona virus – can vote only to a special </a:t>
            </a:r>
            <a:r>
              <a:rPr lang="en-US" sz="1600" dirty="0" err="1"/>
              <a:t>kalpi</a:t>
            </a:r>
            <a:r>
              <a:rPr lang="en-US" sz="1600" dirty="0"/>
              <a:t> who fits his situation depends on how many days he is sick</a:t>
            </a:r>
            <a:r>
              <a:rPr lang="en-US" sz="1600" dirty="0" smtClean="0"/>
              <a:t>.</a:t>
            </a:r>
          </a:p>
          <a:p>
            <a:pPr algn="l" rtl="0">
              <a:buClr>
                <a:schemeClr val="tx1"/>
              </a:buClr>
              <a:buFont typeface="Wingdings" panose="05000000000000000000" pitchFamily="2" charset="2"/>
              <a:buChar char="Ø"/>
            </a:pPr>
            <a:r>
              <a:rPr lang="en-US" sz="1600" dirty="0" err="1"/>
              <a:t>Kalpi</a:t>
            </a:r>
            <a:r>
              <a:rPr lang="en-US" sz="1600" dirty="0"/>
              <a:t> corona </a:t>
            </a:r>
            <a:r>
              <a:rPr lang="en-US" sz="1600" dirty="0" err="1"/>
              <a:t>idf</a:t>
            </a:r>
            <a:r>
              <a:rPr lang="en-US" sz="1600" dirty="0"/>
              <a:t> – special </a:t>
            </a:r>
            <a:r>
              <a:rPr lang="en-US" sz="1600" dirty="0" err="1"/>
              <a:t>kalpi</a:t>
            </a:r>
            <a:r>
              <a:rPr lang="en-US" sz="1600" dirty="0"/>
              <a:t> , that only soldiers who sick in corona assigned to vote in.</a:t>
            </a:r>
          </a:p>
          <a:p>
            <a:pPr algn="l" rtl="0">
              <a:buClr>
                <a:schemeClr val="tx1"/>
              </a:buClr>
              <a:buFont typeface="Wingdings" panose="05000000000000000000" pitchFamily="2" charset="2"/>
              <a:buChar char="Ø"/>
            </a:pPr>
            <a:endParaRPr lang="en-US" sz="1600" dirty="0"/>
          </a:p>
          <a:p>
            <a:pPr algn="l" rtl="0">
              <a:buClr>
                <a:schemeClr val="tx1"/>
              </a:buClr>
              <a:buFont typeface="Wingdings" panose="05000000000000000000" pitchFamily="2" charset="2"/>
              <a:buChar char="Ø"/>
            </a:pPr>
            <a:endParaRPr lang="he-IL" sz="1600" dirty="0"/>
          </a:p>
        </p:txBody>
      </p:sp>
    </p:spTree>
    <p:extLst>
      <p:ext uri="{BB962C8B-B14F-4D97-AF65-F5344CB8AC3E}">
        <p14:creationId xmlns:p14="http://schemas.microsoft.com/office/powerpoint/2010/main" val="447514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526234" y="509954"/>
            <a:ext cx="11401997" cy="6043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77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TABLES</a:t>
            </a:r>
            <a:endParaRPr lang="he-IL" dirty="0">
              <a:solidFill>
                <a:schemeClr val="tx1"/>
              </a:solidFill>
            </a:endParaRPr>
          </a:p>
        </p:txBody>
      </p:sp>
      <p:sp>
        <p:nvSpPr>
          <p:cNvPr id="3" name="Content Placeholder 2"/>
          <p:cNvSpPr>
            <a:spLocks noGrp="1"/>
          </p:cNvSpPr>
          <p:nvPr>
            <p:ph idx="1"/>
          </p:nvPr>
        </p:nvSpPr>
        <p:spPr>
          <a:xfrm>
            <a:off x="933450" y="1162051"/>
            <a:ext cx="8899768" cy="4368800"/>
          </a:xfrm>
        </p:spPr>
        <p:txBody>
          <a:bodyPr>
            <a:normAutofit fontScale="62500" lnSpcReduction="20000"/>
          </a:bodyPr>
          <a:lstStyle/>
          <a:p>
            <a:pPr marL="0" indent="0" algn="l" rtl="0">
              <a:buNone/>
            </a:pPr>
            <a:r>
              <a:rPr lang="en-US" b="1" dirty="0"/>
              <a:t> </a:t>
            </a:r>
            <a:endParaRPr lang="en-US" dirty="0"/>
          </a:p>
          <a:p>
            <a:pPr marL="0" indent="0" algn="l" rtl="0">
              <a:buNone/>
            </a:pPr>
            <a:r>
              <a:rPr lang="en-US" dirty="0"/>
              <a:t>Mark the primary keys with an </a:t>
            </a:r>
            <a:r>
              <a:rPr lang="en-US" u="sng" dirty="0"/>
              <a:t>underline</a:t>
            </a:r>
            <a:r>
              <a:rPr lang="en-US" dirty="0"/>
              <a:t>.</a:t>
            </a:r>
          </a:p>
          <a:p>
            <a:pPr marL="0" indent="0" algn="l" rtl="0">
              <a:buNone/>
            </a:pPr>
            <a:r>
              <a:rPr lang="en-US" dirty="0"/>
              <a:t>Mark the foreign keys with an asterisk (*) and state which other table it references</a:t>
            </a:r>
            <a:r>
              <a:rPr lang="en-US" dirty="0" smtClean="0"/>
              <a:t>.</a:t>
            </a:r>
            <a:endParaRPr lang="en-US" dirty="0"/>
          </a:p>
          <a:p>
            <a:pPr algn="l" rtl="0">
              <a:buClr>
                <a:schemeClr val="tx1"/>
              </a:buClr>
              <a:buFont typeface="Wingdings" panose="05000000000000000000" pitchFamily="2" charset="2"/>
              <a:buChar char="Ø"/>
            </a:pPr>
            <a:r>
              <a:rPr lang="en-US" dirty="0"/>
              <a:t>Party: (</a:t>
            </a:r>
            <a:r>
              <a:rPr lang="en-US" u="sng" dirty="0"/>
              <a:t> Title</a:t>
            </a:r>
            <a:r>
              <a:rPr lang="en-US" dirty="0"/>
              <a:t>, Creation date , wing , number of candidate , number of votes ).</a:t>
            </a:r>
          </a:p>
          <a:p>
            <a:pPr algn="l" rtl="0">
              <a:buClr>
                <a:schemeClr val="tx1"/>
              </a:buClr>
              <a:buFont typeface="Wingdings" panose="05000000000000000000" pitchFamily="2" charset="2"/>
              <a:buChar char="Ø"/>
            </a:pPr>
            <a:r>
              <a:rPr lang="en-US" dirty="0"/>
              <a:t> </a:t>
            </a:r>
          </a:p>
          <a:p>
            <a:pPr algn="l" rtl="0">
              <a:buClr>
                <a:schemeClr val="tx1"/>
              </a:buClr>
              <a:buFont typeface="Wingdings" panose="05000000000000000000" pitchFamily="2" charset="2"/>
              <a:buChar char="Ø"/>
            </a:pPr>
            <a:r>
              <a:rPr lang="en-US" dirty="0"/>
              <a:t>Citizen: (</a:t>
            </a:r>
            <a:r>
              <a:rPr lang="en-US" u="sng" dirty="0"/>
              <a:t>CID</a:t>
            </a:r>
            <a:r>
              <a:rPr lang="en-US" dirty="0"/>
              <a:t>, Name, </a:t>
            </a:r>
            <a:r>
              <a:rPr lang="en-US" dirty="0" err="1"/>
              <a:t>Birthyear</a:t>
            </a:r>
            <a:r>
              <a:rPr lang="en-US" dirty="0"/>
              <a:t> , </a:t>
            </a:r>
            <a:r>
              <a:rPr lang="en-US" u="sng" dirty="0" err="1"/>
              <a:t>KalpiID</a:t>
            </a:r>
            <a:r>
              <a:rPr lang="en-US" u="sng" dirty="0"/>
              <a:t>*</a:t>
            </a:r>
            <a:r>
              <a:rPr lang="en-US" dirty="0"/>
              <a:t> , Voted ).</a:t>
            </a:r>
          </a:p>
          <a:p>
            <a:pPr algn="l" rtl="0">
              <a:buClr>
                <a:schemeClr val="tx1"/>
              </a:buClr>
              <a:buFont typeface="Wingdings" panose="05000000000000000000" pitchFamily="2" charset="2"/>
              <a:buChar char="Ø"/>
            </a:pPr>
            <a:r>
              <a:rPr lang="en-US" dirty="0"/>
              <a:t>          * References </a:t>
            </a:r>
            <a:r>
              <a:rPr lang="en-US" dirty="0" err="1"/>
              <a:t>Kalpi</a:t>
            </a:r>
            <a:r>
              <a:rPr lang="en-US" dirty="0"/>
              <a:t>.</a:t>
            </a:r>
          </a:p>
          <a:p>
            <a:pPr algn="l" rtl="0">
              <a:buClr>
                <a:schemeClr val="tx1"/>
              </a:buClr>
              <a:buFont typeface="Wingdings" panose="05000000000000000000" pitchFamily="2" charset="2"/>
              <a:buChar char="Ø"/>
            </a:pPr>
            <a:r>
              <a:rPr lang="en-US" dirty="0"/>
              <a:t>Vote to : </a:t>
            </a:r>
            <a:r>
              <a:rPr lang="en-US" u="sng" dirty="0"/>
              <a:t>CID</a:t>
            </a:r>
            <a:r>
              <a:rPr lang="en-US" dirty="0"/>
              <a:t>(Citizen) , </a:t>
            </a:r>
            <a:r>
              <a:rPr lang="en-US" u="sng" dirty="0"/>
              <a:t>Title</a:t>
            </a:r>
            <a:r>
              <a:rPr lang="en-US" dirty="0"/>
              <a:t>.</a:t>
            </a:r>
          </a:p>
          <a:p>
            <a:pPr algn="l" rtl="0">
              <a:buClr>
                <a:schemeClr val="tx1"/>
              </a:buClr>
              <a:buFont typeface="Wingdings" panose="05000000000000000000" pitchFamily="2" charset="2"/>
              <a:buChar char="Ø"/>
            </a:pPr>
            <a:r>
              <a:rPr lang="en-US" dirty="0"/>
              <a:t>Soldier : (</a:t>
            </a:r>
            <a:r>
              <a:rPr lang="en-US" u="sng" dirty="0"/>
              <a:t>CID*</a:t>
            </a:r>
            <a:r>
              <a:rPr lang="en-US" dirty="0"/>
              <a:t>,Carry weapon ).</a:t>
            </a:r>
          </a:p>
          <a:p>
            <a:pPr algn="l" rtl="0">
              <a:buClr>
                <a:schemeClr val="tx1"/>
              </a:buClr>
              <a:buFont typeface="Wingdings" panose="05000000000000000000" pitchFamily="2" charset="2"/>
              <a:buChar char="Ø"/>
            </a:pPr>
            <a:r>
              <a:rPr lang="en-US" dirty="0"/>
              <a:t>           * References Citizen.</a:t>
            </a:r>
          </a:p>
          <a:p>
            <a:pPr algn="l" rtl="0">
              <a:buClr>
                <a:schemeClr val="tx1"/>
              </a:buClr>
              <a:buFont typeface="Wingdings" panose="05000000000000000000" pitchFamily="2" charset="2"/>
              <a:buChar char="Ø"/>
            </a:pPr>
            <a:r>
              <a:rPr lang="en-US" dirty="0"/>
              <a:t>Candidate : (</a:t>
            </a:r>
            <a:r>
              <a:rPr lang="en-US" u="sng" dirty="0"/>
              <a:t>CID*</a:t>
            </a:r>
            <a:r>
              <a:rPr lang="en-US" dirty="0"/>
              <a:t>, Party name** ).</a:t>
            </a:r>
          </a:p>
          <a:p>
            <a:pPr algn="l" rtl="0">
              <a:buClr>
                <a:schemeClr val="tx1"/>
              </a:buClr>
              <a:buFont typeface="Wingdings" panose="05000000000000000000" pitchFamily="2" charset="2"/>
              <a:buChar char="Ø"/>
            </a:pPr>
            <a:r>
              <a:rPr lang="en-US" dirty="0"/>
              <a:t>           * References Citizen.</a:t>
            </a:r>
          </a:p>
          <a:p>
            <a:pPr algn="l" rtl="0">
              <a:buClr>
                <a:schemeClr val="tx1"/>
              </a:buClr>
              <a:buFont typeface="Wingdings" panose="05000000000000000000" pitchFamily="2" charset="2"/>
              <a:buChar char="Ø"/>
            </a:pPr>
            <a:r>
              <a:rPr lang="en-US" dirty="0"/>
              <a:t>           **References Party.</a:t>
            </a:r>
          </a:p>
          <a:p>
            <a:pPr algn="l" rtl="0">
              <a:buClr>
                <a:schemeClr val="tx1"/>
              </a:buClr>
              <a:buFont typeface="Wingdings" panose="05000000000000000000" pitchFamily="2" charset="2"/>
              <a:buChar char="Ø"/>
            </a:pPr>
            <a:r>
              <a:rPr lang="en-US" dirty="0"/>
              <a:t>Assign to : </a:t>
            </a:r>
            <a:r>
              <a:rPr lang="en-US" u="sng" dirty="0"/>
              <a:t>CID</a:t>
            </a:r>
            <a:r>
              <a:rPr lang="en-US" dirty="0"/>
              <a:t>(Candidate) , </a:t>
            </a:r>
            <a:r>
              <a:rPr lang="en-US" u="sng" dirty="0"/>
              <a:t>Title</a:t>
            </a:r>
            <a:r>
              <a:rPr lang="en-US" dirty="0"/>
              <a:t>.</a:t>
            </a:r>
          </a:p>
          <a:p>
            <a:pPr algn="l" rtl="0">
              <a:buClr>
                <a:schemeClr val="tx1"/>
              </a:buClr>
              <a:buFont typeface="Wingdings" panose="05000000000000000000" pitchFamily="2" charset="2"/>
              <a:buChar char="Ø"/>
            </a:pPr>
            <a:r>
              <a:rPr lang="en-US" dirty="0"/>
              <a:t>Corona : (</a:t>
            </a:r>
            <a:r>
              <a:rPr lang="en-US" u="sng" dirty="0"/>
              <a:t>CID*</a:t>
            </a:r>
            <a:r>
              <a:rPr lang="en-US" dirty="0"/>
              <a:t>, Days with corona ).</a:t>
            </a:r>
          </a:p>
          <a:p>
            <a:pPr algn="l" rtl="0">
              <a:buClr>
                <a:schemeClr val="tx1"/>
              </a:buClr>
              <a:buFont typeface="Wingdings" panose="05000000000000000000" pitchFamily="2" charset="2"/>
              <a:buChar char="Ø"/>
            </a:pPr>
            <a:r>
              <a:rPr lang="en-US" dirty="0"/>
              <a:t>           * References Citizen</a:t>
            </a:r>
            <a:r>
              <a:rPr lang="en-US" dirty="0" smtClean="0"/>
              <a:t>.</a:t>
            </a:r>
          </a:p>
          <a:p>
            <a:pPr algn="l" rtl="0">
              <a:buFont typeface="Wingdings" panose="05000000000000000000" pitchFamily="2" charset="2"/>
              <a:buChar char="Ø"/>
            </a:pPr>
            <a:endParaRPr lang="en-US" dirty="0" smtClean="0"/>
          </a:p>
        </p:txBody>
      </p:sp>
      <p:sp>
        <p:nvSpPr>
          <p:cNvPr id="39" name="Rectangle 35"/>
          <p:cNvSpPr>
            <a:spLocks noChangeArrowheads="1"/>
          </p:cNvSpPr>
          <p:nvPr/>
        </p:nvSpPr>
        <p:spPr bwMode="auto">
          <a:xfrm>
            <a:off x="-8890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45" name="Rectangle 4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cxnSp>
        <p:nvCxnSpPr>
          <p:cNvPr id="46" name="Straight Connector 45"/>
          <p:cNvCxnSpPr/>
          <p:nvPr/>
        </p:nvCxnSpPr>
        <p:spPr>
          <a:xfrm>
            <a:off x="2204720" y="6088380"/>
            <a:ext cx="27622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2"/>
          <p:cNvSpPr>
            <a:spLocks noChangeArrowheads="1"/>
          </p:cNvSpPr>
          <p:nvPr/>
        </p:nvSpPr>
        <p:spPr bwMode="auto">
          <a:xfrm>
            <a:off x="933450" y="5255618"/>
            <a:ext cx="49536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he-IL" sz="1100" b="0" i="0" u="none" strike="noStrike" cap="none" normalizeH="0" baseline="0" dirty="0" err="1"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Kalpi</a:t>
            </a:r>
            <a:r>
              <a:rPr kumimoji="0" lang="en-US" altLang="he-IL" sz="1100" b="0" i="0" u="none" strike="noStrike" cap="none" normalizeH="0" baseline="0" dirty="0"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 : (</a:t>
            </a:r>
            <a:r>
              <a:rPr kumimoji="0" lang="en-US" altLang="he-IL" sz="1100" b="0" i="0" u="sng" strike="noStrike" cap="none" normalizeH="0" baseline="0" dirty="0"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KID</a:t>
            </a:r>
            <a:r>
              <a:rPr kumimoji="0" lang="en-US" altLang="he-IL" sz="1100" b="0" i="0" u="none" strike="noStrike" cap="none" normalizeH="0" baseline="0" dirty="0"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 Address, Number of voters, Voting percent ,Number of votes ).</a:t>
            </a:r>
            <a:endParaRPr kumimoji="0" lang="en-US" altLang="he-IL" sz="1100" b="0" i="0" u="none" strike="noStrike" cap="none" normalizeH="0" baseline="0" dirty="0" smtClean="0">
              <a:ln>
                <a:noFill/>
              </a:ln>
              <a:solidFill>
                <a:schemeClr val="tx1"/>
              </a:solidFill>
              <a:effectLst/>
            </a:endParaRPr>
          </a:p>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he-IL" sz="1100" b="0" i="0" u="none" strike="noStrike" cap="none" normalizeH="0" baseline="0" dirty="0"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Regular </a:t>
            </a:r>
            <a:r>
              <a:rPr kumimoji="0" lang="en-US" altLang="he-IL" sz="1100" b="0" i="0" u="none" strike="noStrike" cap="none" normalizeH="0" baseline="0" dirty="0" err="1"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Kalpi</a:t>
            </a:r>
            <a:r>
              <a:rPr kumimoji="0" lang="en-US" altLang="he-IL" sz="1100" b="0" i="0" u="none" strike="noStrike" cap="none" normalizeH="0" baseline="0" dirty="0"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 : (</a:t>
            </a:r>
            <a:r>
              <a:rPr kumimoji="0" lang="en-US" altLang="he-IL" sz="1100" b="0" i="0" u="sng" strike="noStrike" cap="none" normalizeH="0" baseline="0" dirty="0"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KID*</a:t>
            </a:r>
            <a:r>
              <a:rPr kumimoji="0" lang="en-US" altLang="he-IL" sz="1100" b="0" i="0" u="none" strike="noStrike" cap="none" normalizeH="0" baseline="0" dirty="0"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a:t>
            </a:r>
            <a:endParaRPr kumimoji="0" lang="en-US" altLang="he-IL" sz="1100" b="0" i="0" u="none" strike="noStrike" cap="none" normalizeH="0" baseline="0" dirty="0" smtClean="0">
              <a:ln>
                <a:noFill/>
              </a:ln>
              <a:solidFill>
                <a:schemeClr val="tx1"/>
              </a:solidFill>
              <a:effectLst/>
            </a:endParaRPr>
          </a:p>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he-IL" sz="1100" b="0" i="0" u="none" strike="noStrike" cap="none" normalizeH="0" baseline="0" dirty="0"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	* References </a:t>
            </a:r>
            <a:r>
              <a:rPr kumimoji="0" lang="en-US" altLang="he-IL" sz="1100" b="0" i="0" u="none" strike="noStrike" cap="none" normalizeH="0" baseline="0" dirty="0" err="1"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Kalpi</a:t>
            </a:r>
            <a:r>
              <a:rPr kumimoji="0" lang="en-US" altLang="he-IL" sz="1100" b="0" i="0" u="none" strike="noStrike" cap="none" normalizeH="0" baseline="0" dirty="0"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a:t>
            </a:r>
            <a:endParaRPr kumimoji="0" lang="en-US" altLang="he-IL" sz="1100" b="0" i="0" u="none" strike="noStrike" cap="none" normalizeH="0" baseline="0" dirty="0" smtClean="0">
              <a:ln>
                <a:noFill/>
              </a:ln>
              <a:solidFill>
                <a:schemeClr val="tx1"/>
              </a:solidFill>
              <a:effectLst/>
            </a:endParaRPr>
          </a:p>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he-IL" sz="1100" b="0" i="0" u="none" strike="noStrike" cap="none" normalizeH="0" baseline="0" dirty="0"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Corona IDF </a:t>
            </a:r>
            <a:r>
              <a:rPr kumimoji="0" lang="en-US" altLang="he-IL" sz="1100" b="0" i="0" u="none" strike="noStrike" cap="none" normalizeH="0" baseline="0" dirty="0" err="1"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Kalpi</a:t>
            </a:r>
            <a:r>
              <a:rPr kumimoji="0" lang="en-US" altLang="he-IL" sz="1100" b="0" i="0" u="none" strike="noStrike" cap="none" normalizeH="0" baseline="0" dirty="0"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 (</a:t>
            </a:r>
            <a:r>
              <a:rPr kumimoji="0" lang="en-US" altLang="he-IL" sz="1100" b="0" i="0" u="sng" strike="noStrike" cap="none" normalizeH="0" baseline="0" dirty="0"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KID*</a:t>
            </a:r>
            <a:r>
              <a:rPr kumimoji="0" lang="en-US" altLang="he-IL" sz="1100" b="0" i="0" u="none" strike="noStrike" cap="none" normalizeH="0" baseline="0" dirty="0"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a:t>
            </a:r>
            <a:endParaRPr kumimoji="0" lang="en-US" altLang="he-IL" sz="1100" b="0" i="0" u="none" strike="noStrike" cap="none" normalizeH="0" baseline="0" dirty="0" smtClean="0">
              <a:ln>
                <a:noFill/>
              </a:ln>
              <a:solidFill>
                <a:schemeClr val="tx1"/>
              </a:solidFill>
              <a:effectLst/>
            </a:endParaRPr>
          </a:p>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he-IL" sz="1100" b="0" i="0" u="none" strike="noStrike" cap="none" normalizeH="0" baseline="0" dirty="0"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	* References </a:t>
            </a:r>
            <a:r>
              <a:rPr kumimoji="0" lang="en-US" altLang="he-IL" sz="1100" b="0" i="0" u="none" strike="noStrike" cap="none" normalizeH="0" baseline="0" dirty="0" err="1"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Kalpi</a:t>
            </a:r>
            <a:r>
              <a:rPr kumimoji="0" lang="en-US" altLang="he-IL" sz="1100" b="0" i="0" u="none" strike="noStrike" cap="none" normalizeH="0" baseline="0" dirty="0"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a:t>
            </a:r>
            <a:endParaRPr kumimoji="0" lang="en-US" altLang="he-IL" sz="1100" b="0" i="0" u="none" strike="noStrike" cap="none" normalizeH="0" baseline="0" dirty="0" smtClean="0">
              <a:ln>
                <a:noFill/>
              </a:ln>
              <a:solidFill>
                <a:schemeClr val="tx1"/>
              </a:solidFill>
              <a:effectLst/>
            </a:endParaRPr>
          </a:p>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he-IL" sz="1100" b="0" i="0" u="none" strike="noStrike" cap="none" normalizeH="0" baseline="0" dirty="0"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Vote in : </a:t>
            </a:r>
            <a:r>
              <a:rPr kumimoji="0" lang="en-US" altLang="he-IL" sz="1100" b="0" i="0" u="sng" strike="noStrike" cap="none" normalizeH="0" baseline="0" dirty="0"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CID</a:t>
            </a:r>
            <a:r>
              <a:rPr kumimoji="0" lang="en-US" altLang="he-IL" sz="1100" b="0" i="0" u="none" strike="noStrike" cap="none" normalizeH="0" baseline="0" dirty="0"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(Citizen),</a:t>
            </a:r>
            <a:r>
              <a:rPr kumimoji="0" lang="en-US" altLang="he-IL" sz="1100" b="0" i="0" u="sng" strike="noStrike" cap="none" normalizeH="0" baseline="0" dirty="0"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KID</a:t>
            </a:r>
            <a:r>
              <a:rPr kumimoji="0" lang="en-US" altLang="he-IL" sz="1100" b="0" i="0" u="none" strike="noStrike" cap="none" normalizeH="0" baseline="0" dirty="0" smtClean="0">
                <a:ln>
                  <a:noFill/>
                </a:ln>
                <a:solidFill>
                  <a:schemeClr val="tx1"/>
                </a:solidFill>
                <a:effectLst/>
                <a:latin typeface="Calisto MT" panose="02040603050505030304" pitchFamily="18" charset="0"/>
                <a:ea typeface="Calibri" panose="020F0502020204030204" pitchFamily="34" charset="0"/>
                <a:cs typeface="Arial" panose="020B0604020202020204" pitchFamily="34" charset="0"/>
              </a:rPr>
              <a:t>.</a:t>
            </a:r>
            <a:endParaRPr kumimoji="0" lang="en-US" altLang="he-IL" sz="1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8071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2716" y="490338"/>
            <a:ext cx="8596668" cy="1320800"/>
          </a:xfrm>
        </p:spPr>
        <p:txBody>
          <a:bodyPr>
            <a:normAutofit/>
          </a:bodyPr>
          <a:lstStyle/>
          <a:p>
            <a:pPr algn="ctr"/>
            <a:r>
              <a:rPr lang="en-US" dirty="0">
                <a:solidFill>
                  <a:schemeClr val="tx1"/>
                </a:solidFill>
              </a:rPr>
              <a:t>SELECT EXAMPLE</a:t>
            </a:r>
            <a:endParaRPr lang="he-IL" dirty="0">
              <a:solidFill>
                <a:schemeClr val="tx1"/>
              </a:solidFill>
            </a:endParaRP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16880" b="314"/>
          <a:stretch/>
        </p:blipFill>
        <p:spPr>
          <a:xfrm>
            <a:off x="4205708" y="4241116"/>
            <a:ext cx="1491915" cy="1674353"/>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332" y="1968874"/>
            <a:ext cx="6860668" cy="2209927"/>
          </a:xfrm>
          <a:prstGeom prst="rect">
            <a:avLst/>
          </a:prstGeom>
        </p:spPr>
      </p:pic>
    </p:spTree>
    <p:extLst>
      <p:ext uri="{BB962C8B-B14F-4D97-AF65-F5344CB8AC3E}">
        <p14:creationId xmlns:p14="http://schemas.microsoft.com/office/powerpoint/2010/main" val="507637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378" y="435605"/>
            <a:ext cx="8596668" cy="1320800"/>
          </a:xfrm>
        </p:spPr>
        <p:txBody>
          <a:bodyPr/>
          <a:lstStyle/>
          <a:p>
            <a:pPr algn="ctr"/>
            <a:r>
              <a:rPr lang="en-US" dirty="0" smtClean="0">
                <a:solidFill>
                  <a:schemeClr val="tx1"/>
                </a:solidFill>
              </a:rPr>
              <a:t>SELECT EXAMPLE</a:t>
            </a:r>
            <a:endParaRPr lang="he-IL" dirty="0">
              <a:solidFill>
                <a:schemeClr val="tx1"/>
              </a:solidFill>
            </a:endParaRPr>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6581" t="7273" r="1273" b="4837"/>
          <a:stretch/>
        </p:blipFill>
        <p:spPr>
          <a:xfrm>
            <a:off x="4110214" y="4355300"/>
            <a:ext cx="2270575" cy="1359849"/>
          </a:xfr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4033" b="3787"/>
          <a:stretch/>
        </p:blipFill>
        <p:spPr>
          <a:xfrm>
            <a:off x="0" y="2125859"/>
            <a:ext cx="10491005" cy="1859987"/>
          </a:xfrm>
          <a:prstGeom prst="rect">
            <a:avLst/>
          </a:prstGeom>
        </p:spPr>
      </p:pic>
    </p:spTree>
    <p:extLst>
      <p:ext uri="{BB962C8B-B14F-4D97-AF65-F5344CB8AC3E}">
        <p14:creationId xmlns:p14="http://schemas.microsoft.com/office/powerpoint/2010/main" val="30117019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114</TotalTime>
  <Words>364</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Assistant</vt:lpstr>
      <vt:lpstr>Calibri</vt:lpstr>
      <vt:lpstr>Calisto MT</vt:lpstr>
      <vt:lpstr>Gisha</vt:lpstr>
      <vt:lpstr>Times New Roman</vt:lpstr>
      <vt:lpstr>Trebuchet MS</vt:lpstr>
      <vt:lpstr>Wingdings</vt:lpstr>
      <vt:lpstr>Wingdings 3</vt:lpstr>
      <vt:lpstr>Facet</vt:lpstr>
      <vt:lpstr>PowerPoint Presentation</vt:lpstr>
      <vt:lpstr>PowerPoint Presentation</vt:lpstr>
      <vt:lpstr>USERS</vt:lpstr>
      <vt:lpstr>ENTITIES</vt:lpstr>
      <vt:lpstr>PowerPoint Presentation</vt:lpstr>
      <vt:lpstr>TABLES</vt:lpstr>
      <vt:lpstr>SELECT EXAMPLE</vt:lpstr>
      <vt:lpstr>SELECT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cp:revision>
  <dcterms:created xsi:type="dcterms:W3CDTF">2022-01-27T08:38:00Z</dcterms:created>
  <dcterms:modified xsi:type="dcterms:W3CDTF">2022-01-27T10:32:24Z</dcterms:modified>
</cp:coreProperties>
</file>