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0" r:id="rId1"/>
  </p:sldMasterIdLst>
  <p:sldIdLst>
    <p:sldId id="256" r:id="rId2"/>
    <p:sldId id="258" r:id="rId3"/>
    <p:sldId id="265" r:id="rId4"/>
    <p:sldId id="266" r:id="rId5"/>
    <p:sldId id="261" r:id="rId6"/>
    <p:sldId id="263" r:id="rId7"/>
    <p:sldId id="264" r:id="rId8"/>
    <p:sldId id="262" r:id="rId9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5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D2BC-5758-435D-B2BF-9311F6463C53}" type="datetimeFigureOut">
              <a:rPr lang="he-IL" smtClean="0"/>
              <a:t>י"ב/תמוז/תשפ"א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1C797-48E1-4B5E-840C-880D1C18183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1714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D2BC-5758-435D-B2BF-9311F6463C53}" type="datetimeFigureOut">
              <a:rPr lang="he-IL" smtClean="0"/>
              <a:t>י"ב/תמוז/תשפ"א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1C797-48E1-4B5E-840C-880D1C18183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69738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D2BC-5758-435D-B2BF-9311F6463C53}" type="datetimeFigureOut">
              <a:rPr lang="he-IL" smtClean="0"/>
              <a:t>י"ב/תמוז/תשפ"א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1C797-48E1-4B5E-840C-880D1C18183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75863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D2BC-5758-435D-B2BF-9311F6463C53}" type="datetimeFigureOut">
              <a:rPr lang="he-IL" smtClean="0"/>
              <a:t>י"ב/תמוז/תשפ"א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1C797-48E1-4B5E-840C-880D1C18183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9003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D2BC-5758-435D-B2BF-9311F6463C53}" type="datetimeFigureOut">
              <a:rPr lang="he-IL" smtClean="0"/>
              <a:t>י"ב/תמוז/תשפ"א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1C797-48E1-4B5E-840C-880D1C18183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1775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D2BC-5758-435D-B2BF-9311F6463C53}" type="datetimeFigureOut">
              <a:rPr lang="he-IL" smtClean="0"/>
              <a:t>י"ב/תמוז/תשפ"א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1C797-48E1-4B5E-840C-880D1C18183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5641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D2BC-5758-435D-B2BF-9311F6463C53}" type="datetimeFigureOut">
              <a:rPr lang="he-IL" smtClean="0"/>
              <a:t>י"ב/תמוז/תשפ"א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1C797-48E1-4B5E-840C-880D1C18183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5122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D2BC-5758-435D-B2BF-9311F6463C53}" type="datetimeFigureOut">
              <a:rPr lang="he-IL" smtClean="0"/>
              <a:t>י"ב/תמוז/תשפ"א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1C797-48E1-4B5E-840C-880D1C18183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08747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D2BC-5758-435D-B2BF-9311F6463C53}" type="datetimeFigureOut">
              <a:rPr lang="he-IL" smtClean="0"/>
              <a:t>י"ב/תמוז/תשפ"א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1C797-48E1-4B5E-840C-880D1C18183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71905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D2BC-5758-435D-B2BF-9311F6463C53}" type="datetimeFigureOut">
              <a:rPr lang="he-IL" smtClean="0"/>
              <a:t>י"ב/תמוז/תשפ"א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1C797-48E1-4B5E-840C-880D1C18183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4761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D2BC-5758-435D-B2BF-9311F6463C53}" type="datetimeFigureOut">
              <a:rPr lang="he-IL" smtClean="0"/>
              <a:t>י"ב/תמוז/תשפ"א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1C797-48E1-4B5E-840C-880D1C18183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4835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6000"/>
              </a:schemeClr>
            </a:gs>
            <a:gs pos="9000">
              <a:schemeClr val="accent1">
                <a:lumMod val="23000"/>
                <a:lumOff val="77000"/>
              </a:schemeClr>
            </a:gs>
            <a:gs pos="83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AD2BC-5758-435D-B2BF-9311F6463C53}" type="datetimeFigureOut">
              <a:rPr lang="he-IL" smtClean="0"/>
              <a:t>י"ב/תמוז/תשפ"א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1C797-48E1-4B5E-840C-880D1C18183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95554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907515"/>
            <a:ext cx="7772400" cy="20144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rPr>
              <a:t>Chord Lord</a:t>
            </a:r>
            <a:br>
              <a:rPr lang="en-US" b="1" dirty="0">
                <a:solidFill>
                  <a:schemeClr val="tx2">
                    <a:lumMod val="50000"/>
                  </a:schemeClr>
                </a:solidFill>
                <a:cs typeface="+mn-cs"/>
              </a:rPr>
            </a:br>
            <a:r>
              <a:rPr lang="en-US" sz="4400" b="1" dirty="0">
                <a:solidFill>
                  <a:schemeClr val="tx2">
                    <a:lumMod val="50000"/>
                  </a:schemeClr>
                </a:solidFill>
                <a:cs typeface="+mn-cs"/>
              </a:rPr>
              <a:t>Android game (Java)</a:t>
            </a:r>
            <a:endParaRPr lang="he-IL" sz="4400" b="1" dirty="0">
              <a:solidFill>
                <a:schemeClr val="tx2">
                  <a:lumMod val="50000"/>
                </a:schemeClr>
              </a:solidFill>
              <a:cs typeface="+mn-cs"/>
            </a:endParaRPr>
          </a:p>
        </p:txBody>
      </p:sp>
      <p:sp>
        <p:nvSpPr>
          <p:cNvPr id="6" name="כותרת 1">
            <a:extLst>
              <a:ext uri="{FF2B5EF4-FFF2-40B4-BE49-F238E27FC236}">
                <a16:creationId xmlns:a16="http://schemas.microsoft.com/office/drawing/2014/main" id="{101FA622-648B-4256-89A8-F346C704CF40}"/>
              </a:ext>
            </a:extLst>
          </p:cNvPr>
          <p:cNvSpPr txBox="1">
            <a:spLocks/>
          </p:cNvSpPr>
          <p:nvPr/>
        </p:nvSpPr>
        <p:spPr>
          <a:xfrm>
            <a:off x="835429" y="3682539"/>
            <a:ext cx="7772400" cy="22679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4000" b="1" u="sng" dirty="0">
                <a:solidFill>
                  <a:schemeClr val="tx2">
                    <a:lumMod val="50000"/>
                  </a:schemeClr>
                </a:solidFill>
                <a:cs typeface="+mn-cs"/>
              </a:rPr>
              <a:t>Project Video Link:</a:t>
            </a:r>
          </a:p>
          <a:p>
            <a:pPr algn="l" rtl="0"/>
            <a:endParaRPr lang="en-US" sz="1500" b="1" dirty="0">
              <a:solidFill>
                <a:schemeClr val="tx2">
                  <a:lumMod val="50000"/>
                </a:schemeClr>
              </a:solidFill>
              <a:cs typeface="+mn-cs"/>
            </a:endParaRPr>
          </a:p>
          <a:p>
            <a:pPr algn="l" rtl="0"/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cs typeface="+mn-cs"/>
              </a:rPr>
              <a:t>https://www.youtube.com/watch?v=Eb-rzKuGtPQ</a:t>
            </a:r>
          </a:p>
          <a:p>
            <a:pPr algn="l" rtl="0"/>
            <a:endParaRPr lang="en-US" sz="4000" b="1" dirty="0">
              <a:solidFill>
                <a:schemeClr val="tx2">
                  <a:lumMod val="50000"/>
                </a:schemeClr>
              </a:solidFill>
              <a:cs typeface="+mn-cs"/>
            </a:endParaRPr>
          </a:p>
          <a:p>
            <a:pPr algn="l" rtl="0"/>
            <a:endParaRPr lang="he-IL" sz="2800" b="1" dirty="0">
              <a:solidFill>
                <a:schemeClr val="tx2">
                  <a:lumMod val="50000"/>
                </a:schemeClr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8138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9060" y="2461023"/>
            <a:ext cx="8823960" cy="3471148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he-IL" sz="4500" dirty="0"/>
          </a:p>
        </p:txBody>
      </p:sp>
      <p:sp>
        <p:nvSpPr>
          <p:cNvPr id="7" name="TextBox 6"/>
          <p:cNvSpPr txBox="1"/>
          <p:nvPr/>
        </p:nvSpPr>
        <p:spPr>
          <a:xfrm>
            <a:off x="853440" y="1403834"/>
            <a:ext cx="7384544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100" b="1" u="sng" dirty="0">
                <a:latin typeface="Gisha" panose="020B0502040204020203" pitchFamily="34" charset="-79"/>
                <a:cs typeface="Gisha" panose="020B0502040204020203" pitchFamily="34" charset="-79"/>
              </a:rPr>
              <a:t>Game Goal</a:t>
            </a:r>
            <a:endParaRPr lang="he-IL" sz="2100" u="sng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l" rtl="0"/>
            <a:r>
              <a:rPr lang="en-US" sz="2100" dirty="0">
                <a:latin typeface="Gisha" panose="020B0502040204020203" pitchFamily="34" charset="-79"/>
                <a:cs typeface="Gisha" panose="020B0502040204020203" pitchFamily="34" charset="-79"/>
              </a:rPr>
              <a:t>An educational and simple game designed to teach the playing and hearing of chords while developing musical hearing in a pleasant user experience.</a:t>
            </a:r>
            <a:endParaRPr lang="he-IL" sz="21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1492" y="3153520"/>
            <a:ext cx="6886704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l" rtl="0"/>
            <a:r>
              <a:rPr lang="en-US" sz="2100" b="1" u="sng" dirty="0">
                <a:latin typeface="Gisha" panose="020B0502040204020203" pitchFamily="34" charset="-79"/>
                <a:cs typeface="Gisha" panose="020B0502040204020203" pitchFamily="34" charset="-79"/>
              </a:rPr>
              <a:t>Audience:</a:t>
            </a:r>
            <a:endParaRPr lang="he-IL" sz="2100" b="1" u="sng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lvl="0" algn="l" rtl="0"/>
            <a:r>
              <a:rPr lang="en-US" sz="2100" dirty="0">
                <a:latin typeface="Gisha" panose="020B0502040204020203" pitchFamily="34" charset="-79"/>
                <a:cs typeface="Gisha" panose="020B0502040204020203" pitchFamily="34" charset="-79"/>
              </a:rPr>
              <a:t>Beginner and advanced musicians, music lovers and anyone who wants to develop their musical hearing, the app is designed for children and adults alike</a:t>
            </a:r>
            <a:endParaRPr lang="he-IL" sz="21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11" name="object 22"/>
          <p:cNvSpPr txBox="1"/>
          <p:nvPr/>
        </p:nvSpPr>
        <p:spPr>
          <a:xfrm>
            <a:off x="931492" y="403014"/>
            <a:ext cx="7306492" cy="67710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510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</a:rPr>
              <a:t>Game purpose and audience</a:t>
            </a:r>
            <a:endParaRPr lang="he-IL" sz="4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24494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תיבת טקסט 13">
            <a:extLst>
              <a:ext uri="{FF2B5EF4-FFF2-40B4-BE49-F238E27FC236}">
                <a16:creationId xmlns:a16="http://schemas.microsoft.com/office/drawing/2014/main" id="{6B44574F-0C27-404A-86F1-37EFE1B79EA0}"/>
              </a:ext>
            </a:extLst>
          </p:cNvPr>
          <p:cNvSpPr txBox="1"/>
          <p:nvPr/>
        </p:nvSpPr>
        <p:spPr>
          <a:xfrm>
            <a:off x="3048489" y="5031647"/>
            <a:ext cx="1324947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Activity 10</a:t>
            </a:r>
          </a:p>
          <a:p>
            <a:pPr algn="ctr" rtl="0"/>
            <a:r>
              <a:rPr lang="en-US" sz="1600" dirty="0"/>
              <a:t>Learn Piano</a:t>
            </a:r>
          </a:p>
        </p:txBody>
      </p:sp>
      <p:cxnSp>
        <p:nvCxnSpPr>
          <p:cNvPr id="108" name="מחבר ישר 107">
            <a:extLst>
              <a:ext uri="{FF2B5EF4-FFF2-40B4-BE49-F238E27FC236}">
                <a16:creationId xmlns:a16="http://schemas.microsoft.com/office/drawing/2014/main" id="{DB8F5C3D-E4B1-40A4-916F-EA26E982B5B5}"/>
              </a:ext>
            </a:extLst>
          </p:cNvPr>
          <p:cNvCxnSpPr>
            <a:cxnSpLocks/>
          </p:cNvCxnSpPr>
          <p:nvPr/>
        </p:nvCxnSpPr>
        <p:spPr>
          <a:xfrm flipV="1">
            <a:off x="4216194" y="4494204"/>
            <a:ext cx="0" cy="140605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תיבת טקסט 3">
            <a:extLst>
              <a:ext uri="{FF2B5EF4-FFF2-40B4-BE49-F238E27FC236}">
                <a16:creationId xmlns:a16="http://schemas.microsoft.com/office/drawing/2014/main" id="{0D943259-8639-4470-B227-7C67D1B2553A}"/>
              </a:ext>
            </a:extLst>
          </p:cNvPr>
          <p:cNvSpPr txBox="1"/>
          <p:nvPr/>
        </p:nvSpPr>
        <p:spPr>
          <a:xfrm>
            <a:off x="161995" y="1605055"/>
            <a:ext cx="1324947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Activity 1</a:t>
            </a:r>
          </a:p>
          <a:p>
            <a:pPr algn="ctr" rtl="0"/>
            <a:r>
              <a:rPr lang="en-US" sz="1600" dirty="0"/>
              <a:t>Main</a:t>
            </a:r>
          </a:p>
        </p:txBody>
      </p:sp>
      <p:sp>
        <p:nvSpPr>
          <p:cNvPr id="67" name="תיבת טקסט 4">
            <a:extLst>
              <a:ext uri="{FF2B5EF4-FFF2-40B4-BE49-F238E27FC236}">
                <a16:creationId xmlns:a16="http://schemas.microsoft.com/office/drawing/2014/main" id="{5CC8A545-EB08-4159-A476-82C3F1C73600}"/>
              </a:ext>
            </a:extLst>
          </p:cNvPr>
          <p:cNvSpPr txBox="1"/>
          <p:nvPr/>
        </p:nvSpPr>
        <p:spPr>
          <a:xfrm>
            <a:off x="1674911" y="1605054"/>
            <a:ext cx="1324947" cy="83099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Activity 2</a:t>
            </a:r>
          </a:p>
          <a:p>
            <a:pPr algn="ctr" rtl="0"/>
            <a:r>
              <a:rPr lang="en-US" sz="1600" dirty="0"/>
              <a:t>Choose Instrument</a:t>
            </a:r>
          </a:p>
        </p:txBody>
      </p:sp>
      <p:sp>
        <p:nvSpPr>
          <p:cNvPr id="68" name="תיבת טקסט 5">
            <a:extLst>
              <a:ext uri="{FF2B5EF4-FFF2-40B4-BE49-F238E27FC236}">
                <a16:creationId xmlns:a16="http://schemas.microsoft.com/office/drawing/2014/main" id="{B896B9DA-E9BA-4697-A949-617C40BE28E0}"/>
              </a:ext>
            </a:extLst>
          </p:cNvPr>
          <p:cNvSpPr txBox="1"/>
          <p:nvPr/>
        </p:nvSpPr>
        <p:spPr>
          <a:xfrm>
            <a:off x="3187827" y="1605054"/>
            <a:ext cx="1324947" cy="83099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Activity 3</a:t>
            </a:r>
          </a:p>
          <a:p>
            <a:pPr algn="ctr" rtl="0"/>
            <a:r>
              <a:rPr lang="en-US" sz="1600" dirty="0"/>
              <a:t>Choose Difficulty</a:t>
            </a:r>
          </a:p>
        </p:txBody>
      </p:sp>
      <p:sp>
        <p:nvSpPr>
          <p:cNvPr id="69" name="תיבת טקסט 6">
            <a:extLst>
              <a:ext uri="{FF2B5EF4-FFF2-40B4-BE49-F238E27FC236}">
                <a16:creationId xmlns:a16="http://schemas.microsoft.com/office/drawing/2014/main" id="{D3F3235B-B7BB-4FA1-A255-05C03D1A9CEC}"/>
              </a:ext>
            </a:extLst>
          </p:cNvPr>
          <p:cNvSpPr txBox="1"/>
          <p:nvPr/>
        </p:nvSpPr>
        <p:spPr>
          <a:xfrm>
            <a:off x="4700743" y="1605053"/>
            <a:ext cx="1324947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Activity 4</a:t>
            </a:r>
          </a:p>
          <a:p>
            <a:pPr algn="ctr" rtl="0"/>
            <a:r>
              <a:rPr lang="en-US" sz="1600" dirty="0"/>
              <a:t>Choose Scale</a:t>
            </a:r>
          </a:p>
        </p:txBody>
      </p:sp>
      <p:sp>
        <p:nvSpPr>
          <p:cNvPr id="70" name="תיבת טקסט 7">
            <a:extLst>
              <a:ext uri="{FF2B5EF4-FFF2-40B4-BE49-F238E27FC236}">
                <a16:creationId xmlns:a16="http://schemas.microsoft.com/office/drawing/2014/main" id="{FD86E066-BB02-444A-926E-B40836667E81}"/>
              </a:ext>
            </a:extLst>
          </p:cNvPr>
          <p:cNvSpPr txBox="1"/>
          <p:nvPr/>
        </p:nvSpPr>
        <p:spPr>
          <a:xfrm>
            <a:off x="6213659" y="1605053"/>
            <a:ext cx="1324947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Activity 5</a:t>
            </a:r>
          </a:p>
          <a:p>
            <a:pPr algn="ctr" rtl="0"/>
            <a:r>
              <a:rPr lang="en-US" sz="1600" dirty="0"/>
              <a:t>Game Screen</a:t>
            </a:r>
          </a:p>
        </p:txBody>
      </p:sp>
      <p:sp>
        <p:nvSpPr>
          <p:cNvPr id="71" name="תיבת טקסט 8">
            <a:extLst>
              <a:ext uri="{FF2B5EF4-FFF2-40B4-BE49-F238E27FC236}">
                <a16:creationId xmlns:a16="http://schemas.microsoft.com/office/drawing/2014/main" id="{5B3E5A03-D394-4D91-B797-1037EB59DB5C}"/>
              </a:ext>
            </a:extLst>
          </p:cNvPr>
          <p:cNvSpPr txBox="1"/>
          <p:nvPr/>
        </p:nvSpPr>
        <p:spPr>
          <a:xfrm>
            <a:off x="7726575" y="1605052"/>
            <a:ext cx="1324947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Activity 6</a:t>
            </a:r>
          </a:p>
          <a:p>
            <a:pPr algn="ctr" rtl="0"/>
            <a:r>
              <a:rPr lang="en-US" sz="1600" dirty="0"/>
              <a:t>Game Score</a:t>
            </a:r>
          </a:p>
        </p:txBody>
      </p:sp>
      <p:sp>
        <p:nvSpPr>
          <p:cNvPr id="72" name="תיבת טקסט 10">
            <a:extLst>
              <a:ext uri="{FF2B5EF4-FFF2-40B4-BE49-F238E27FC236}">
                <a16:creationId xmlns:a16="http://schemas.microsoft.com/office/drawing/2014/main" id="{94572898-00CA-42AF-81B3-404253F09EB1}"/>
              </a:ext>
            </a:extLst>
          </p:cNvPr>
          <p:cNvSpPr txBox="1"/>
          <p:nvPr/>
        </p:nvSpPr>
        <p:spPr>
          <a:xfrm>
            <a:off x="1519173" y="3009903"/>
            <a:ext cx="1324947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Activity 7</a:t>
            </a:r>
          </a:p>
          <a:p>
            <a:pPr algn="ctr" rtl="0"/>
            <a:r>
              <a:rPr lang="en-US" sz="1600" dirty="0"/>
              <a:t>Leaderboards</a:t>
            </a:r>
          </a:p>
        </p:txBody>
      </p:sp>
      <p:sp>
        <p:nvSpPr>
          <p:cNvPr id="73" name="תיבת טקסט 11">
            <a:extLst>
              <a:ext uri="{FF2B5EF4-FFF2-40B4-BE49-F238E27FC236}">
                <a16:creationId xmlns:a16="http://schemas.microsoft.com/office/drawing/2014/main" id="{9324B13B-D68F-44D0-90E6-FAF259FD42E5}"/>
              </a:ext>
            </a:extLst>
          </p:cNvPr>
          <p:cNvSpPr txBox="1"/>
          <p:nvPr/>
        </p:nvSpPr>
        <p:spPr>
          <a:xfrm>
            <a:off x="1535573" y="4324928"/>
            <a:ext cx="1324947" cy="83099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Activity 8</a:t>
            </a:r>
          </a:p>
          <a:p>
            <a:pPr algn="ctr" rtl="0"/>
            <a:r>
              <a:rPr lang="en-US" sz="1600" dirty="0"/>
              <a:t>Learn Instrument</a:t>
            </a:r>
          </a:p>
        </p:txBody>
      </p:sp>
      <p:sp>
        <p:nvSpPr>
          <p:cNvPr id="74" name="תיבת טקסט 12">
            <a:extLst>
              <a:ext uri="{FF2B5EF4-FFF2-40B4-BE49-F238E27FC236}">
                <a16:creationId xmlns:a16="http://schemas.microsoft.com/office/drawing/2014/main" id="{E024BFD4-FE3C-4E1E-9C6D-A4F973EB67FA}"/>
              </a:ext>
            </a:extLst>
          </p:cNvPr>
          <p:cNvSpPr txBox="1"/>
          <p:nvPr/>
        </p:nvSpPr>
        <p:spPr>
          <a:xfrm>
            <a:off x="3048489" y="3909429"/>
            <a:ext cx="1324947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Activity 9</a:t>
            </a:r>
          </a:p>
          <a:p>
            <a:pPr algn="ctr" rtl="0"/>
            <a:r>
              <a:rPr lang="en-US" sz="1600" dirty="0"/>
              <a:t>Learn Guitar</a:t>
            </a:r>
          </a:p>
        </p:txBody>
      </p:sp>
      <p:sp>
        <p:nvSpPr>
          <p:cNvPr id="76" name="תיבת טקסט 14">
            <a:extLst>
              <a:ext uri="{FF2B5EF4-FFF2-40B4-BE49-F238E27FC236}">
                <a16:creationId xmlns:a16="http://schemas.microsoft.com/office/drawing/2014/main" id="{D7E6651B-B7A7-458B-8E53-DE4081EEB870}"/>
              </a:ext>
            </a:extLst>
          </p:cNvPr>
          <p:cNvSpPr txBox="1"/>
          <p:nvPr/>
        </p:nvSpPr>
        <p:spPr>
          <a:xfrm>
            <a:off x="4822101" y="4337533"/>
            <a:ext cx="1324947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Activity 11</a:t>
            </a:r>
          </a:p>
          <a:p>
            <a:pPr algn="ctr" rtl="0"/>
            <a:r>
              <a:rPr lang="en-US" sz="1600" dirty="0"/>
              <a:t>Chord Screen</a:t>
            </a:r>
          </a:p>
        </p:txBody>
      </p:sp>
      <p:cxnSp>
        <p:nvCxnSpPr>
          <p:cNvPr id="77" name="מחבר חץ ישר 76">
            <a:extLst>
              <a:ext uri="{FF2B5EF4-FFF2-40B4-BE49-F238E27FC236}">
                <a16:creationId xmlns:a16="http://schemas.microsoft.com/office/drawing/2014/main" id="{337A872C-106C-46A1-8599-5E9F6E02D5E3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1486942" y="2020553"/>
            <a:ext cx="187969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8" name="מחבר חץ ישר 77">
            <a:extLst>
              <a:ext uri="{FF2B5EF4-FFF2-40B4-BE49-F238E27FC236}">
                <a16:creationId xmlns:a16="http://schemas.microsoft.com/office/drawing/2014/main" id="{3BC0E229-885B-440B-9973-DAFC76E6E4AA}"/>
              </a:ext>
            </a:extLst>
          </p:cNvPr>
          <p:cNvCxnSpPr>
            <a:cxnSpLocks/>
          </p:cNvCxnSpPr>
          <p:nvPr/>
        </p:nvCxnSpPr>
        <p:spPr>
          <a:xfrm>
            <a:off x="2999858" y="2006332"/>
            <a:ext cx="187969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9" name="מחבר חץ ישר 78">
            <a:extLst>
              <a:ext uri="{FF2B5EF4-FFF2-40B4-BE49-F238E27FC236}">
                <a16:creationId xmlns:a16="http://schemas.microsoft.com/office/drawing/2014/main" id="{BD5067BD-631E-41E5-A26E-29FF8BE9B907}"/>
              </a:ext>
            </a:extLst>
          </p:cNvPr>
          <p:cNvCxnSpPr>
            <a:cxnSpLocks/>
          </p:cNvCxnSpPr>
          <p:nvPr/>
        </p:nvCxnSpPr>
        <p:spPr>
          <a:xfrm>
            <a:off x="4512774" y="2020551"/>
            <a:ext cx="187969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מחבר חץ ישר 79">
            <a:extLst>
              <a:ext uri="{FF2B5EF4-FFF2-40B4-BE49-F238E27FC236}">
                <a16:creationId xmlns:a16="http://schemas.microsoft.com/office/drawing/2014/main" id="{2AB8C130-273A-4244-A453-1ABA97B8041F}"/>
              </a:ext>
            </a:extLst>
          </p:cNvPr>
          <p:cNvCxnSpPr>
            <a:cxnSpLocks/>
          </p:cNvCxnSpPr>
          <p:nvPr/>
        </p:nvCxnSpPr>
        <p:spPr>
          <a:xfrm>
            <a:off x="6025690" y="2006332"/>
            <a:ext cx="187969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1" name="מחבר חץ ישר 80">
            <a:extLst>
              <a:ext uri="{FF2B5EF4-FFF2-40B4-BE49-F238E27FC236}">
                <a16:creationId xmlns:a16="http://schemas.microsoft.com/office/drawing/2014/main" id="{D0478ACE-8755-4B0E-8FDD-79455198CAE0}"/>
              </a:ext>
            </a:extLst>
          </p:cNvPr>
          <p:cNvCxnSpPr>
            <a:cxnSpLocks/>
          </p:cNvCxnSpPr>
          <p:nvPr/>
        </p:nvCxnSpPr>
        <p:spPr>
          <a:xfrm>
            <a:off x="7538606" y="2006332"/>
            <a:ext cx="187969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2" name="מחבר חץ ישר 81">
            <a:extLst>
              <a:ext uri="{FF2B5EF4-FFF2-40B4-BE49-F238E27FC236}">
                <a16:creationId xmlns:a16="http://schemas.microsoft.com/office/drawing/2014/main" id="{0AE7F16E-3E55-45B1-808E-A7BA8C96D4CB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685131" y="2189830"/>
            <a:ext cx="834042" cy="1112461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3" name="מחבר חץ ישר 82">
            <a:extLst>
              <a:ext uri="{FF2B5EF4-FFF2-40B4-BE49-F238E27FC236}">
                <a16:creationId xmlns:a16="http://schemas.microsoft.com/office/drawing/2014/main" id="{D15BB052-CCFE-4125-918D-1EDA8879F393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276310" y="2189829"/>
            <a:ext cx="1259263" cy="255059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4" name="מחבר חץ ישר 83">
            <a:extLst>
              <a:ext uri="{FF2B5EF4-FFF2-40B4-BE49-F238E27FC236}">
                <a16:creationId xmlns:a16="http://schemas.microsoft.com/office/drawing/2014/main" id="{3F85769C-B5A5-4D6F-AC10-EC0A25A15E7E}"/>
              </a:ext>
            </a:extLst>
          </p:cNvPr>
          <p:cNvCxnSpPr>
            <a:cxnSpLocks/>
          </p:cNvCxnSpPr>
          <p:nvPr/>
        </p:nvCxnSpPr>
        <p:spPr>
          <a:xfrm>
            <a:off x="2860520" y="4364878"/>
            <a:ext cx="187969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5" name="מחבר חץ ישר 84">
            <a:extLst>
              <a:ext uri="{FF2B5EF4-FFF2-40B4-BE49-F238E27FC236}">
                <a16:creationId xmlns:a16="http://schemas.microsoft.com/office/drawing/2014/main" id="{85682A3F-6C01-4980-95A0-676373C02E61}"/>
              </a:ext>
            </a:extLst>
          </p:cNvPr>
          <p:cNvCxnSpPr>
            <a:cxnSpLocks/>
          </p:cNvCxnSpPr>
          <p:nvPr/>
        </p:nvCxnSpPr>
        <p:spPr>
          <a:xfrm>
            <a:off x="2874356" y="5103050"/>
            <a:ext cx="187969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6" name="מחבר חץ ישר 85">
            <a:extLst>
              <a:ext uri="{FF2B5EF4-FFF2-40B4-BE49-F238E27FC236}">
                <a16:creationId xmlns:a16="http://schemas.microsoft.com/office/drawing/2014/main" id="{D226CCEB-8937-49CD-9AD1-6C1ACFEF727F}"/>
              </a:ext>
            </a:extLst>
          </p:cNvPr>
          <p:cNvCxnSpPr>
            <a:cxnSpLocks/>
            <a:endCxn id="76" idx="1"/>
          </p:cNvCxnSpPr>
          <p:nvPr/>
        </p:nvCxnSpPr>
        <p:spPr>
          <a:xfrm>
            <a:off x="4373436" y="4337533"/>
            <a:ext cx="448665" cy="29238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7" name="מחבר חץ ישר 86">
            <a:extLst>
              <a:ext uri="{FF2B5EF4-FFF2-40B4-BE49-F238E27FC236}">
                <a16:creationId xmlns:a16="http://schemas.microsoft.com/office/drawing/2014/main" id="{FB88A5E1-5DC4-4AE4-9D29-CB5F900D22CC}"/>
              </a:ext>
            </a:extLst>
          </p:cNvPr>
          <p:cNvCxnSpPr>
            <a:cxnSpLocks/>
            <a:stCxn id="75" idx="3"/>
            <a:endCxn id="76" idx="1"/>
          </p:cNvCxnSpPr>
          <p:nvPr/>
        </p:nvCxnSpPr>
        <p:spPr>
          <a:xfrm flipV="1">
            <a:off x="4373436" y="4629921"/>
            <a:ext cx="448665" cy="69411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8" name="מחבר חץ ישר 87">
            <a:extLst>
              <a:ext uri="{FF2B5EF4-FFF2-40B4-BE49-F238E27FC236}">
                <a16:creationId xmlns:a16="http://schemas.microsoft.com/office/drawing/2014/main" id="{48694F4B-979C-4E57-AD42-528C1BF2970D}"/>
              </a:ext>
            </a:extLst>
          </p:cNvPr>
          <p:cNvCxnSpPr>
            <a:cxnSpLocks/>
          </p:cNvCxnSpPr>
          <p:nvPr/>
        </p:nvCxnSpPr>
        <p:spPr>
          <a:xfrm flipH="1" flipV="1">
            <a:off x="828356" y="2214767"/>
            <a:ext cx="690817" cy="8852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9" name="מחבר חץ ישר 88">
            <a:extLst>
              <a:ext uri="{FF2B5EF4-FFF2-40B4-BE49-F238E27FC236}">
                <a16:creationId xmlns:a16="http://schemas.microsoft.com/office/drawing/2014/main" id="{6D5429D1-982D-4DB9-8650-343F1506C9B9}"/>
              </a:ext>
            </a:extLst>
          </p:cNvPr>
          <p:cNvCxnSpPr>
            <a:cxnSpLocks/>
          </p:cNvCxnSpPr>
          <p:nvPr/>
        </p:nvCxnSpPr>
        <p:spPr>
          <a:xfrm flipH="1" flipV="1">
            <a:off x="394915" y="2189829"/>
            <a:ext cx="1140658" cy="23043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0" name="מחבר חץ ישר 89">
            <a:extLst>
              <a:ext uri="{FF2B5EF4-FFF2-40B4-BE49-F238E27FC236}">
                <a16:creationId xmlns:a16="http://schemas.microsoft.com/office/drawing/2014/main" id="{ED12989C-36B6-4587-B939-267CC13E4703}"/>
              </a:ext>
            </a:extLst>
          </p:cNvPr>
          <p:cNvCxnSpPr>
            <a:cxnSpLocks/>
          </p:cNvCxnSpPr>
          <p:nvPr/>
        </p:nvCxnSpPr>
        <p:spPr>
          <a:xfrm flipH="1">
            <a:off x="2860520" y="4463770"/>
            <a:ext cx="18796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1" name="מחבר חץ ישר 90">
            <a:extLst>
              <a:ext uri="{FF2B5EF4-FFF2-40B4-BE49-F238E27FC236}">
                <a16:creationId xmlns:a16="http://schemas.microsoft.com/office/drawing/2014/main" id="{80CD5F18-1772-47E9-A73D-C57FA7B4AB33}"/>
              </a:ext>
            </a:extLst>
          </p:cNvPr>
          <p:cNvCxnSpPr>
            <a:cxnSpLocks/>
          </p:cNvCxnSpPr>
          <p:nvPr/>
        </p:nvCxnSpPr>
        <p:spPr>
          <a:xfrm flipH="1">
            <a:off x="2851496" y="5031647"/>
            <a:ext cx="18796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2" name="מחבר חץ ישר 91">
            <a:extLst>
              <a:ext uri="{FF2B5EF4-FFF2-40B4-BE49-F238E27FC236}">
                <a16:creationId xmlns:a16="http://schemas.microsoft.com/office/drawing/2014/main" id="{750328E6-56BB-494A-AC8D-651781346C33}"/>
              </a:ext>
            </a:extLst>
          </p:cNvPr>
          <p:cNvCxnSpPr>
            <a:cxnSpLocks/>
          </p:cNvCxnSpPr>
          <p:nvPr/>
        </p:nvCxnSpPr>
        <p:spPr>
          <a:xfrm flipH="1">
            <a:off x="4373436" y="4834355"/>
            <a:ext cx="438140" cy="6501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3" name="מחבר חץ ישר 92">
            <a:extLst>
              <a:ext uri="{FF2B5EF4-FFF2-40B4-BE49-F238E27FC236}">
                <a16:creationId xmlns:a16="http://schemas.microsoft.com/office/drawing/2014/main" id="{196CB290-827B-47FE-86E8-4878C49233B2}"/>
              </a:ext>
            </a:extLst>
          </p:cNvPr>
          <p:cNvCxnSpPr>
            <a:cxnSpLocks/>
            <a:endCxn id="74" idx="3"/>
          </p:cNvCxnSpPr>
          <p:nvPr/>
        </p:nvCxnSpPr>
        <p:spPr>
          <a:xfrm flipH="1" flipV="1">
            <a:off x="4373436" y="4201817"/>
            <a:ext cx="438140" cy="2722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4" name="מחבר חץ ישר 93">
            <a:extLst>
              <a:ext uri="{FF2B5EF4-FFF2-40B4-BE49-F238E27FC236}">
                <a16:creationId xmlns:a16="http://schemas.microsoft.com/office/drawing/2014/main" id="{E5C39E85-108B-4343-A928-8C635C6C61DE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824469" y="1358126"/>
            <a:ext cx="0" cy="2469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5" name="מחבר ישר 94">
            <a:extLst>
              <a:ext uri="{FF2B5EF4-FFF2-40B4-BE49-F238E27FC236}">
                <a16:creationId xmlns:a16="http://schemas.microsoft.com/office/drawing/2014/main" id="{C4C224EE-4A54-4B3A-80F6-16FC1F0486A3}"/>
              </a:ext>
            </a:extLst>
          </p:cNvPr>
          <p:cNvCxnSpPr>
            <a:stCxn id="71" idx="0"/>
          </p:cNvCxnSpPr>
          <p:nvPr/>
        </p:nvCxnSpPr>
        <p:spPr>
          <a:xfrm flipH="1" flipV="1">
            <a:off x="8389048" y="1328190"/>
            <a:ext cx="1" cy="27686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6" name="מחבר ישר 95">
            <a:extLst>
              <a:ext uri="{FF2B5EF4-FFF2-40B4-BE49-F238E27FC236}">
                <a16:creationId xmlns:a16="http://schemas.microsoft.com/office/drawing/2014/main" id="{8A802129-BCE1-498D-8096-8F0D524772E4}"/>
              </a:ext>
            </a:extLst>
          </p:cNvPr>
          <p:cNvCxnSpPr>
            <a:cxnSpLocks/>
          </p:cNvCxnSpPr>
          <p:nvPr/>
        </p:nvCxnSpPr>
        <p:spPr>
          <a:xfrm flipH="1">
            <a:off x="824468" y="1328190"/>
            <a:ext cx="7564582" cy="2993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7" name="מחבר ישר 96">
            <a:extLst>
              <a:ext uri="{FF2B5EF4-FFF2-40B4-BE49-F238E27FC236}">
                <a16:creationId xmlns:a16="http://schemas.microsoft.com/office/drawing/2014/main" id="{F98A9712-0E4B-4CFA-825A-C2216ABA94F9}"/>
              </a:ext>
            </a:extLst>
          </p:cNvPr>
          <p:cNvCxnSpPr>
            <a:cxnSpLocks/>
            <a:endCxn id="71" idx="2"/>
          </p:cNvCxnSpPr>
          <p:nvPr/>
        </p:nvCxnSpPr>
        <p:spPr>
          <a:xfrm flipV="1">
            <a:off x="8389049" y="2189827"/>
            <a:ext cx="0" cy="32182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8" name="מחבר חץ ישר 97">
            <a:extLst>
              <a:ext uri="{FF2B5EF4-FFF2-40B4-BE49-F238E27FC236}">
                <a16:creationId xmlns:a16="http://schemas.microsoft.com/office/drawing/2014/main" id="{3F9F9513-9C37-428B-976D-8A9A2EC893A1}"/>
              </a:ext>
            </a:extLst>
          </p:cNvPr>
          <p:cNvCxnSpPr>
            <a:cxnSpLocks/>
          </p:cNvCxnSpPr>
          <p:nvPr/>
        </p:nvCxnSpPr>
        <p:spPr>
          <a:xfrm>
            <a:off x="2744872" y="2505213"/>
            <a:ext cx="0" cy="4934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9" name="מחבר חץ ישר 98">
            <a:extLst>
              <a:ext uri="{FF2B5EF4-FFF2-40B4-BE49-F238E27FC236}">
                <a16:creationId xmlns:a16="http://schemas.microsoft.com/office/drawing/2014/main" id="{77980B4A-115E-4257-8C49-7D4F7B2E7CAF}"/>
              </a:ext>
            </a:extLst>
          </p:cNvPr>
          <p:cNvCxnSpPr>
            <a:cxnSpLocks/>
          </p:cNvCxnSpPr>
          <p:nvPr/>
        </p:nvCxnSpPr>
        <p:spPr>
          <a:xfrm>
            <a:off x="6876135" y="1328190"/>
            <a:ext cx="0" cy="2469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0" name="מחבר חץ ישר 99">
            <a:extLst>
              <a:ext uri="{FF2B5EF4-FFF2-40B4-BE49-F238E27FC236}">
                <a16:creationId xmlns:a16="http://schemas.microsoft.com/office/drawing/2014/main" id="{E2337514-5301-4975-8177-24DC5E6A6AC3}"/>
              </a:ext>
            </a:extLst>
          </p:cNvPr>
          <p:cNvCxnSpPr>
            <a:cxnSpLocks/>
          </p:cNvCxnSpPr>
          <p:nvPr/>
        </p:nvCxnSpPr>
        <p:spPr>
          <a:xfrm flipH="1">
            <a:off x="1470542" y="1861886"/>
            <a:ext cx="18796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1" name="מחבר חץ ישר 100">
            <a:extLst>
              <a:ext uri="{FF2B5EF4-FFF2-40B4-BE49-F238E27FC236}">
                <a16:creationId xmlns:a16="http://schemas.microsoft.com/office/drawing/2014/main" id="{BED34F81-E34D-4798-9468-319D0081DCD8}"/>
              </a:ext>
            </a:extLst>
          </p:cNvPr>
          <p:cNvCxnSpPr>
            <a:cxnSpLocks/>
          </p:cNvCxnSpPr>
          <p:nvPr/>
        </p:nvCxnSpPr>
        <p:spPr>
          <a:xfrm flipH="1">
            <a:off x="2983458" y="1861886"/>
            <a:ext cx="18796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" name="מחבר חץ ישר 101">
            <a:extLst>
              <a:ext uri="{FF2B5EF4-FFF2-40B4-BE49-F238E27FC236}">
                <a16:creationId xmlns:a16="http://schemas.microsoft.com/office/drawing/2014/main" id="{D7558672-D07B-4FBD-8750-735D767F406E}"/>
              </a:ext>
            </a:extLst>
          </p:cNvPr>
          <p:cNvCxnSpPr>
            <a:cxnSpLocks/>
          </p:cNvCxnSpPr>
          <p:nvPr/>
        </p:nvCxnSpPr>
        <p:spPr>
          <a:xfrm flipH="1">
            <a:off x="4512774" y="1861886"/>
            <a:ext cx="18796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3" name="מחבר ישר 102">
            <a:extLst>
              <a:ext uri="{FF2B5EF4-FFF2-40B4-BE49-F238E27FC236}">
                <a16:creationId xmlns:a16="http://schemas.microsoft.com/office/drawing/2014/main" id="{43548487-9195-45C8-BA42-C98A8E14E095}"/>
              </a:ext>
            </a:extLst>
          </p:cNvPr>
          <p:cNvCxnSpPr>
            <a:cxnSpLocks/>
          </p:cNvCxnSpPr>
          <p:nvPr/>
        </p:nvCxnSpPr>
        <p:spPr>
          <a:xfrm flipV="1">
            <a:off x="5556321" y="4932156"/>
            <a:ext cx="1" cy="96125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4" name="מחבר ישר 103">
            <a:extLst>
              <a:ext uri="{FF2B5EF4-FFF2-40B4-BE49-F238E27FC236}">
                <a16:creationId xmlns:a16="http://schemas.microsoft.com/office/drawing/2014/main" id="{C82FCC61-2A02-4C92-9FC0-E3DB769FA912}"/>
              </a:ext>
            </a:extLst>
          </p:cNvPr>
          <p:cNvCxnSpPr>
            <a:cxnSpLocks/>
          </p:cNvCxnSpPr>
          <p:nvPr/>
        </p:nvCxnSpPr>
        <p:spPr>
          <a:xfrm flipH="1">
            <a:off x="180356" y="5893822"/>
            <a:ext cx="5385068" cy="2016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5" name="מחבר ישר 104">
            <a:extLst>
              <a:ext uri="{FF2B5EF4-FFF2-40B4-BE49-F238E27FC236}">
                <a16:creationId xmlns:a16="http://schemas.microsoft.com/office/drawing/2014/main" id="{F257DFCE-749D-4AAB-B0A1-D43F672FD6D7}"/>
              </a:ext>
            </a:extLst>
          </p:cNvPr>
          <p:cNvCxnSpPr>
            <a:cxnSpLocks/>
          </p:cNvCxnSpPr>
          <p:nvPr/>
        </p:nvCxnSpPr>
        <p:spPr>
          <a:xfrm flipV="1">
            <a:off x="5575300" y="9477682"/>
            <a:ext cx="1" cy="96125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6" name="מחבר חץ ישר 105">
            <a:extLst>
              <a:ext uri="{FF2B5EF4-FFF2-40B4-BE49-F238E27FC236}">
                <a16:creationId xmlns:a16="http://schemas.microsoft.com/office/drawing/2014/main" id="{D03053A4-0775-4369-834A-89064ECD6C6F}"/>
              </a:ext>
            </a:extLst>
          </p:cNvPr>
          <p:cNvCxnSpPr>
            <a:cxnSpLocks/>
          </p:cNvCxnSpPr>
          <p:nvPr/>
        </p:nvCxnSpPr>
        <p:spPr>
          <a:xfrm flipV="1">
            <a:off x="180356" y="2193523"/>
            <a:ext cx="0" cy="37004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7" name="מחבר ישר 106">
            <a:extLst>
              <a:ext uri="{FF2B5EF4-FFF2-40B4-BE49-F238E27FC236}">
                <a16:creationId xmlns:a16="http://schemas.microsoft.com/office/drawing/2014/main" id="{87BF54BB-D74E-42B8-A995-9A54D9DF5BAF}"/>
              </a:ext>
            </a:extLst>
          </p:cNvPr>
          <p:cNvCxnSpPr>
            <a:cxnSpLocks/>
          </p:cNvCxnSpPr>
          <p:nvPr/>
        </p:nvCxnSpPr>
        <p:spPr>
          <a:xfrm flipV="1">
            <a:off x="3700806" y="5616422"/>
            <a:ext cx="0" cy="28827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0" name="תיבת טקסט 45">
            <a:extLst>
              <a:ext uri="{FF2B5EF4-FFF2-40B4-BE49-F238E27FC236}">
                <a16:creationId xmlns:a16="http://schemas.microsoft.com/office/drawing/2014/main" id="{3078D8B4-F388-457D-9B5F-6D84635C6F72}"/>
              </a:ext>
            </a:extLst>
          </p:cNvPr>
          <p:cNvSpPr txBox="1"/>
          <p:nvPr/>
        </p:nvSpPr>
        <p:spPr>
          <a:xfrm>
            <a:off x="6666846" y="2881521"/>
            <a:ext cx="1936639" cy="584775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600" b="1" dirty="0" err="1"/>
              <a:t>GameInfo</a:t>
            </a:r>
            <a:r>
              <a:rPr lang="en-US" sz="1600" b="1" dirty="0"/>
              <a:t> Class</a:t>
            </a:r>
          </a:p>
          <a:p>
            <a:pPr algn="ctr"/>
            <a:r>
              <a:rPr lang="en-US" sz="1600" dirty="0"/>
              <a:t>Class for game logic</a:t>
            </a:r>
          </a:p>
        </p:txBody>
      </p:sp>
      <p:sp>
        <p:nvSpPr>
          <p:cNvPr id="111" name="תיבת טקסט 46">
            <a:extLst>
              <a:ext uri="{FF2B5EF4-FFF2-40B4-BE49-F238E27FC236}">
                <a16:creationId xmlns:a16="http://schemas.microsoft.com/office/drawing/2014/main" id="{915A519B-35DC-4E69-9FA6-BCF6BE86E8D3}"/>
              </a:ext>
            </a:extLst>
          </p:cNvPr>
          <p:cNvSpPr txBox="1"/>
          <p:nvPr/>
        </p:nvSpPr>
        <p:spPr>
          <a:xfrm>
            <a:off x="6666846" y="3767618"/>
            <a:ext cx="1936639" cy="584775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Answer Button</a:t>
            </a:r>
          </a:p>
          <a:p>
            <a:pPr algn="ctr"/>
            <a:r>
              <a:rPr lang="en-US" sz="1600" dirty="0"/>
              <a:t>extends Button</a:t>
            </a:r>
          </a:p>
        </p:txBody>
      </p:sp>
      <p:sp>
        <p:nvSpPr>
          <p:cNvPr id="112" name="תיבת טקסט 48">
            <a:extLst>
              <a:ext uri="{FF2B5EF4-FFF2-40B4-BE49-F238E27FC236}">
                <a16:creationId xmlns:a16="http://schemas.microsoft.com/office/drawing/2014/main" id="{4DF904D2-BEF5-4D3A-ABC8-C73BF5626FFF}"/>
              </a:ext>
            </a:extLst>
          </p:cNvPr>
          <p:cNvSpPr txBox="1"/>
          <p:nvPr/>
        </p:nvSpPr>
        <p:spPr>
          <a:xfrm>
            <a:off x="6666847" y="4725743"/>
            <a:ext cx="1936639" cy="584775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Custom Grid Layout</a:t>
            </a:r>
          </a:p>
          <a:p>
            <a:pPr algn="ctr"/>
            <a:r>
              <a:rPr lang="en-US" sz="1600" dirty="0"/>
              <a:t>extends </a:t>
            </a:r>
            <a:r>
              <a:rPr lang="en-US" sz="1600" dirty="0" err="1"/>
              <a:t>GridLayout</a:t>
            </a:r>
            <a:endParaRPr lang="en-US" sz="1600" dirty="0"/>
          </a:p>
        </p:txBody>
      </p:sp>
      <p:sp>
        <p:nvSpPr>
          <p:cNvPr id="113" name="תיבת טקסט 49">
            <a:extLst>
              <a:ext uri="{FF2B5EF4-FFF2-40B4-BE49-F238E27FC236}">
                <a16:creationId xmlns:a16="http://schemas.microsoft.com/office/drawing/2014/main" id="{782A0A9A-3B47-41AD-A2D0-E338AAF34E5B}"/>
              </a:ext>
            </a:extLst>
          </p:cNvPr>
          <p:cNvSpPr txBox="1"/>
          <p:nvPr/>
        </p:nvSpPr>
        <p:spPr>
          <a:xfrm>
            <a:off x="5998786" y="5669007"/>
            <a:ext cx="1936639" cy="83099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Score Item</a:t>
            </a:r>
          </a:p>
          <a:p>
            <a:pPr algn="ctr"/>
            <a:r>
              <a:rPr lang="en-US" sz="1600" dirty="0"/>
              <a:t>Model for leaderboard</a:t>
            </a:r>
          </a:p>
        </p:txBody>
      </p:sp>
      <p:cxnSp>
        <p:nvCxnSpPr>
          <p:cNvPr id="114" name="מחבר ישר 113">
            <a:extLst>
              <a:ext uri="{FF2B5EF4-FFF2-40B4-BE49-F238E27FC236}">
                <a16:creationId xmlns:a16="http://schemas.microsoft.com/office/drawing/2014/main" id="{10D4B788-C1FB-41EC-9637-DE22BBEBAA9B}"/>
              </a:ext>
            </a:extLst>
          </p:cNvPr>
          <p:cNvCxnSpPr>
            <a:cxnSpLocks/>
          </p:cNvCxnSpPr>
          <p:nvPr/>
        </p:nvCxnSpPr>
        <p:spPr>
          <a:xfrm>
            <a:off x="6497505" y="4044084"/>
            <a:ext cx="19300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5" name="מחבר ישר 114">
            <a:extLst>
              <a:ext uri="{FF2B5EF4-FFF2-40B4-BE49-F238E27FC236}">
                <a16:creationId xmlns:a16="http://schemas.microsoft.com/office/drawing/2014/main" id="{91C9C95F-BD5A-4FD9-B2E8-CF80F24167C2}"/>
              </a:ext>
            </a:extLst>
          </p:cNvPr>
          <p:cNvCxnSpPr>
            <a:cxnSpLocks/>
          </p:cNvCxnSpPr>
          <p:nvPr/>
        </p:nvCxnSpPr>
        <p:spPr>
          <a:xfrm>
            <a:off x="9004196" y="2189827"/>
            <a:ext cx="0" cy="389467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7" name="תיבת טקסט 18">
            <a:extLst>
              <a:ext uri="{FF2B5EF4-FFF2-40B4-BE49-F238E27FC236}">
                <a16:creationId xmlns:a16="http://schemas.microsoft.com/office/drawing/2014/main" id="{B5A93057-ADA3-4244-918F-E58883F98AB0}"/>
              </a:ext>
            </a:extLst>
          </p:cNvPr>
          <p:cNvSpPr txBox="1"/>
          <p:nvPr/>
        </p:nvSpPr>
        <p:spPr>
          <a:xfrm>
            <a:off x="7856742" y="5595552"/>
            <a:ext cx="112690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Save score to device storage</a:t>
            </a:r>
            <a:endParaRPr lang="he-IL" sz="1200" dirty="0"/>
          </a:p>
        </p:txBody>
      </p:sp>
      <p:cxnSp>
        <p:nvCxnSpPr>
          <p:cNvPr id="118" name="מחבר ישר 117">
            <a:extLst>
              <a:ext uri="{FF2B5EF4-FFF2-40B4-BE49-F238E27FC236}">
                <a16:creationId xmlns:a16="http://schemas.microsoft.com/office/drawing/2014/main" id="{B469A6EB-D2DE-4523-A2D4-A9A331559EFC}"/>
              </a:ext>
            </a:extLst>
          </p:cNvPr>
          <p:cNvCxnSpPr>
            <a:cxnSpLocks/>
          </p:cNvCxnSpPr>
          <p:nvPr/>
        </p:nvCxnSpPr>
        <p:spPr>
          <a:xfrm>
            <a:off x="6497505" y="5018466"/>
            <a:ext cx="19300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9" name="מחבר ישר 118">
            <a:extLst>
              <a:ext uri="{FF2B5EF4-FFF2-40B4-BE49-F238E27FC236}">
                <a16:creationId xmlns:a16="http://schemas.microsoft.com/office/drawing/2014/main" id="{E4BDFA29-1B54-4797-BA2B-904E703CF489}"/>
              </a:ext>
            </a:extLst>
          </p:cNvPr>
          <p:cNvCxnSpPr>
            <a:cxnSpLocks/>
          </p:cNvCxnSpPr>
          <p:nvPr/>
        </p:nvCxnSpPr>
        <p:spPr>
          <a:xfrm>
            <a:off x="6498279" y="4044084"/>
            <a:ext cx="0" cy="970393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0" name="מחבר ישר 119">
            <a:extLst>
              <a:ext uri="{FF2B5EF4-FFF2-40B4-BE49-F238E27FC236}">
                <a16:creationId xmlns:a16="http://schemas.microsoft.com/office/drawing/2014/main" id="{682A92AC-238D-42B2-A52F-C6DCAAB2239D}"/>
              </a:ext>
            </a:extLst>
          </p:cNvPr>
          <p:cNvCxnSpPr>
            <a:cxnSpLocks/>
          </p:cNvCxnSpPr>
          <p:nvPr/>
        </p:nvCxnSpPr>
        <p:spPr>
          <a:xfrm flipV="1">
            <a:off x="6298617" y="4483726"/>
            <a:ext cx="195405" cy="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1" name="מחבר ישר 120">
            <a:extLst>
              <a:ext uri="{FF2B5EF4-FFF2-40B4-BE49-F238E27FC236}">
                <a16:creationId xmlns:a16="http://schemas.microsoft.com/office/drawing/2014/main" id="{E9789D3C-3664-4B70-BBF4-67794F222D7F}"/>
              </a:ext>
            </a:extLst>
          </p:cNvPr>
          <p:cNvCxnSpPr>
            <a:cxnSpLocks/>
          </p:cNvCxnSpPr>
          <p:nvPr/>
        </p:nvCxnSpPr>
        <p:spPr>
          <a:xfrm>
            <a:off x="6319873" y="2189828"/>
            <a:ext cx="0" cy="230437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2" name="מחבר ישר 121">
            <a:extLst>
              <a:ext uri="{FF2B5EF4-FFF2-40B4-BE49-F238E27FC236}">
                <a16:creationId xmlns:a16="http://schemas.microsoft.com/office/drawing/2014/main" id="{62E3BBAB-FECD-4666-A008-FBCB1F22C29F}"/>
              </a:ext>
            </a:extLst>
          </p:cNvPr>
          <p:cNvCxnSpPr>
            <a:cxnSpLocks/>
            <a:stCxn id="113" idx="3"/>
          </p:cNvCxnSpPr>
          <p:nvPr/>
        </p:nvCxnSpPr>
        <p:spPr>
          <a:xfrm flipV="1">
            <a:off x="7935425" y="6084505"/>
            <a:ext cx="1068771" cy="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3" name="מחבר ישר 122">
            <a:extLst>
              <a:ext uri="{FF2B5EF4-FFF2-40B4-BE49-F238E27FC236}">
                <a16:creationId xmlns:a16="http://schemas.microsoft.com/office/drawing/2014/main" id="{C083DF6B-96B1-445D-AB91-20750771CE3E}"/>
              </a:ext>
            </a:extLst>
          </p:cNvPr>
          <p:cNvCxnSpPr>
            <a:cxnSpLocks/>
          </p:cNvCxnSpPr>
          <p:nvPr/>
        </p:nvCxnSpPr>
        <p:spPr>
          <a:xfrm flipV="1">
            <a:off x="1674911" y="2781276"/>
            <a:ext cx="6001023" cy="3932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4" name="מחבר ישר 123">
            <a:extLst>
              <a:ext uri="{FF2B5EF4-FFF2-40B4-BE49-F238E27FC236}">
                <a16:creationId xmlns:a16="http://schemas.microsoft.com/office/drawing/2014/main" id="{108D3999-D882-4647-8BFF-36B832AB6B64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5363217" y="2189828"/>
            <a:ext cx="0" cy="63077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5" name="מחבר ישר 124">
            <a:extLst>
              <a:ext uri="{FF2B5EF4-FFF2-40B4-BE49-F238E27FC236}">
                <a16:creationId xmlns:a16="http://schemas.microsoft.com/office/drawing/2014/main" id="{AA4DD97C-8C7E-4C0C-A379-EF01D8D735A3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3850301" y="2436051"/>
            <a:ext cx="11436" cy="370963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6" name="מחבר ישר 125">
            <a:extLst>
              <a:ext uri="{FF2B5EF4-FFF2-40B4-BE49-F238E27FC236}">
                <a16:creationId xmlns:a16="http://schemas.microsoft.com/office/drawing/2014/main" id="{FC1B2C9A-57A7-4EA4-98D3-C30B9F343B95}"/>
              </a:ext>
            </a:extLst>
          </p:cNvPr>
          <p:cNvCxnSpPr>
            <a:cxnSpLocks/>
          </p:cNvCxnSpPr>
          <p:nvPr/>
        </p:nvCxnSpPr>
        <p:spPr>
          <a:xfrm>
            <a:off x="2383392" y="2436051"/>
            <a:ext cx="11436" cy="370963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7" name="מחבר ישר 126">
            <a:extLst>
              <a:ext uri="{FF2B5EF4-FFF2-40B4-BE49-F238E27FC236}">
                <a16:creationId xmlns:a16="http://schemas.microsoft.com/office/drawing/2014/main" id="{6B3EFF2B-1E52-4E92-A61C-B4A4BBF148B5}"/>
              </a:ext>
            </a:extLst>
          </p:cNvPr>
          <p:cNvCxnSpPr>
            <a:cxnSpLocks/>
          </p:cNvCxnSpPr>
          <p:nvPr/>
        </p:nvCxnSpPr>
        <p:spPr>
          <a:xfrm>
            <a:off x="1187266" y="2209857"/>
            <a:ext cx="487645" cy="61296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8" name="object 22"/>
          <p:cNvSpPr txBox="1"/>
          <p:nvPr/>
        </p:nvSpPr>
        <p:spPr>
          <a:xfrm>
            <a:off x="931492" y="403014"/>
            <a:ext cx="7306492" cy="67710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510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Screen Diagram</a:t>
            </a:r>
            <a:r>
              <a:rPr lang="he-IL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- </a:t>
            </a:r>
            <a:r>
              <a:rPr lang="en-US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UML</a:t>
            </a:r>
            <a:endParaRPr lang="he-IL" sz="4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161" name="מחבר ישר 160">
            <a:extLst>
              <a:ext uri="{FF2B5EF4-FFF2-40B4-BE49-F238E27FC236}">
                <a16:creationId xmlns:a16="http://schemas.microsoft.com/office/drawing/2014/main" id="{10D4B788-C1FB-41EC-9637-DE22BBEBAA9B}"/>
              </a:ext>
            </a:extLst>
          </p:cNvPr>
          <p:cNvCxnSpPr>
            <a:cxnSpLocks/>
          </p:cNvCxnSpPr>
          <p:nvPr/>
        </p:nvCxnSpPr>
        <p:spPr>
          <a:xfrm flipH="1">
            <a:off x="7675934" y="2775878"/>
            <a:ext cx="2010" cy="112313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9" name="מחבר ישר 108">
            <a:extLst>
              <a:ext uri="{FF2B5EF4-FFF2-40B4-BE49-F238E27FC236}">
                <a16:creationId xmlns:a16="http://schemas.microsoft.com/office/drawing/2014/main" id="{A01D81E8-79BB-4B7E-BC66-83EEDC611410}"/>
              </a:ext>
            </a:extLst>
          </p:cNvPr>
          <p:cNvCxnSpPr>
            <a:cxnSpLocks/>
          </p:cNvCxnSpPr>
          <p:nvPr/>
        </p:nvCxnSpPr>
        <p:spPr>
          <a:xfrm flipV="1">
            <a:off x="2741800" y="2507717"/>
            <a:ext cx="5647248" cy="393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810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9060" y="2461023"/>
            <a:ext cx="8823960" cy="3471148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he-IL" sz="4500" dirty="0"/>
          </a:p>
        </p:txBody>
      </p:sp>
      <p:sp>
        <p:nvSpPr>
          <p:cNvPr id="9" name="TextBox 8"/>
          <p:cNvSpPr txBox="1"/>
          <p:nvPr/>
        </p:nvSpPr>
        <p:spPr>
          <a:xfrm>
            <a:off x="931492" y="2899607"/>
            <a:ext cx="6886704" cy="923330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/>
          <a:p>
            <a:pPr lvl="0" algn="ctr" rtl="0"/>
            <a:r>
              <a:rPr lang="en-US" sz="5400" b="1" u="sng" dirty="0">
                <a:latin typeface="Gisha" panose="020B0502040204020203" pitchFamily="34" charset="-79"/>
                <a:cs typeface="Gisha" panose="020B0502040204020203" pitchFamily="34" charset="-79"/>
              </a:rPr>
              <a:t>Game Screens</a:t>
            </a:r>
            <a:endParaRPr lang="he-IL" sz="54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8622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81849" y="519576"/>
            <a:ext cx="1882140" cy="113107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350" b="1" u="sng" dirty="0"/>
              <a:t>Screen 1 - Main screen:</a:t>
            </a:r>
            <a:endParaRPr lang="he-IL" sz="1350" b="1" u="sng" dirty="0"/>
          </a:p>
          <a:p>
            <a:pPr algn="l" rtl="0"/>
            <a:r>
              <a:rPr lang="en-US" sz="1350" dirty="0"/>
              <a:t>Designed to navigate between the various game options and enter players' names.</a:t>
            </a:r>
            <a:endParaRPr lang="he-IL" sz="1350" dirty="0"/>
          </a:p>
        </p:txBody>
      </p:sp>
      <p:sp>
        <p:nvSpPr>
          <p:cNvPr id="6" name="TextBox 5"/>
          <p:cNvSpPr txBox="1"/>
          <p:nvPr/>
        </p:nvSpPr>
        <p:spPr>
          <a:xfrm>
            <a:off x="6403069" y="527976"/>
            <a:ext cx="2241262" cy="113107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l" rtl="0"/>
            <a:r>
              <a:rPr lang="en-US" sz="1350" b="1" u="sng" dirty="0"/>
              <a:t>Screen 2 - Selecting Musical Instruments:</a:t>
            </a:r>
          </a:p>
          <a:p>
            <a:pPr lvl="0" algn="l" rtl="0"/>
            <a:r>
              <a:rPr lang="en-US" sz="1350" dirty="0"/>
              <a:t>Allow the player to select a musical instrument, guitar or piano.</a:t>
            </a:r>
            <a:endParaRPr lang="he-IL" sz="1350" dirty="0"/>
          </a:p>
        </p:txBody>
      </p:sp>
      <p:sp>
        <p:nvSpPr>
          <p:cNvPr id="10" name="TextBox 9"/>
          <p:cNvSpPr txBox="1"/>
          <p:nvPr/>
        </p:nvSpPr>
        <p:spPr>
          <a:xfrm>
            <a:off x="2726629" y="3646247"/>
            <a:ext cx="1737360" cy="13388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350" b="1" u="sng" dirty="0"/>
              <a:t>Screen 3 - Difficulty Selection:</a:t>
            </a:r>
            <a:endParaRPr lang="he-IL" sz="1350" b="1" u="sng" dirty="0"/>
          </a:p>
          <a:p>
            <a:pPr algn="l" rtl="0"/>
            <a:r>
              <a:rPr lang="en-US" sz="1350" dirty="0"/>
              <a:t>Allows the player to select the initial difficulty level of the game.</a:t>
            </a:r>
            <a:endParaRPr lang="he-IL" sz="1350" dirty="0"/>
          </a:p>
        </p:txBody>
      </p:sp>
      <p:sp>
        <p:nvSpPr>
          <p:cNvPr id="11" name="TextBox 10"/>
          <p:cNvSpPr txBox="1"/>
          <p:nvPr/>
        </p:nvSpPr>
        <p:spPr>
          <a:xfrm>
            <a:off x="6651250" y="3654647"/>
            <a:ext cx="2107358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350" b="1" u="sng" dirty="0"/>
              <a:t>Screen 4 - Scale Selection:</a:t>
            </a:r>
            <a:endParaRPr lang="he-IL" sz="1350" b="1" u="sng" dirty="0"/>
          </a:p>
          <a:p>
            <a:pPr algn="l" rtl="0"/>
            <a:r>
              <a:rPr lang="en-US" sz="1350" dirty="0"/>
              <a:t>Allows the player to select the relevant scale he wants to play.</a:t>
            </a:r>
            <a:endParaRPr lang="he-IL" sz="1350" dirty="0"/>
          </a:p>
        </p:txBody>
      </p:sp>
      <p:pic>
        <p:nvPicPr>
          <p:cNvPr id="15" name="תמונה 14">
            <a:extLst>
              <a:ext uri="{FF2B5EF4-FFF2-40B4-BE49-F238E27FC236}">
                <a16:creationId xmlns:a16="http://schemas.microsoft.com/office/drawing/2014/main" id="{EFD866D7-0189-4F20-A8A3-1F6624F6B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82" y="245256"/>
            <a:ext cx="1739605" cy="3253797"/>
          </a:xfrm>
          <a:prstGeom prst="rect">
            <a:avLst/>
          </a:prstGeom>
        </p:spPr>
      </p:pic>
      <p:pic>
        <p:nvPicPr>
          <p:cNvPr id="17" name="תמונה 16">
            <a:extLst>
              <a:ext uri="{FF2B5EF4-FFF2-40B4-BE49-F238E27FC236}">
                <a16:creationId xmlns:a16="http://schemas.microsoft.com/office/drawing/2014/main" id="{C8E5ACF6-B632-4D0D-9737-B8549CC1FF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246" y="249456"/>
            <a:ext cx="1737360" cy="3249597"/>
          </a:xfrm>
          <a:prstGeom prst="rect">
            <a:avLst/>
          </a:prstGeom>
        </p:spPr>
      </p:pic>
      <p:pic>
        <p:nvPicPr>
          <p:cNvPr id="19" name="תמונה 18">
            <a:extLst>
              <a:ext uri="{FF2B5EF4-FFF2-40B4-BE49-F238E27FC236}">
                <a16:creationId xmlns:a16="http://schemas.microsoft.com/office/drawing/2014/main" id="{C33E9806-76A1-4C2F-B314-0C5DEADE3C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82" y="3528753"/>
            <a:ext cx="1739605" cy="3253797"/>
          </a:xfrm>
          <a:prstGeom prst="rect">
            <a:avLst/>
          </a:prstGeom>
        </p:spPr>
      </p:pic>
      <p:pic>
        <p:nvPicPr>
          <p:cNvPr id="21" name="תמונה 20">
            <a:extLst>
              <a:ext uri="{FF2B5EF4-FFF2-40B4-BE49-F238E27FC236}">
                <a16:creationId xmlns:a16="http://schemas.microsoft.com/office/drawing/2014/main" id="{E451F343-9DD8-4EE6-8AB2-E446D283BE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545553"/>
            <a:ext cx="1739606" cy="325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59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63258" y="261741"/>
            <a:ext cx="1737360" cy="320857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350" b="1" u="sng" dirty="0"/>
              <a:t>Screen 5 - Game screen:</a:t>
            </a:r>
            <a:endParaRPr lang="he-IL" sz="1350" b="1" u="sng" dirty="0"/>
          </a:p>
          <a:p>
            <a:pPr algn="l" rtl="0"/>
            <a:r>
              <a:rPr lang="en-US" sz="1350" dirty="0"/>
              <a:t>A screen in which chords varying according to the scale and instruments chosen by the user will be played. The player will have to choose the chord he heard, with every 2 correct answers adding a chord from the scale to the answer database.</a:t>
            </a:r>
            <a:endParaRPr lang="he-IL" sz="1350" dirty="0"/>
          </a:p>
        </p:txBody>
      </p:sp>
      <p:sp>
        <p:nvSpPr>
          <p:cNvPr id="6" name="TextBox 5"/>
          <p:cNvSpPr txBox="1"/>
          <p:nvPr/>
        </p:nvSpPr>
        <p:spPr>
          <a:xfrm>
            <a:off x="6979244" y="251129"/>
            <a:ext cx="1876582" cy="25853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l" rtl="0"/>
            <a:r>
              <a:rPr lang="en-US" sz="1350" b="1" u="sng" dirty="0"/>
              <a:t>Screen 6 - Score screen:</a:t>
            </a:r>
            <a:endParaRPr lang="he-IL" sz="1350" b="1" u="sng" dirty="0"/>
          </a:p>
          <a:p>
            <a:pPr lvl="0" algn="l" rtl="0"/>
            <a:r>
              <a:rPr lang="en-US" sz="1350" dirty="0"/>
              <a:t>Will appear at the end of the game. A screen with the number of points and chords that the user was able to achieve.</a:t>
            </a:r>
          </a:p>
          <a:p>
            <a:pPr lvl="0" algn="l" rtl="0"/>
            <a:r>
              <a:rPr lang="en-US" sz="1350" dirty="0"/>
              <a:t>Contains a transition to the main menu, the achievements board, and the option to start the game again.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14928" y="3633343"/>
            <a:ext cx="1988820" cy="13388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l" rtl="0"/>
            <a:r>
              <a:rPr lang="en-US" sz="1350" b="1" u="sng" dirty="0"/>
              <a:t>Screen 7 – Leader Board:</a:t>
            </a:r>
          </a:p>
          <a:p>
            <a:pPr lvl="0" algn="l" rtl="0"/>
            <a:r>
              <a:rPr lang="en-US" sz="1350" dirty="0"/>
              <a:t>Contains the table of records of the game leaders, including - rank, name, score, number of chords.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36526" y="3614020"/>
            <a:ext cx="2202180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l" rtl="0"/>
            <a:r>
              <a:rPr lang="en-US" sz="1350" b="1" u="sng" dirty="0"/>
              <a:t>Screen 8 - Chords Practice:</a:t>
            </a:r>
          </a:p>
          <a:p>
            <a:pPr lvl="0" algn="l" rtl="0"/>
            <a:r>
              <a:rPr lang="en-US" sz="1350" dirty="0"/>
              <a:t>A screen beyond the study area that allows the player to select a musical instrument, guitar or piano that he will want to practice before he starts playing the real game.</a:t>
            </a: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6DDE4BB3-0644-44A1-B53F-5A9AC6314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96" y="281064"/>
            <a:ext cx="1733932" cy="3243185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A240759D-10B4-41C2-9CEA-179B919FAF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471" y="261741"/>
            <a:ext cx="1723346" cy="3223385"/>
          </a:xfrm>
          <a:prstGeom prst="rect">
            <a:avLst/>
          </a:prstGeom>
        </p:spPr>
      </p:pic>
      <p:pic>
        <p:nvPicPr>
          <p:cNvPr id="14" name="תמונה 13">
            <a:extLst>
              <a:ext uri="{FF2B5EF4-FFF2-40B4-BE49-F238E27FC236}">
                <a16:creationId xmlns:a16="http://schemas.microsoft.com/office/drawing/2014/main" id="{EC11A975-496E-4C8F-8F1A-449CF2DFDA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96" y="3614813"/>
            <a:ext cx="1733933" cy="3243187"/>
          </a:xfrm>
          <a:prstGeom prst="rect">
            <a:avLst/>
          </a:prstGeom>
        </p:spPr>
      </p:pic>
      <p:pic>
        <p:nvPicPr>
          <p:cNvPr id="19" name="תמונה 18">
            <a:extLst>
              <a:ext uri="{FF2B5EF4-FFF2-40B4-BE49-F238E27FC236}">
                <a16:creationId xmlns:a16="http://schemas.microsoft.com/office/drawing/2014/main" id="{0E81B475-679B-48EB-9799-40A171812E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457" y="3589080"/>
            <a:ext cx="1737360" cy="324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742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24193" y="1224979"/>
            <a:ext cx="2287224" cy="113107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l" rtl="0"/>
            <a:r>
              <a:rPr lang="en-US" sz="1350" b="1" u="sng" dirty="0"/>
              <a:t>Screens 9-10 - Chord Screens:</a:t>
            </a:r>
            <a:endParaRPr lang="he-IL" sz="1350" b="1" u="sng" dirty="0"/>
          </a:p>
          <a:p>
            <a:pPr lvl="0" algn="l" rtl="0"/>
            <a:r>
              <a:rPr lang="en-US" sz="1350" dirty="0"/>
              <a:t>These screens will show the user all the existing chords in the game.</a:t>
            </a:r>
          </a:p>
          <a:p>
            <a:pPr lvl="0" algn="l" rtl="0"/>
            <a:r>
              <a:rPr lang="en-US" sz="1350" dirty="0"/>
              <a:t>For guitar or piano.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55513" y="4571697"/>
            <a:ext cx="266387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l" rtl="0"/>
            <a:r>
              <a:rPr lang="en-US" sz="1350" b="1" u="sng" dirty="0"/>
              <a:t>Screen 11 - Chords screen:</a:t>
            </a:r>
          </a:p>
          <a:p>
            <a:pPr lvl="0" algn="l" rtl="0"/>
            <a:r>
              <a:rPr lang="en-US" sz="1350" dirty="0"/>
              <a:t>This screen will show the user how to play the chord, and how the chord sounds.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BDB255C6-2E39-450D-B7E3-D358B4500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740" y="3588241"/>
            <a:ext cx="1729171" cy="3234281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1DA119BC-92DE-4DEE-AC4D-C31634246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196" y="284741"/>
            <a:ext cx="1729171" cy="3252020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2A0628BB-1A9B-40F1-B641-76C87FFF40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4740" y="325733"/>
            <a:ext cx="1726867" cy="3252020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6059A3DC-0535-4035-96C4-A708915C75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6196" y="3551916"/>
            <a:ext cx="1729172" cy="327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726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4469" y="1562002"/>
            <a:ext cx="8508276" cy="514211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lvl="0" indent="-342900" algn="l" rtl="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Serialization: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Using the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Gson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class to store complex objects in the device memory.</a:t>
            </a:r>
          </a:p>
          <a:p>
            <a:pPr marL="342900" lvl="0" indent="-342900" algn="l" rtl="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Animation: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Dynamic color-changing backgrounds, touch-responsive image objects (size and color), "breathable" buttons.</a:t>
            </a:r>
          </a:p>
          <a:p>
            <a:pPr marL="342900" lvl="0" indent="-342900" algn="l" rtl="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Font localization: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The app has several languages, and each language has its own custom font.</a:t>
            </a:r>
          </a:p>
          <a:p>
            <a:pPr marL="342900" lvl="0" indent="-342900" algn="l" rtl="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XML Shapes: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design, gradient colors, dynamic (and animated) top banner.</a:t>
            </a:r>
          </a:p>
          <a:p>
            <a:pPr marL="342900" lvl="0" indent="-342900" algn="l" rtl="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Custom Layout: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 custom layout component that inherits from Grid and handles the arrangement of answer buttons.</a:t>
            </a:r>
          </a:p>
          <a:p>
            <a:pPr marL="342900" lvl="0" indent="-342900" algn="l" rtl="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Custom Button: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AnswerButton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object that inherits from Button with additional functionality.</a:t>
            </a:r>
          </a:p>
          <a:p>
            <a:pPr marL="342900" lvl="0" indent="-342900" algn="l" rtl="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Gif Drawable: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 the Gif-Drawable class to implement Gif animations on the various screens.</a:t>
            </a:r>
          </a:p>
          <a:p>
            <a:pPr marL="342900" lvl="0" indent="-342900" algn="l" rtl="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Study pages: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contain over 50 different variations of chords and musical instruments, a lot of work has been done in collecting and organizing the study material - the pages are created dynamically.</a:t>
            </a:r>
          </a:p>
          <a:p>
            <a:pPr marL="342900" lvl="0" indent="-342900" algn="l" rtl="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Record table: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includes reading and writing to the device memory, and viewing the data using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ListView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he-IL" sz="1600" dirty="0"/>
          </a:p>
        </p:txBody>
      </p:sp>
      <p:sp>
        <p:nvSpPr>
          <p:cNvPr id="7" name="object 22"/>
          <p:cNvSpPr txBox="1"/>
          <p:nvPr/>
        </p:nvSpPr>
        <p:spPr>
          <a:xfrm>
            <a:off x="975361" y="256903"/>
            <a:ext cx="7306492" cy="102592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510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ts val="4015"/>
              </a:lnSpc>
            </a:pPr>
            <a:r>
              <a:rPr lang="en-US" sz="3350" b="1" spc="-130" dirty="0">
                <a:solidFill>
                  <a:srgbClr val="FFFFFF"/>
                </a:solidFill>
                <a:latin typeface="Arial"/>
                <a:cs typeface="Arial"/>
              </a:rPr>
              <a:t>Development, technologies and special features</a:t>
            </a:r>
            <a:endParaRPr sz="33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8214305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</TotalTime>
  <Words>634</Words>
  <Application>Microsoft Office PowerPoint</Application>
  <PresentationFormat>‫הצגה על המסך (4:3)</PresentationFormat>
  <Paragraphs>74</Paragraphs>
  <Slides>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Gisha</vt:lpstr>
      <vt:lpstr>ערכת נושא Office</vt:lpstr>
      <vt:lpstr>Chord Lord Android game (Java)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פיתוח צד לקוח בסביבת אנדרואיד 1 מרצה: ערן קצב</dc:title>
  <dc:creator>Yarin Mordechay</dc:creator>
  <cp:lastModifiedBy>Elad</cp:lastModifiedBy>
  <cp:revision>25</cp:revision>
  <dcterms:created xsi:type="dcterms:W3CDTF">2021-02-14T10:22:42Z</dcterms:created>
  <dcterms:modified xsi:type="dcterms:W3CDTF">2021-06-22T08:46:55Z</dcterms:modified>
</cp:coreProperties>
</file>