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  <a:srgbClr val="3399FF"/>
    <a:srgbClr val="4F81BD"/>
    <a:srgbClr val="FF3300"/>
    <a:srgbClr val="66FF66"/>
    <a:srgbClr val="000000"/>
    <a:srgbClr val="008000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14" autoAdjust="0"/>
  </p:normalViewPr>
  <p:slideViewPr>
    <p:cSldViewPr>
      <p:cViewPr>
        <p:scale>
          <a:sx n="400" d="100"/>
          <a:sy n="400" d="100"/>
        </p:scale>
        <p:origin x="-5312" y="5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2075D-F9ED-4919-91B0-1A46D94E5F9C}" type="datetimeFigureOut">
              <a:rPr lang="en-US" smtClean="0"/>
              <a:t>11/23/11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444F8-67C7-4378-98E1-622D5746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85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444F8-67C7-4378-98E1-622D57462E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67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444F8-67C7-4378-98E1-622D57462E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67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444F8-67C7-4378-98E1-622D57462E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6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4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5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1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11/23/11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11/23/11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5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11/23/11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8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1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D39A3-490F-415B-BE12-57FBFCD0A6BB}" type="datetimeFigureOut">
              <a:rPr lang="en-US" smtClean="0"/>
              <a:t>11/23/11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5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/>
        </p:nvGrpSpPr>
        <p:grpSpPr>
          <a:xfrm>
            <a:off x="1974501" y="863598"/>
            <a:ext cx="914400" cy="1193802"/>
            <a:chOff x="937846" y="863598"/>
            <a:chExt cx="914400" cy="1193802"/>
          </a:xfrm>
        </p:grpSpPr>
        <p:grpSp>
          <p:nvGrpSpPr>
            <p:cNvPr id="9" name="Group 8"/>
            <p:cNvGrpSpPr/>
            <p:nvPr/>
          </p:nvGrpSpPr>
          <p:grpSpPr>
            <a:xfrm>
              <a:off x="937846" y="863598"/>
              <a:ext cx="914400" cy="1193802"/>
              <a:chOff x="1695092" y="1103354"/>
              <a:chExt cx="914400" cy="1193802"/>
            </a:xfrm>
            <a:effectLst>
              <a:glow rad="139700">
                <a:srgbClr val="66FF66">
                  <a:alpha val="60000"/>
                </a:srgb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4" name="Rounded Rectangle 3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flipV="1">
                <a:off x="1999892" y="2017754"/>
                <a:ext cx="304800" cy="279402"/>
              </a:xfrm>
              <a:prstGeom prst="triangl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829" y="1035316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Group 15"/>
          <p:cNvGrpSpPr/>
          <p:nvPr/>
        </p:nvGrpSpPr>
        <p:grpSpPr>
          <a:xfrm>
            <a:off x="3416635" y="863598"/>
            <a:ext cx="914400" cy="1193802"/>
            <a:chOff x="1695092" y="1103354"/>
            <a:chExt cx="914400" cy="1193802"/>
          </a:xfrm>
          <a:solidFill>
            <a:srgbClr val="C00000"/>
          </a:solidFill>
          <a:effectLst>
            <a:glow rad="139700">
              <a:srgbClr val="FF3300">
                <a:alpha val="40000"/>
              </a:srgbClr>
            </a:glow>
            <a:outerShdw blurRad="76200" dir="18900000" sy="23000" kx="-1200000" algn="bl" rotWithShape="0">
              <a:prstClr val="black">
                <a:alpha val="35000"/>
              </a:prstClr>
            </a:outerShdw>
          </a:effectLst>
        </p:grpSpPr>
        <p:sp>
          <p:nvSpPr>
            <p:cNvPr id="17" name="Rounded Rectangle 16"/>
            <p:cNvSpPr/>
            <p:nvPr/>
          </p:nvSpPr>
          <p:spPr>
            <a:xfrm>
              <a:off x="1695092" y="1103354"/>
              <a:ext cx="914400" cy="914400"/>
            </a:xfrm>
            <a:prstGeom prst="roundRect">
              <a:avLst>
                <a:gd name="adj" fmla="val 32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flipV="1">
              <a:off x="1999892" y="2017754"/>
              <a:ext cx="304800" cy="2794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ounded Rectangle 59"/>
          <p:cNvSpPr/>
          <p:nvPr/>
        </p:nvSpPr>
        <p:spPr>
          <a:xfrm>
            <a:off x="3446780" y="2539998"/>
            <a:ext cx="914400" cy="914400"/>
          </a:xfrm>
          <a:prstGeom prst="roundRect">
            <a:avLst>
              <a:gd name="adj" fmla="val 3212"/>
            </a:avLst>
          </a:prstGeom>
          <a:solidFill>
            <a:srgbClr val="C00000"/>
          </a:solidFill>
          <a:ln>
            <a:noFill/>
          </a:ln>
          <a:effectLst>
            <a:glow rad="139700">
              <a:srgbClr val="FF33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1998980" y="2546350"/>
            <a:ext cx="914400" cy="914400"/>
            <a:chOff x="962325" y="2546350"/>
            <a:chExt cx="914400" cy="914400"/>
          </a:xfrm>
        </p:grpSpPr>
        <p:sp>
          <p:nvSpPr>
            <p:cNvPr id="78" name="Rounded Rectangle 77"/>
            <p:cNvSpPr/>
            <p:nvPr/>
          </p:nvSpPr>
          <p:spPr>
            <a:xfrm>
              <a:off x="962325" y="254635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rgbClr val="008000"/>
            </a:solidFill>
            <a:ln>
              <a:noFill/>
            </a:ln>
            <a:effectLst>
              <a:glow rad="139700">
                <a:srgbClr val="66FF66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308" y="2718068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roup 111"/>
          <p:cNvGrpSpPr/>
          <p:nvPr/>
        </p:nvGrpSpPr>
        <p:grpSpPr>
          <a:xfrm>
            <a:off x="6294455" y="838200"/>
            <a:ext cx="914400" cy="1219200"/>
            <a:chOff x="5257800" y="838200"/>
            <a:chExt cx="914400" cy="1219200"/>
          </a:xfrm>
        </p:grpSpPr>
        <p:grpSp>
          <p:nvGrpSpPr>
            <p:cNvPr id="26" name="Group 25"/>
            <p:cNvGrpSpPr/>
            <p:nvPr/>
          </p:nvGrpSpPr>
          <p:grpSpPr>
            <a:xfrm>
              <a:off x="5257800" y="838200"/>
              <a:ext cx="914400" cy="1219200"/>
              <a:chOff x="1695092" y="1103354"/>
              <a:chExt cx="914400" cy="1219200"/>
            </a:xfrm>
            <a:solidFill>
              <a:schemeClr val="tx1"/>
            </a:solidFill>
            <a:effectLst>
              <a:glow rad="139700">
                <a:schemeClr val="tx1">
                  <a:alpha val="60000"/>
                </a:scheme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27" name="Rounded Rectangle 26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flipV="1">
                <a:off x="1999892" y="2017754"/>
                <a:ext cx="304800" cy="3048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995" y="1016804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Group 112"/>
          <p:cNvGrpSpPr>
            <a:grpSpLocks noChangeAspect="1"/>
          </p:cNvGrpSpPr>
          <p:nvPr/>
        </p:nvGrpSpPr>
        <p:grpSpPr>
          <a:xfrm>
            <a:off x="7742255" y="838200"/>
            <a:ext cx="914400" cy="1219200"/>
            <a:chOff x="6705600" y="838200"/>
            <a:chExt cx="914400" cy="1219200"/>
          </a:xfrm>
        </p:grpSpPr>
        <p:grpSp>
          <p:nvGrpSpPr>
            <p:cNvPr id="30" name="Group 29"/>
            <p:cNvGrpSpPr/>
            <p:nvPr/>
          </p:nvGrpSpPr>
          <p:grpSpPr>
            <a:xfrm>
              <a:off x="6705600" y="838200"/>
              <a:ext cx="914400" cy="1219200"/>
              <a:chOff x="1695092" y="1103354"/>
              <a:chExt cx="914400" cy="1219200"/>
            </a:xfrm>
            <a:solidFill>
              <a:srgbClr val="A9A9A9">
                <a:alpha val="60000"/>
              </a:srgbClr>
            </a:solidFill>
            <a:effectLst>
              <a:glow rad="139700">
                <a:schemeClr val="bg1">
                  <a:lumMod val="50000"/>
                  <a:alpha val="60000"/>
                </a:schemeClr>
              </a:glow>
              <a:outerShdw blurRad="76200" dir="18900000" sy="23000" kx="-1200000" algn="bl" rotWithShape="0">
                <a:prstClr val="black">
                  <a:alpha val="25000"/>
                </a:prstClr>
              </a:outerShdw>
            </a:effectLst>
          </p:grpSpPr>
          <p:sp>
            <p:nvSpPr>
              <p:cNvPr id="31" name="Rounded Rectangle 30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flipV="1">
                <a:off x="1999892" y="2017754"/>
                <a:ext cx="304800" cy="3048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4795" y="1016804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" name="Group 114"/>
          <p:cNvGrpSpPr/>
          <p:nvPr/>
        </p:nvGrpSpPr>
        <p:grpSpPr>
          <a:xfrm>
            <a:off x="6342380" y="2514600"/>
            <a:ext cx="914400" cy="914400"/>
            <a:chOff x="5305725" y="2514600"/>
            <a:chExt cx="914400" cy="914400"/>
          </a:xfrm>
        </p:grpSpPr>
        <p:sp>
          <p:nvSpPr>
            <p:cNvPr id="69" name="Rounded Rectangle 68"/>
            <p:cNvSpPr/>
            <p:nvPr/>
          </p:nvSpPr>
          <p:spPr>
            <a:xfrm>
              <a:off x="5305725" y="251460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chemeClr val="tx1"/>
            </a:solidFill>
            <a:ln>
              <a:noFill/>
            </a:ln>
            <a:effectLst>
              <a:glow rad="139700">
                <a:schemeClr val="tx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650" y="2708275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roup 113"/>
          <p:cNvGrpSpPr/>
          <p:nvPr/>
        </p:nvGrpSpPr>
        <p:grpSpPr>
          <a:xfrm>
            <a:off x="7772400" y="2514600"/>
            <a:ext cx="914400" cy="914400"/>
            <a:chOff x="6735745" y="2514600"/>
            <a:chExt cx="914400" cy="914400"/>
          </a:xfrm>
        </p:grpSpPr>
        <p:sp>
          <p:nvSpPr>
            <p:cNvPr id="73" name="Rounded Rectangle 72"/>
            <p:cNvSpPr/>
            <p:nvPr/>
          </p:nvSpPr>
          <p:spPr>
            <a:xfrm>
              <a:off x="6735745" y="251460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rgbClr val="A9A9A9">
                <a:alpha val="60000"/>
              </a:srgbClr>
            </a:solidFill>
            <a:ln>
              <a:noFill/>
            </a:ln>
            <a:effectLst>
              <a:glow rad="139700">
                <a:srgbClr val="A9A9A9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3670" y="2698750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" name="Group 115"/>
          <p:cNvGrpSpPr/>
          <p:nvPr/>
        </p:nvGrpSpPr>
        <p:grpSpPr>
          <a:xfrm>
            <a:off x="4894581" y="2539998"/>
            <a:ext cx="914401" cy="921016"/>
            <a:chOff x="3857925" y="2539998"/>
            <a:chExt cx="914401" cy="921016"/>
          </a:xfrm>
        </p:grpSpPr>
        <p:sp>
          <p:nvSpPr>
            <p:cNvPr id="63" name="Rounded Rectangle 62"/>
            <p:cNvSpPr/>
            <p:nvPr/>
          </p:nvSpPr>
          <p:spPr>
            <a:xfrm>
              <a:off x="3857926" y="254635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rgbClr val="C00000"/>
            </a:solidFill>
            <a:ln>
              <a:noFill/>
            </a:ln>
            <a:effectLst>
              <a:glow rad="139700">
                <a:srgbClr val="FF33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690"/>
            <a:stretch/>
          </p:blipFill>
          <p:spPr>
            <a:xfrm>
              <a:off x="4100674" y="2914915"/>
              <a:ext cx="671652" cy="546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35" r="46150"/>
            <a:stretch/>
          </p:blipFill>
          <p:spPr>
            <a:xfrm>
              <a:off x="4332906" y="2539998"/>
              <a:ext cx="439420" cy="355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3857925" y="2549525"/>
              <a:ext cx="408005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roup 106"/>
          <p:cNvGrpSpPr/>
          <p:nvPr/>
        </p:nvGrpSpPr>
        <p:grpSpPr>
          <a:xfrm>
            <a:off x="4864436" y="863334"/>
            <a:ext cx="914401" cy="1194066"/>
            <a:chOff x="3827780" y="863334"/>
            <a:chExt cx="914401" cy="1194066"/>
          </a:xfrm>
        </p:grpSpPr>
        <p:grpSp>
          <p:nvGrpSpPr>
            <p:cNvPr id="20" name="Group 19"/>
            <p:cNvGrpSpPr/>
            <p:nvPr/>
          </p:nvGrpSpPr>
          <p:grpSpPr>
            <a:xfrm>
              <a:off x="3827781" y="869950"/>
              <a:ext cx="914400" cy="1187450"/>
              <a:chOff x="1695092" y="1103354"/>
              <a:chExt cx="914400" cy="1187450"/>
            </a:xfrm>
            <a:solidFill>
              <a:srgbClr val="C00000"/>
            </a:solidFill>
            <a:effectLst>
              <a:glow rad="139700">
                <a:srgbClr val="FF3300">
                  <a:alpha val="40000"/>
                </a:srgb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21" name="Rounded Rectangle 20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flipV="1">
                <a:off x="1999892" y="2017754"/>
                <a:ext cx="304800" cy="27305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690"/>
            <a:stretch/>
          </p:blipFill>
          <p:spPr>
            <a:xfrm>
              <a:off x="4070529" y="1238251"/>
              <a:ext cx="671652" cy="546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35" r="46150"/>
            <a:stretch/>
          </p:blipFill>
          <p:spPr>
            <a:xfrm>
              <a:off x="4302761" y="863334"/>
              <a:ext cx="439420" cy="355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3827780" y="872861"/>
              <a:ext cx="408005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roup 107"/>
          <p:cNvGrpSpPr/>
          <p:nvPr/>
        </p:nvGrpSpPr>
        <p:grpSpPr>
          <a:xfrm>
            <a:off x="2037080" y="4508499"/>
            <a:ext cx="914400" cy="1193802"/>
            <a:chOff x="1695092" y="1103354"/>
            <a:chExt cx="914400" cy="1193802"/>
          </a:xfrm>
          <a:effectLst>
            <a:glow rad="482600">
              <a:schemeClr val="tx1">
                <a:alpha val="71000"/>
              </a:schemeClr>
            </a:glow>
            <a:outerShdw blurRad="76200" dir="18900000" sy="23000" kx="-1200000" algn="bl" rotWithShape="0">
              <a:prstClr val="black">
                <a:alpha val="35000"/>
              </a:prstClr>
            </a:outerShdw>
          </a:effectLst>
        </p:grpSpPr>
        <p:sp>
          <p:nvSpPr>
            <p:cNvPr id="109" name="Rounded Rectangle 108"/>
            <p:cNvSpPr/>
            <p:nvPr/>
          </p:nvSpPr>
          <p:spPr>
            <a:xfrm>
              <a:off x="1695092" y="1103354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 flipV="1">
              <a:off x="1999892" y="2017754"/>
              <a:ext cx="304800" cy="27940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Oval 125"/>
          <p:cNvSpPr/>
          <p:nvPr/>
        </p:nvSpPr>
        <p:spPr>
          <a:xfrm>
            <a:off x="6116154" y="4699859"/>
            <a:ext cx="668386" cy="662230"/>
          </a:xfrm>
          <a:prstGeom prst="ellipse">
            <a:avLst/>
          </a:prstGeom>
          <a:solidFill>
            <a:srgbClr val="3399FF">
              <a:alpha val="20000"/>
            </a:srgbClr>
          </a:solidFill>
          <a:ln w="19050">
            <a:solidFill>
              <a:srgbClr val="3399FF">
                <a:alpha val="8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427" y="4809639"/>
            <a:ext cx="469841" cy="444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grpSp>
        <p:nvGrpSpPr>
          <p:cNvPr id="49" name="Group 48"/>
          <p:cNvGrpSpPr/>
          <p:nvPr/>
        </p:nvGrpSpPr>
        <p:grpSpPr>
          <a:xfrm>
            <a:off x="511210" y="838200"/>
            <a:ext cx="914400" cy="1193802"/>
            <a:chOff x="1695092" y="1103354"/>
            <a:chExt cx="914400" cy="1193802"/>
          </a:xfrm>
          <a:solidFill>
            <a:srgbClr val="FFC000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35000"/>
              </a:prstClr>
            </a:outerShdw>
          </a:effectLst>
        </p:grpSpPr>
        <p:sp>
          <p:nvSpPr>
            <p:cNvPr id="51" name="Rounded Rectangle 50"/>
            <p:cNvSpPr/>
            <p:nvPr/>
          </p:nvSpPr>
          <p:spPr>
            <a:xfrm>
              <a:off x="1695092" y="1103354"/>
              <a:ext cx="914400" cy="914400"/>
            </a:xfrm>
            <a:prstGeom prst="roundRect">
              <a:avLst>
                <a:gd name="adj" fmla="val 32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2" name="Isosceles Triangle 51"/>
            <p:cNvSpPr/>
            <p:nvPr/>
          </p:nvSpPr>
          <p:spPr>
            <a:xfrm flipV="1">
              <a:off x="1999892" y="2017754"/>
              <a:ext cx="304800" cy="2794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1"/>
          <a:stretch/>
        </p:blipFill>
        <p:spPr>
          <a:xfrm>
            <a:off x="511210" y="1009918"/>
            <a:ext cx="435010" cy="546099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503255" y="2568310"/>
            <a:ext cx="914400" cy="914400"/>
            <a:chOff x="-533400" y="2568310"/>
            <a:chExt cx="914400" cy="914400"/>
          </a:xfrm>
        </p:grpSpPr>
        <p:sp>
          <p:nvSpPr>
            <p:cNvPr id="61" name="Rounded Rectangle 60"/>
            <p:cNvSpPr/>
            <p:nvPr/>
          </p:nvSpPr>
          <p:spPr>
            <a:xfrm>
              <a:off x="-533400" y="256831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rgbClr val="FFC000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91"/>
            <a:stretch/>
          </p:blipFill>
          <p:spPr>
            <a:xfrm>
              <a:off x="-533400" y="2740028"/>
              <a:ext cx="435010" cy="5460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7473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/>
        </p:nvGrpSpPr>
        <p:grpSpPr>
          <a:xfrm>
            <a:off x="1974501" y="863598"/>
            <a:ext cx="914400" cy="1193802"/>
            <a:chOff x="937846" y="863598"/>
            <a:chExt cx="914400" cy="1193802"/>
          </a:xfrm>
        </p:grpSpPr>
        <p:grpSp>
          <p:nvGrpSpPr>
            <p:cNvPr id="9" name="Group 8"/>
            <p:cNvGrpSpPr/>
            <p:nvPr/>
          </p:nvGrpSpPr>
          <p:grpSpPr>
            <a:xfrm>
              <a:off x="937846" y="863598"/>
              <a:ext cx="914400" cy="1193802"/>
              <a:chOff x="1695092" y="1103354"/>
              <a:chExt cx="914400" cy="1193802"/>
            </a:xfrm>
            <a:effectLst>
              <a:glow rad="139700">
                <a:srgbClr val="66FF66">
                  <a:alpha val="60000"/>
                </a:srgb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4" name="Rounded Rectangle 3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flipV="1">
                <a:off x="1999892" y="2017754"/>
                <a:ext cx="304800" cy="279402"/>
              </a:xfrm>
              <a:prstGeom prst="triangl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829" y="1035316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Group 15"/>
          <p:cNvGrpSpPr/>
          <p:nvPr/>
        </p:nvGrpSpPr>
        <p:grpSpPr>
          <a:xfrm>
            <a:off x="3416635" y="863598"/>
            <a:ext cx="914400" cy="1193802"/>
            <a:chOff x="1695092" y="1103354"/>
            <a:chExt cx="914400" cy="1193802"/>
          </a:xfrm>
          <a:solidFill>
            <a:srgbClr val="C00000"/>
          </a:solidFill>
          <a:effectLst>
            <a:glow rad="139700">
              <a:srgbClr val="FF3300">
                <a:alpha val="40000"/>
              </a:srgbClr>
            </a:glow>
            <a:outerShdw blurRad="76200" dir="18900000" sy="23000" kx="-1200000" algn="bl" rotWithShape="0">
              <a:prstClr val="black">
                <a:alpha val="35000"/>
              </a:prstClr>
            </a:outerShdw>
          </a:effectLst>
        </p:grpSpPr>
        <p:sp>
          <p:nvSpPr>
            <p:cNvPr id="17" name="Rounded Rectangle 16"/>
            <p:cNvSpPr/>
            <p:nvPr/>
          </p:nvSpPr>
          <p:spPr>
            <a:xfrm>
              <a:off x="1695092" y="1103354"/>
              <a:ext cx="914400" cy="914400"/>
            </a:xfrm>
            <a:prstGeom prst="roundRect">
              <a:avLst>
                <a:gd name="adj" fmla="val 32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flipV="1">
              <a:off x="1999892" y="2017754"/>
              <a:ext cx="304800" cy="2794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ounded Rectangle 59"/>
          <p:cNvSpPr>
            <a:spLocks noChangeAspect="1"/>
          </p:cNvSpPr>
          <p:nvPr/>
        </p:nvSpPr>
        <p:spPr>
          <a:xfrm>
            <a:off x="3416635" y="2549526"/>
            <a:ext cx="1371600" cy="1371600"/>
          </a:xfrm>
          <a:prstGeom prst="roundRect">
            <a:avLst>
              <a:gd name="adj" fmla="val 3212"/>
            </a:avLst>
          </a:prstGeom>
          <a:solidFill>
            <a:srgbClr val="C00000"/>
          </a:solidFill>
          <a:ln>
            <a:noFill/>
          </a:ln>
          <a:effectLst>
            <a:glow rad="139700">
              <a:srgbClr val="FF33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>
            <a:grpSpLocks noChangeAspect="1"/>
          </p:cNvGrpSpPr>
          <p:nvPr/>
        </p:nvGrpSpPr>
        <p:grpSpPr>
          <a:xfrm>
            <a:off x="1808480" y="2539998"/>
            <a:ext cx="1371600" cy="1371600"/>
            <a:chOff x="962325" y="2546350"/>
            <a:chExt cx="914400" cy="914400"/>
          </a:xfrm>
        </p:grpSpPr>
        <p:sp>
          <p:nvSpPr>
            <p:cNvPr id="78" name="Rounded Rectangle 77"/>
            <p:cNvSpPr/>
            <p:nvPr/>
          </p:nvSpPr>
          <p:spPr>
            <a:xfrm>
              <a:off x="962325" y="254635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rgbClr val="008000"/>
            </a:solidFill>
            <a:ln>
              <a:noFill/>
            </a:ln>
            <a:effectLst>
              <a:glow rad="139700">
                <a:srgbClr val="66FF66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308" y="2718068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roup 111"/>
          <p:cNvGrpSpPr/>
          <p:nvPr/>
        </p:nvGrpSpPr>
        <p:grpSpPr>
          <a:xfrm>
            <a:off x="6294455" y="838200"/>
            <a:ext cx="914400" cy="1219200"/>
            <a:chOff x="5257800" y="838200"/>
            <a:chExt cx="914400" cy="1219200"/>
          </a:xfrm>
        </p:grpSpPr>
        <p:grpSp>
          <p:nvGrpSpPr>
            <p:cNvPr id="26" name="Group 25"/>
            <p:cNvGrpSpPr/>
            <p:nvPr/>
          </p:nvGrpSpPr>
          <p:grpSpPr>
            <a:xfrm>
              <a:off x="5257800" y="838200"/>
              <a:ext cx="914400" cy="1219200"/>
              <a:chOff x="1695092" y="1103354"/>
              <a:chExt cx="914400" cy="1219200"/>
            </a:xfrm>
            <a:solidFill>
              <a:schemeClr val="tx1"/>
            </a:solidFill>
            <a:effectLst>
              <a:glow rad="139700">
                <a:schemeClr val="tx1">
                  <a:alpha val="60000"/>
                </a:scheme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27" name="Rounded Rectangle 26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flipV="1">
                <a:off x="1999892" y="2017754"/>
                <a:ext cx="304800" cy="3048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995" y="1016804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Group 112"/>
          <p:cNvGrpSpPr>
            <a:grpSpLocks noChangeAspect="1"/>
          </p:cNvGrpSpPr>
          <p:nvPr/>
        </p:nvGrpSpPr>
        <p:grpSpPr>
          <a:xfrm>
            <a:off x="7742255" y="838200"/>
            <a:ext cx="914400" cy="1219200"/>
            <a:chOff x="6705600" y="838200"/>
            <a:chExt cx="914400" cy="1219200"/>
          </a:xfrm>
        </p:grpSpPr>
        <p:grpSp>
          <p:nvGrpSpPr>
            <p:cNvPr id="30" name="Group 29"/>
            <p:cNvGrpSpPr/>
            <p:nvPr/>
          </p:nvGrpSpPr>
          <p:grpSpPr>
            <a:xfrm>
              <a:off x="6705600" y="838200"/>
              <a:ext cx="914400" cy="1219200"/>
              <a:chOff x="1695092" y="1103354"/>
              <a:chExt cx="914400" cy="1219200"/>
            </a:xfrm>
            <a:solidFill>
              <a:srgbClr val="A9A9A9">
                <a:alpha val="60000"/>
              </a:srgbClr>
            </a:solidFill>
            <a:effectLst>
              <a:glow rad="139700">
                <a:schemeClr val="bg1">
                  <a:lumMod val="50000"/>
                  <a:alpha val="60000"/>
                </a:schemeClr>
              </a:glow>
              <a:outerShdw blurRad="76200" dir="18900000" sy="23000" kx="-1200000" algn="bl" rotWithShape="0">
                <a:prstClr val="black">
                  <a:alpha val="25000"/>
                </a:prstClr>
              </a:outerShdw>
            </a:effectLst>
          </p:grpSpPr>
          <p:sp>
            <p:nvSpPr>
              <p:cNvPr id="31" name="Rounded Rectangle 30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flipV="1">
                <a:off x="1999892" y="2017754"/>
                <a:ext cx="304800" cy="3048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4795" y="1016804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" name="Group 114"/>
          <p:cNvGrpSpPr>
            <a:grpSpLocks noChangeAspect="1"/>
          </p:cNvGrpSpPr>
          <p:nvPr/>
        </p:nvGrpSpPr>
        <p:grpSpPr>
          <a:xfrm>
            <a:off x="7056455" y="2514600"/>
            <a:ext cx="1371600" cy="1371600"/>
            <a:chOff x="5305725" y="2514600"/>
            <a:chExt cx="914400" cy="914400"/>
          </a:xfrm>
        </p:grpSpPr>
        <p:sp>
          <p:nvSpPr>
            <p:cNvPr id="69" name="Rounded Rectangle 68"/>
            <p:cNvSpPr/>
            <p:nvPr/>
          </p:nvSpPr>
          <p:spPr>
            <a:xfrm>
              <a:off x="5305725" y="251460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chemeClr val="tx1"/>
            </a:solidFill>
            <a:ln>
              <a:noFill/>
            </a:ln>
            <a:effectLst>
              <a:glow rad="139700">
                <a:schemeClr val="tx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650" y="2708275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roup 113"/>
          <p:cNvGrpSpPr>
            <a:grpSpLocks noChangeAspect="1"/>
          </p:cNvGrpSpPr>
          <p:nvPr/>
        </p:nvGrpSpPr>
        <p:grpSpPr>
          <a:xfrm>
            <a:off x="7285055" y="4568283"/>
            <a:ext cx="1371600" cy="1371600"/>
            <a:chOff x="6735745" y="2514600"/>
            <a:chExt cx="914400" cy="914400"/>
          </a:xfrm>
        </p:grpSpPr>
        <p:sp>
          <p:nvSpPr>
            <p:cNvPr id="73" name="Rounded Rectangle 72"/>
            <p:cNvSpPr/>
            <p:nvPr/>
          </p:nvSpPr>
          <p:spPr>
            <a:xfrm>
              <a:off x="6735745" y="251460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rgbClr val="A9A9A9">
                <a:alpha val="60000"/>
              </a:srgbClr>
            </a:solidFill>
            <a:ln>
              <a:noFill/>
            </a:ln>
            <a:effectLst>
              <a:glow rad="139700">
                <a:srgbClr val="A9A9A9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3670" y="2698750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" name="Group 115"/>
          <p:cNvGrpSpPr>
            <a:grpSpLocks noChangeAspect="1"/>
          </p:cNvGrpSpPr>
          <p:nvPr/>
        </p:nvGrpSpPr>
        <p:grpSpPr>
          <a:xfrm>
            <a:off x="5169236" y="2539998"/>
            <a:ext cx="1371602" cy="1381524"/>
            <a:chOff x="3857925" y="2539998"/>
            <a:chExt cx="914401" cy="921016"/>
          </a:xfrm>
        </p:grpSpPr>
        <p:sp>
          <p:nvSpPr>
            <p:cNvPr id="63" name="Rounded Rectangle 62"/>
            <p:cNvSpPr/>
            <p:nvPr/>
          </p:nvSpPr>
          <p:spPr>
            <a:xfrm>
              <a:off x="3857926" y="254635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rgbClr val="C00000"/>
            </a:solidFill>
            <a:ln>
              <a:noFill/>
            </a:ln>
            <a:effectLst>
              <a:glow rad="139700">
                <a:srgbClr val="FF33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690"/>
            <a:stretch/>
          </p:blipFill>
          <p:spPr>
            <a:xfrm>
              <a:off x="4100674" y="2914915"/>
              <a:ext cx="671652" cy="546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35" r="46150"/>
            <a:stretch/>
          </p:blipFill>
          <p:spPr>
            <a:xfrm>
              <a:off x="4332906" y="2539998"/>
              <a:ext cx="439420" cy="355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3857925" y="2549525"/>
              <a:ext cx="408005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roup 106"/>
          <p:cNvGrpSpPr/>
          <p:nvPr/>
        </p:nvGrpSpPr>
        <p:grpSpPr>
          <a:xfrm>
            <a:off x="4864436" y="863334"/>
            <a:ext cx="914401" cy="1194066"/>
            <a:chOff x="3827780" y="863334"/>
            <a:chExt cx="914401" cy="1194066"/>
          </a:xfrm>
        </p:grpSpPr>
        <p:grpSp>
          <p:nvGrpSpPr>
            <p:cNvPr id="20" name="Group 19"/>
            <p:cNvGrpSpPr/>
            <p:nvPr/>
          </p:nvGrpSpPr>
          <p:grpSpPr>
            <a:xfrm>
              <a:off x="3827781" y="869950"/>
              <a:ext cx="914400" cy="1187450"/>
              <a:chOff x="1695092" y="1103354"/>
              <a:chExt cx="914400" cy="1187450"/>
            </a:xfrm>
            <a:solidFill>
              <a:srgbClr val="C00000"/>
            </a:solidFill>
            <a:effectLst>
              <a:glow rad="139700">
                <a:srgbClr val="FF3300">
                  <a:alpha val="40000"/>
                </a:srgb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21" name="Rounded Rectangle 20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flipV="1">
                <a:off x="1999892" y="2017754"/>
                <a:ext cx="304800" cy="27305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690"/>
            <a:stretch/>
          </p:blipFill>
          <p:spPr>
            <a:xfrm>
              <a:off x="4070529" y="1238251"/>
              <a:ext cx="671652" cy="546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35" r="46150"/>
            <a:stretch/>
          </p:blipFill>
          <p:spPr>
            <a:xfrm>
              <a:off x="4302761" y="863334"/>
              <a:ext cx="439420" cy="355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3827780" y="872861"/>
              <a:ext cx="408005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roup 107"/>
          <p:cNvGrpSpPr/>
          <p:nvPr/>
        </p:nvGrpSpPr>
        <p:grpSpPr>
          <a:xfrm>
            <a:off x="2037080" y="4508499"/>
            <a:ext cx="914400" cy="1193802"/>
            <a:chOff x="1695092" y="1103354"/>
            <a:chExt cx="914400" cy="1193802"/>
          </a:xfrm>
          <a:effectLst>
            <a:glow rad="482600">
              <a:schemeClr val="tx1">
                <a:alpha val="71000"/>
              </a:schemeClr>
            </a:glow>
            <a:outerShdw blurRad="76200" dir="18900000" sy="23000" kx="-1200000" algn="bl" rotWithShape="0">
              <a:prstClr val="black">
                <a:alpha val="35000"/>
              </a:prstClr>
            </a:outerShdw>
          </a:effectLst>
        </p:grpSpPr>
        <p:sp>
          <p:nvSpPr>
            <p:cNvPr id="109" name="Rounded Rectangle 108"/>
            <p:cNvSpPr/>
            <p:nvPr/>
          </p:nvSpPr>
          <p:spPr>
            <a:xfrm>
              <a:off x="1695092" y="1103354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 flipV="1">
              <a:off x="1999892" y="2017754"/>
              <a:ext cx="304800" cy="27940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5889115" y="4691250"/>
            <a:ext cx="1002579" cy="993345"/>
            <a:chOff x="6116154" y="4699859"/>
            <a:chExt cx="668386" cy="662230"/>
          </a:xfrm>
        </p:grpSpPr>
        <p:sp>
          <p:nvSpPr>
            <p:cNvPr id="126" name="Oval 125"/>
            <p:cNvSpPr/>
            <p:nvPr/>
          </p:nvSpPr>
          <p:spPr>
            <a:xfrm>
              <a:off x="6116154" y="4699859"/>
              <a:ext cx="668386" cy="662230"/>
            </a:xfrm>
            <a:prstGeom prst="ellipse">
              <a:avLst/>
            </a:prstGeom>
            <a:solidFill>
              <a:srgbClr val="3399FF">
                <a:alpha val="20000"/>
              </a:srgbClr>
            </a:solidFill>
            <a:ln w="19050">
              <a:solidFill>
                <a:srgbClr val="3399FF">
                  <a:alpha val="8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5426" y="4809639"/>
              <a:ext cx="469841" cy="44444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</p:grpSp>
      <p:grpSp>
        <p:nvGrpSpPr>
          <p:cNvPr id="2" name="Group 1"/>
          <p:cNvGrpSpPr/>
          <p:nvPr/>
        </p:nvGrpSpPr>
        <p:grpSpPr>
          <a:xfrm>
            <a:off x="503255" y="863598"/>
            <a:ext cx="914400" cy="1193802"/>
            <a:chOff x="-533400" y="863598"/>
            <a:chExt cx="914400" cy="1193802"/>
          </a:xfrm>
        </p:grpSpPr>
        <p:grpSp>
          <p:nvGrpSpPr>
            <p:cNvPr id="49" name="Group 48"/>
            <p:cNvGrpSpPr/>
            <p:nvPr/>
          </p:nvGrpSpPr>
          <p:grpSpPr>
            <a:xfrm>
              <a:off x="-533400" y="863598"/>
              <a:ext cx="914400" cy="1193802"/>
              <a:chOff x="1695092" y="1103354"/>
              <a:chExt cx="914400" cy="1193802"/>
            </a:xfrm>
            <a:solidFill>
              <a:srgbClr val="FFC000"/>
            </a:solidFill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51" name="Rounded Rectangle 50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 flipV="1">
                <a:off x="1999892" y="2017754"/>
                <a:ext cx="304800" cy="27940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91"/>
            <a:stretch/>
          </p:blipFill>
          <p:spPr>
            <a:xfrm>
              <a:off x="-533400" y="1035316"/>
              <a:ext cx="435010" cy="5460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</p:pic>
      </p:grp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934230" y="4568283"/>
            <a:ext cx="1371600" cy="1371600"/>
            <a:chOff x="-533400" y="2568310"/>
            <a:chExt cx="914400" cy="914400"/>
          </a:xfrm>
        </p:grpSpPr>
        <p:sp>
          <p:nvSpPr>
            <p:cNvPr id="61" name="Rounded Rectangle 60"/>
            <p:cNvSpPr/>
            <p:nvPr/>
          </p:nvSpPr>
          <p:spPr>
            <a:xfrm>
              <a:off x="-533400" y="256831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rgbClr val="FFC000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91"/>
            <a:stretch/>
          </p:blipFill>
          <p:spPr>
            <a:xfrm>
              <a:off x="-533400" y="2740028"/>
              <a:ext cx="435010" cy="5460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</p:pic>
      </p:grpSp>
      <p:grpSp>
        <p:nvGrpSpPr>
          <p:cNvPr id="7" name="Group 6"/>
          <p:cNvGrpSpPr/>
          <p:nvPr/>
        </p:nvGrpSpPr>
        <p:grpSpPr>
          <a:xfrm>
            <a:off x="265417" y="4633697"/>
            <a:ext cx="668386" cy="662230"/>
            <a:chOff x="265416" y="4633697"/>
            <a:chExt cx="668386" cy="662230"/>
          </a:xfrm>
        </p:grpSpPr>
        <p:sp>
          <p:nvSpPr>
            <p:cNvPr id="56" name="Oval 55"/>
            <p:cNvSpPr/>
            <p:nvPr/>
          </p:nvSpPr>
          <p:spPr>
            <a:xfrm>
              <a:off x="265416" y="4633697"/>
              <a:ext cx="668386" cy="662230"/>
            </a:xfrm>
            <a:prstGeom prst="ellipse">
              <a:avLst/>
            </a:prstGeom>
            <a:solidFill>
              <a:srgbClr val="3399FF">
                <a:alpha val="20000"/>
              </a:srgbClr>
            </a:solidFill>
            <a:ln w="19050">
              <a:solidFill>
                <a:srgbClr val="3399FF">
                  <a:alpha val="8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688" y="4743477"/>
              <a:ext cx="469841" cy="44444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</p:grpSp>
    </p:spTree>
    <p:extLst>
      <p:ext uri="{BB962C8B-B14F-4D97-AF65-F5344CB8AC3E}">
        <p14:creationId xmlns:p14="http://schemas.microsoft.com/office/powerpoint/2010/main" val="378911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/>
        </p:nvGrpSpPr>
        <p:grpSpPr>
          <a:xfrm>
            <a:off x="1974501" y="863598"/>
            <a:ext cx="914400" cy="1193802"/>
            <a:chOff x="937846" y="863598"/>
            <a:chExt cx="914400" cy="1193802"/>
          </a:xfrm>
        </p:grpSpPr>
        <p:grpSp>
          <p:nvGrpSpPr>
            <p:cNvPr id="9" name="Group 8"/>
            <p:cNvGrpSpPr/>
            <p:nvPr/>
          </p:nvGrpSpPr>
          <p:grpSpPr>
            <a:xfrm>
              <a:off x="937846" y="863598"/>
              <a:ext cx="914400" cy="1193802"/>
              <a:chOff x="1695092" y="1103354"/>
              <a:chExt cx="914400" cy="1193802"/>
            </a:xfrm>
            <a:effectLst>
              <a:glow rad="139700">
                <a:srgbClr val="66FF66">
                  <a:alpha val="60000"/>
                </a:srgb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4" name="Rounded Rectangle 3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flipV="1">
                <a:off x="1999892" y="2017754"/>
                <a:ext cx="304800" cy="279402"/>
              </a:xfrm>
              <a:prstGeom prst="triangl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829" y="1035316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Group 15"/>
          <p:cNvGrpSpPr/>
          <p:nvPr/>
        </p:nvGrpSpPr>
        <p:grpSpPr>
          <a:xfrm>
            <a:off x="3416635" y="863598"/>
            <a:ext cx="914400" cy="1193802"/>
            <a:chOff x="1695092" y="1103354"/>
            <a:chExt cx="914400" cy="1193802"/>
          </a:xfrm>
          <a:solidFill>
            <a:srgbClr val="C00000"/>
          </a:solidFill>
          <a:effectLst>
            <a:glow rad="139700">
              <a:srgbClr val="FF3300">
                <a:alpha val="40000"/>
              </a:srgbClr>
            </a:glow>
            <a:outerShdw blurRad="76200" dir="18900000" sy="23000" kx="-1200000" algn="bl" rotWithShape="0">
              <a:prstClr val="black">
                <a:alpha val="35000"/>
              </a:prstClr>
            </a:outerShdw>
          </a:effectLst>
        </p:grpSpPr>
        <p:sp>
          <p:nvSpPr>
            <p:cNvPr id="17" name="Rounded Rectangle 16"/>
            <p:cNvSpPr/>
            <p:nvPr/>
          </p:nvSpPr>
          <p:spPr>
            <a:xfrm>
              <a:off x="1695092" y="1103354"/>
              <a:ext cx="914400" cy="914400"/>
            </a:xfrm>
            <a:prstGeom prst="roundRect">
              <a:avLst>
                <a:gd name="adj" fmla="val 32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flipV="1">
              <a:off x="1999892" y="2017754"/>
              <a:ext cx="304800" cy="2794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ounded Rectangle 59"/>
          <p:cNvSpPr>
            <a:spLocks noChangeAspect="1"/>
          </p:cNvSpPr>
          <p:nvPr/>
        </p:nvSpPr>
        <p:spPr>
          <a:xfrm>
            <a:off x="3622375" y="2587348"/>
            <a:ext cx="411480" cy="411480"/>
          </a:xfrm>
          <a:prstGeom prst="roundRect">
            <a:avLst>
              <a:gd name="adj" fmla="val 3212"/>
            </a:avLst>
          </a:prstGeom>
          <a:solidFill>
            <a:srgbClr val="C00000"/>
          </a:solidFill>
          <a:ln>
            <a:noFill/>
          </a:ln>
          <a:effectLst>
            <a:glow rad="76200">
              <a:srgbClr val="FF33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25961" y="2657276"/>
            <a:ext cx="411480" cy="411480"/>
            <a:chOff x="1808480" y="2539998"/>
            <a:chExt cx="411480" cy="411480"/>
          </a:xfrm>
        </p:grpSpPr>
        <p:sp>
          <p:nvSpPr>
            <p:cNvPr id="78" name="Rounded Rectangle 77"/>
            <p:cNvSpPr/>
            <p:nvPr/>
          </p:nvSpPr>
          <p:spPr>
            <a:xfrm>
              <a:off x="1808480" y="2539998"/>
              <a:ext cx="411480" cy="411480"/>
            </a:xfrm>
            <a:prstGeom prst="roundRect">
              <a:avLst>
                <a:gd name="adj" fmla="val 3212"/>
              </a:avLst>
            </a:prstGeom>
            <a:solidFill>
              <a:srgbClr val="008000"/>
            </a:solidFill>
            <a:ln>
              <a:noFill/>
            </a:ln>
            <a:effectLst>
              <a:glow rad="76200">
                <a:srgbClr val="66FF66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2322" y="2617271"/>
              <a:ext cx="367205" cy="245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roup 111"/>
          <p:cNvGrpSpPr/>
          <p:nvPr/>
        </p:nvGrpSpPr>
        <p:grpSpPr>
          <a:xfrm>
            <a:off x="6294455" y="838200"/>
            <a:ext cx="914400" cy="1219200"/>
            <a:chOff x="5257800" y="838200"/>
            <a:chExt cx="914400" cy="1219200"/>
          </a:xfrm>
        </p:grpSpPr>
        <p:grpSp>
          <p:nvGrpSpPr>
            <p:cNvPr id="26" name="Group 25"/>
            <p:cNvGrpSpPr/>
            <p:nvPr/>
          </p:nvGrpSpPr>
          <p:grpSpPr>
            <a:xfrm>
              <a:off x="5257800" y="838200"/>
              <a:ext cx="914400" cy="1219200"/>
              <a:chOff x="1695092" y="1103354"/>
              <a:chExt cx="914400" cy="1219200"/>
            </a:xfrm>
            <a:solidFill>
              <a:schemeClr val="tx1"/>
            </a:solidFill>
            <a:effectLst>
              <a:glow rad="139700">
                <a:schemeClr val="tx1">
                  <a:alpha val="60000"/>
                </a:scheme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27" name="Rounded Rectangle 26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flipV="1">
                <a:off x="1999892" y="2017754"/>
                <a:ext cx="304800" cy="3048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995" y="1016804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Group 112"/>
          <p:cNvGrpSpPr>
            <a:grpSpLocks noChangeAspect="1"/>
          </p:cNvGrpSpPr>
          <p:nvPr/>
        </p:nvGrpSpPr>
        <p:grpSpPr>
          <a:xfrm>
            <a:off x="7742255" y="838200"/>
            <a:ext cx="914400" cy="1219200"/>
            <a:chOff x="6705600" y="838200"/>
            <a:chExt cx="914400" cy="1219200"/>
          </a:xfrm>
        </p:grpSpPr>
        <p:grpSp>
          <p:nvGrpSpPr>
            <p:cNvPr id="30" name="Group 29"/>
            <p:cNvGrpSpPr/>
            <p:nvPr/>
          </p:nvGrpSpPr>
          <p:grpSpPr>
            <a:xfrm>
              <a:off x="6705600" y="838200"/>
              <a:ext cx="914400" cy="1219200"/>
              <a:chOff x="1695092" y="1103354"/>
              <a:chExt cx="914400" cy="1219200"/>
            </a:xfrm>
            <a:solidFill>
              <a:srgbClr val="A9A9A9">
                <a:alpha val="60000"/>
              </a:srgbClr>
            </a:solidFill>
            <a:effectLst>
              <a:glow rad="139700">
                <a:schemeClr val="bg1">
                  <a:lumMod val="50000"/>
                  <a:alpha val="60000"/>
                </a:schemeClr>
              </a:glow>
              <a:outerShdw blurRad="76200" dir="18900000" sy="23000" kx="-1200000" algn="bl" rotWithShape="0">
                <a:prstClr val="black">
                  <a:alpha val="25000"/>
                </a:prstClr>
              </a:outerShdw>
            </a:effectLst>
          </p:grpSpPr>
          <p:sp>
            <p:nvSpPr>
              <p:cNvPr id="31" name="Rounded Rectangle 30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flipV="1">
                <a:off x="1999892" y="2017754"/>
                <a:ext cx="304800" cy="3048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4795" y="1016804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Group 9"/>
          <p:cNvGrpSpPr/>
          <p:nvPr/>
        </p:nvGrpSpPr>
        <p:grpSpPr>
          <a:xfrm>
            <a:off x="6494180" y="2590325"/>
            <a:ext cx="411480" cy="411480"/>
            <a:chOff x="7056455" y="2514600"/>
            <a:chExt cx="411480" cy="411480"/>
          </a:xfrm>
        </p:grpSpPr>
        <p:sp>
          <p:nvSpPr>
            <p:cNvPr id="69" name="Rounded Rectangle 68"/>
            <p:cNvSpPr/>
            <p:nvPr/>
          </p:nvSpPr>
          <p:spPr>
            <a:xfrm>
              <a:off x="7056455" y="2514600"/>
              <a:ext cx="411480" cy="411480"/>
            </a:xfrm>
            <a:prstGeom prst="roundRect">
              <a:avLst>
                <a:gd name="adj" fmla="val 3212"/>
              </a:avLst>
            </a:prstGeom>
            <a:solidFill>
              <a:schemeClr val="tx1"/>
            </a:solidFill>
            <a:ln>
              <a:noFill/>
            </a:ln>
            <a:effectLst>
              <a:glow rad="76200">
                <a:schemeClr val="tx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8021" y="2601754"/>
              <a:ext cx="367205" cy="245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" name="Group 13"/>
          <p:cNvGrpSpPr/>
          <p:nvPr/>
        </p:nvGrpSpPr>
        <p:grpSpPr>
          <a:xfrm>
            <a:off x="8015281" y="2594611"/>
            <a:ext cx="411480" cy="411480"/>
            <a:chOff x="7285055" y="4568283"/>
            <a:chExt cx="411480" cy="411480"/>
          </a:xfrm>
        </p:grpSpPr>
        <p:sp>
          <p:nvSpPr>
            <p:cNvPr id="73" name="Rounded Rectangle 72"/>
            <p:cNvSpPr/>
            <p:nvPr/>
          </p:nvSpPr>
          <p:spPr>
            <a:xfrm>
              <a:off x="7285055" y="4568283"/>
              <a:ext cx="411480" cy="411480"/>
            </a:xfrm>
            <a:prstGeom prst="roundRect">
              <a:avLst>
                <a:gd name="adj" fmla="val 3212"/>
              </a:avLst>
            </a:prstGeom>
            <a:solidFill>
              <a:srgbClr val="A9A9A9">
                <a:alpha val="60000"/>
              </a:srgbClr>
            </a:solidFill>
            <a:ln>
              <a:noFill/>
            </a:ln>
            <a:effectLst>
              <a:glow rad="76200">
                <a:srgbClr val="A9A9A9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6621" y="4651151"/>
              <a:ext cx="367205" cy="245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Group 10"/>
          <p:cNvGrpSpPr/>
          <p:nvPr/>
        </p:nvGrpSpPr>
        <p:grpSpPr>
          <a:xfrm>
            <a:off x="5177238" y="2587348"/>
            <a:ext cx="411481" cy="414457"/>
            <a:chOff x="5169237" y="2539999"/>
            <a:chExt cx="411481" cy="414457"/>
          </a:xfrm>
        </p:grpSpPr>
        <p:sp>
          <p:nvSpPr>
            <p:cNvPr id="63" name="Rounded Rectangle 62"/>
            <p:cNvSpPr/>
            <p:nvPr/>
          </p:nvSpPr>
          <p:spPr>
            <a:xfrm>
              <a:off x="5169237" y="2542857"/>
              <a:ext cx="411481" cy="411480"/>
            </a:xfrm>
            <a:prstGeom prst="roundRect">
              <a:avLst>
                <a:gd name="adj" fmla="val 3212"/>
              </a:avLst>
            </a:prstGeom>
            <a:solidFill>
              <a:srgbClr val="C00000"/>
            </a:solidFill>
            <a:ln>
              <a:noFill/>
            </a:ln>
            <a:effectLst>
              <a:glow rad="76200">
                <a:srgbClr val="FF33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690"/>
            <a:stretch/>
          </p:blipFill>
          <p:spPr>
            <a:xfrm>
              <a:off x="5278474" y="2708712"/>
              <a:ext cx="302244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35" r="46150"/>
            <a:stretch/>
          </p:blipFill>
          <p:spPr>
            <a:xfrm>
              <a:off x="5382979" y="2539999"/>
              <a:ext cx="197739" cy="1601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5169237" y="2544286"/>
              <a:ext cx="183602" cy="2457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roup 106"/>
          <p:cNvGrpSpPr/>
          <p:nvPr/>
        </p:nvGrpSpPr>
        <p:grpSpPr>
          <a:xfrm>
            <a:off x="4864436" y="863334"/>
            <a:ext cx="914401" cy="1194066"/>
            <a:chOff x="3827780" y="863334"/>
            <a:chExt cx="914401" cy="1194066"/>
          </a:xfrm>
        </p:grpSpPr>
        <p:grpSp>
          <p:nvGrpSpPr>
            <p:cNvPr id="20" name="Group 19"/>
            <p:cNvGrpSpPr/>
            <p:nvPr/>
          </p:nvGrpSpPr>
          <p:grpSpPr>
            <a:xfrm>
              <a:off x="3827781" y="869950"/>
              <a:ext cx="914400" cy="1187450"/>
              <a:chOff x="1695092" y="1103354"/>
              <a:chExt cx="914400" cy="1187450"/>
            </a:xfrm>
            <a:solidFill>
              <a:srgbClr val="C00000"/>
            </a:solidFill>
            <a:effectLst>
              <a:glow rad="139700">
                <a:srgbClr val="FF3300">
                  <a:alpha val="40000"/>
                </a:srgb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21" name="Rounded Rectangle 20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flipV="1">
                <a:off x="1999892" y="2017754"/>
                <a:ext cx="304800" cy="27305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690"/>
            <a:stretch/>
          </p:blipFill>
          <p:spPr>
            <a:xfrm>
              <a:off x="4070529" y="1238251"/>
              <a:ext cx="671652" cy="546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35" r="46150"/>
            <a:stretch/>
          </p:blipFill>
          <p:spPr>
            <a:xfrm>
              <a:off x="4302761" y="863334"/>
              <a:ext cx="439420" cy="355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3827780" y="872861"/>
              <a:ext cx="408005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roup 107"/>
          <p:cNvGrpSpPr/>
          <p:nvPr/>
        </p:nvGrpSpPr>
        <p:grpSpPr>
          <a:xfrm>
            <a:off x="-2209800" y="888086"/>
            <a:ext cx="914400" cy="1193802"/>
            <a:chOff x="1695092" y="1103354"/>
            <a:chExt cx="914400" cy="1193802"/>
          </a:xfrm>
          <a:effectLst>
            <a:glow rad="482600">
              <a:schemeClr val="tx1">
                <a:alpha val="71000"/>
              </a:schemeClr>
            </a:glow>
            <a:outerShdw blurRad="76200" dir="18900000" sy="23000" kx="-1200000" algn="bl" rotWithShape="0">
              <a:prstClr val="black">
                <a:alpha val="35000"/>
              </a:prstClr>
            </a:outerShdw>
          </a:effectLst>
        </p:grpSpPr>
        <p:sp>
          <p:nvSpPr>
            <p:cNvPr id="109" name="Rounded Rectangle 108"/>
            <p:cNvSpPr/>
            <p:nvPr/>
          </p:nvSpPr>
          <p:spPr>
            <a:xfrm>
              <a:off x="1695092" y="1103354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 flipV="1">
              <a:off x="1999892" y="2017754"/>
              <a:ext cx="304800" cy="27940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83770" y="2634522"/>
            <a:ext cx="300774" cy="298004"/>
            <a:chOff x="5889115" y="4691250"/>
            <a:chExt cx="300774" cy="298004"/>
          </a:xfrm>
        </p:grpSpPr>
        <p:sp>
          <p:nvSpPr>
            <p:cNvPr id="126" name="Oval 125"/>
            <p:cNvSpPr/>
            <p:nvPr/>
          </p:nvSpPr>
          <p:spPr>
            <a:xfrm>
              <a:off x="5889115" y="4691250"/>
              <a:ext cx="300774" cy="298004"/>
            </a:xfrm>
            <a:prstGeom prst="ellipse">
              <a:avLst/>
            </a:prstGeom>
            <a:solidFill>
              <a:srgbClr val="3399FF">
                <a:alpha val="20000"/>
              </a:srgbClr>
            </a:solidFill>
            <a:ln w="19050">
              <a:solidFill>
                <a:srgbClr val="3399FF">
                  <a:alpha val="8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3787" y="4740651"/>
              <a:ext cx="211429" cy="200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</p:grpSp>
      <p:grpSp>
        <p:nvGrpSpPr>
          <p:cNvPr id="49" name="Group 48"/>
          <p:cNvGrpSpPr/>
          <p:nvPr/>
        </p:nvGrpSpPr>
        <p:grpSpPr>
          <a:xfrm>
            <a:off x="503255" y="863598"/>
            <a:ext cx="914400" cy="1193802"/>
            <a:chOff x="1695092" y="1103354"/>
            <a:chExt cx="914400" cy="1193802"/>
          </a:xfrm>
          <a:solidFill>
            <a:srgbClr val="FFC000"/>
          </a:solidFill>
          <a:effectLst>
            <a:glow rad="139700">
              <a:srgbClr val="FFFF00">
                <a:alpha val="40000"/>
              </a:srgbClr>
            </a:glow>
            <a:outerShdw blurRad="76200" dir="18900000" sy="23000" kx="-1200000" algn="bl" rotWithShape="0">
              <a:prstClr val="black">
                <a:alpha val="35000"/>
              </a:prstClr>
            </a:outerShdw>
          </a:effectLst>
        </p:grpSpPr>
        <p:sp>
          <p:nvSpPr>
            <p:cNvPr id="51" name="Rounded Rectangle 50"/>
            <p:cNvSpPr/>
            <p:nvPr/>
          </p:nvSpPr>
          <p:spPr>
            <a:xfrm>
              <a:off x="1695092" y="1103354"/>
              <a:ext cx="914400" cy="914400"/>
            </a:xfrm>
            <a:prstGeom prst="roundRect">
              <a:avLst>
                <a:gd name="adj" fmla="val 32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 flipV="1">
              <a:off x="1999892" y="2017754"/>
              <a:ext cx="304800" cy="2794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1"/>
          <a:stretch/>
        </p:blipFill>
        <p:spPr>
          <a:xfrm>
            <a:off x="503255" y="1035316"/>
            <a:ext cx="435010" cy="546099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grpSp>
        <p:nvGrpSpPr>
          <p:cNvPr id="13" name="Group 12"/>
          <p:cNvGrpSpPr/>
          <p:nvPr/>
        </p:nvGrpSpPr>
        <p:grpSpPr>
          <a:xfrm>
            <a:off x="754715" y="2672399"/>
            <a:ext cx="411480" cy="411480"/>
            <a:chOff x="3934230" y="4568283"/>
            <a:chExt cx="411480" cy="411480"/>
          </a:xfrm>
        </p:grpSpPr>
        <p:sp>
          <p:nvSpPr>
            <p:cNvPr id="61" name="Rounded Rectangle 60"/>
            <p:cNvSpPr/>
            <p:nvPr/>
          </p:nvSpPr>
          <p:spPr>
            <a:xfrm>
              <a:off x="3934230" y="4568283"/>
              <a:ext cx="411480" cy="411480"/>
            </a:xfrm>
            <a:prstGeom prst="roundRect">
              <a:avLst>
                <a:gd name="adj" fmla="val 3212"/>
              </a:avLst>
            </a:prstGeom>
            <a:solidFill>
              <a:srgbClr val="FFC000"/>
            </a:solidFill>
            <a:ln>
              <a:noFill/>
            </a:ln>
            <a:effectLst>
              <a:glow rad="76200">
                <a:srgbClr val="FFFF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91"/>
            <a:stretch/>
          </p:blipFill>
          <p:spPr>
            <a:xfrm>
              <a:off x="3934230" y="4645556"/>
              <a:ext cx="195755" cy="2457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</p:pic>
      </p:grpSp>
      <p:grpSp>
        <p:nvGrpSpPr>
          <p:cNvPr id="7" name="Group 6"/>
          <p:cNvGrpSpPr/>
          <p:nvPr/>
        </p:nvGrpSpPr>
        <p:grpSpPr>
          <a:xfrm>
            <a:off x="-1752600" y="2590800"/>
            <a:ext cx="668386" cy="662230"/>
            <a:chOff x="265416" y="4633697"/>
            <a:chExt cx="668386" cy="662230"/>
          </a:xfrm>
        </p:grpSpPr>
        <p:sp>
          <p:nvSpPr>
            <p:cNvPr id="56" name="Oval 55"/>
            <p:cNvSpPr/>
            <p:nvPr/>
          </p:nvSpPr>
          <p:spPr>
            <a:xfrm>
              <a:off x="265416" y="4633697"/>
              <a:ext cx="668386" cy="662230"/>
            </a:xfrm>
            <a:prstGeom prst="ellipse">
              <a:avLst/>
            </a:prstGeom>
            <a:solidFill>
              <a:srgbClr val="3399FF">
                <a:alpha val="20000"/>
              </a:srgbClr>
            </a:solidFill>
            <a:ln w="19050">
              <a:solidFill>
                <a:srgbClr val="3399FF">
                  <a:alpha val="8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688" y="4743477"/>
              <a:ext cx="469841" cy="44444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67" y="3334642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4" y="4294201"/>
            <a:ext cx="282071" cy="2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242" y="3306067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88" y="3309938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360" y="3367628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60" y="3334642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67" y="3348578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064" y="3480340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630" y="4251690"/>
            <a:ext cx="282071" cy="2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576" y="4255561"/>
            <a:ext cx="282071" cy="2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748" y="4313251"/>
            <a:ext cx="282071" cy="2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748" y="4280265"/>
            <a:ext cx="282071" cy="2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855" y="4294201"/>
            <a:ext cx="282071" cy="2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452" y="4425963"/>
            <a:ext cx="17229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0" y="304800"/>
            <a:ext cx="511844" cy="44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34" y="381000"/>
            <a:ext cx="255922" cy="220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-939800" y="838200"/>
            <a:ext cx="914400" cy="1193802"/>
            <a:chOff x="-939800" y="838200"/>
            <a:chExt cx="914400" cy="1193802"/>
          </a:xfrm>
        </p:grpSpPr>
        <p:grpSp>
          <p:nvGrpSpPr>
            <p:cNvPr id="77" name="Group 76"/>
            <p:cNvGrpSpPr/>
            <p:nvPr/>
          </p:nvGrpSpPr>
          <p:grpSpPr>
            <a:xfrm>
              <a:off x="-939800" y="838200"/>
              <a:ext cx="914400" cy="1193802"/>
              <a:chOff x="1695092" y="1103354"/>
              <a:chExt cx="914400" cy="1193802"/>
            </a:xfrm>
            <a:solidFill>
              <a:srgbClr val="FFC000"/>
            </a:solidFill>
            <a:effectLst>
              <a:glow rad="139700">
                <a:srgbClr val="FFFF00">
                  <a:alpha val="40000"/>
                </a:srgb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79" name="Rounded Rectangle 78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 flipV="1">
                <a:off x="1999892" y="2017754"/>
                <a:ext cx="304800" cy="27940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91"/>
            <a:stretch/>
          </p:blipFill>
          <p:spPr>
            <a:xfrm>
              <a:off x="-939800" y="1009918"/>
              <a:ext cx="435010" cy="5460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234"/>
            <a:stretch/>
          </p:blipFill>
          <p:spPr>
            <a:xfrm>
              <a:off x="-424989" y="1016001"/>
              <a:ext cx="397933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Group 2"/>
          <p:cNvGrpSpPr/>
          <p:nvPr/>
        </p:nvGrpSpPr>
        <p:grpSpPr>
          <a:xfrm>
            <a:off x="-685800" y="2667000"/>
            <a:ext cx="411480" cy="411480"/>
            <a:chOff x="-685800" y="2667000"/>
            <a:chExt cx="411480" cy="411480"/>
          </a:xfrm>
        </p:grpSpPr>
        <p:grpSp>
          <p:nvGrpSpPr>
            <p:cNvPr id="102" name="Group 101"/>
            <p:cNvGrpSpPr/>
            <p:nvPr/>
          </p:nvGrpSpPr>
          <p:grpSpPr>
            <a:xfrm>
              <a:off x="-685800" y="2667000"/>
              <a:ext cx="411480" cy="411480"/>
              <a:chOff x="3934230" y="4568283"/>
              <a:chExt cx="411480" cy="41148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934230" y="4568283"/>
                <a:ext cx="411480" cy="411480"/>
              </a:xfrm>
              <a:prstGeom prst="roundRect">
                <a:avLst>
                  <a:gd name="adj" fmla="val 3212"/>
                </a:avLst>
              </a:prstGeom>
              <a:solidFill>
                <a:srgbClr val="FFC000"/>
              </a:solidFill>
              <a:ln>
                <a:noFill/>
              </a:ln>
              <a:effectLst>
                <a:glow rad="76200">
                  <a:srgbClr val="FFFF0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pic>
            <p:nvPicPr>
              <p:cNvPr id="104" name="Picture 10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691"/>
              <a:stretch/>
            </p:blipFill>
            <p:spPr>
              <a:xfrm>
                <a:off x="3934230" y="4645556"/>
                <a:ext cx="195755" cy="24574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</p:pic>
        </p:grpSp>
        <p:pic>
          <p:nvPicPr>
            <p:cNvPr id="105" name="Picture 10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420"/>
            <a:stretch/>
          </p:blipFill>
          <p:spPr>
            <a:xfrm>
              <a:off x="-465630" y="2746375"/>
              <a:ext cx="189405" cy="24574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55852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3</Words>
  <Application>Microsoft Macintosh PowerPoint</Application>
  <PresentationFormat>On-screen Show (4:3)</PresentationFormat>
  <Paragraphs>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 Elad</dc:creator>
  <cp:lastModifiedBy>ELAD BEN-ISRAEL</cp:lastModifiedBy>
  <cp:revision>21</cp:revision>
  <dcterms:created xsi:type="dcterms:W3CDTF">2011-06-11T16:09:00Z</dcterms:created>
  <dcterms:modified xsi:type="dcterms:W3CDTF">2011-11-23T18:12:40Z</dcterms:modified>
</cp:coreProperties>
</file>