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000"/>
    <a:srgbClr val="003300"/>
    <a:srgbClr val="006600"/>
    <a:srgbClr val="920000"/>
    <a:srgbClr val="FFCC00"/>
    <a:srgbClr val="7F7F7F"/>
    <a:srgbClr val="009600"/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30" y="1068"/>
      </p:cViewPr>
      <p:guideLst>
        <p:guide orient="horz" pos="1104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3AB43-9DF9-4396-AD1B-929722CB7683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585EF-4EFB-4B70-B052-581F345C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7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585EF-4EFB-4B70-B052-581F345C4F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7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7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2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0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2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8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7475-8BF2-445C-952C-63D11917574B}" type="datetimeFigureOut">
              <a:rPr lang="en-US" smtClean="0"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458A-FF8F-4AE2-992F-C7397599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2263" y="2514106"/>
            <a:ext cx="6096000" cy="9144000"/>
          </a:xfrm>
          <a:prstGeom prst="rect">
            <a:avLst/>
          </a:prstGeom>
        </p:spPr>
      </p:pic>
      <p:pic>
        <p:nvPicPr>
          <p:cNvPr id="1032" name="Picture 8" descr="F:\Share\Screen shot 2011-06-05 at 6.26.47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0" y="-3398287"/>
            <a:ext cx="7377113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Users\Administrator\Desktop\icons\Bike sig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63" y="-1752600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Users\Administrator\Desktop\icons\100px-USDOT_highway_sign_bicycle_symbol_-_black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881" y="-2514600"/>
            <a:ext cx="9525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849327" y="-3398287"/>
            <a:ext cx="1943100" cy="1512081"/>
            <a:chOff x="685801" y="1676767"/>
            <a:chExt cx="144780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685801" y="1676767"/>
              <a:ext cx="1447800" cy="914400"/>
            </a:xfrm>
            <a:prstGeom prst="roundRect">
              <a:avLst>
                <a:gd name="adj" fmla="val 50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100" y="1787920"/>
              <a:ext cx="1202459" cy="707630"/>
            </a:xfrm>
            <a:prstGeom prst="rect">
              <a:avLst/>
            </a:prstGeom>
          </p:spPr>
        </p:pic>
      </p:grpSp>
      <p:sp>
        <p:nvSpPr>
          <p:cNvPr id="4" name="Rounded Rectangle 3"/>
          <p:cNvSpPr/>
          <p:nvPr/>
        </p:nvSpPr>
        <p:spPr>
          <a:xfrm>
            <a:off x="6435291" y="3021696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3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345171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>
          <a:xfrm>
            <a:off x="2000250" y="1542381"/>
            <a:ext cx="5033963" cy="2267619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00250" y="1809750"/>
            <a:ext cx="50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 </a:t>
            </a:r>
            <a:r>
              <a:rPr lang="he-IL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340מ'</a:t>
            </a:r>
            <a:endParaRPr lang="he-IL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-620600"/>
            <a:ext cx="914400" cy="587813"/>
          </a:xfrm>
          <a:prstGeom prst="rect">
            <a:avLst/>
          </a:prstGeom>
        </p:spPr>
      </p:pic>
      <p:pic>
        <p:nvPicPr>
          <p:cNvPr id="1034" name="Picture 10" descr="d:\Users\Administrator\Desktop\icons\Navigate@2x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927" y="-367524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d:\Users\Administrator\Desktop\icons\Problem@x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-370225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stCxn id="19" idx="0"/>
            <a:endCxn id="19" idx="2"/>
          </p:cNvCxnSpPr>
          <p:nvPr/>
        </p:nvCxnSpPr>
        <p:spPr>
          <a:xfrm>
            <a:off x="3302139" y="2525125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240876" y="2525125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2141" y="2596374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1447861"/>
            <a:ext cx="850892" cy="533521"/>
          </a:xfrm>
          <a:prstGeom prst="rect">
            <a:avLst/>
          </a:prstGeom>
          <a:solidFill>
            <a:srgbClr val="006600"/>
          </a:solidFill>
        </p:spPr>
      </p:pic>
      <p:cxnSp>
        <p:nvCxnSpPr>
          <p:cNvPr id="44" name="Straight Connector 43"/>
          <p:cNvCxnSpPr>
            <a:stCxn id="19" idx="0"/>
            <a:endCxn id="19" idx="2"/>
          </p:cNvCxnSpPr>
          <p:nvPr/>
        </p:nvCxnSpPr>
        <p:spPr>
          <a:xfrm>
            <a:off x="3302139" y="2525125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561523" y="2525124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756428" y="2641871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22125" y="2596557"/>
            <a:ext cx="106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stCxn id="45" idx="0"/>
            <a:endCxn id="45" idx="2"/>
          </p:cNvCxnSpPr>
          <p:nvPr/>
        </p:nvCxnSpPr>
        <p:spPr>
          <a:xfrm>
            <a:off x="5622786" y="2525124"/>
            <a:ext cx="0" cy="9038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3627438" y="28643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d:\Users\Administrator\Desktop\icons\detail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65878" y="3511550"/>
            <a:ext cx="584200" cy="596900"/>
          </a:xfrm>
          <a:prstGeom prst="rect">
            <a:avLst/>
          </a:prstGeom>
          <a:noFill/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2" y="2717538"/>
            <a:ext cx="794658" cy="530274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-474364" y="3012904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0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23792" y="336379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ounded Rectangle 80"/>
          <p:cNvSpPr/>
          <p:nvPr/>
        </p:nvSpPr>
        <p:spPr>
          <a:xfrm>
            <a:off x="-4909405" y="1533589"/>
            <a:ext cx="5033963" cy="4727511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-5715000" y="345171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-4909405" y="1713039"/>
            <a:ext cx="5033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8764" y="-903507"/>
            <a:ext cx="914400" cy="587813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-4924646" y="3319046"/>
            <a:ext cx="5033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345m</a:t>
            </a:r>
            <a:endParaRPr lang="he-IL" sz="16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86" name="Straight Connector 85"/>
          <p:cNvCxnSpPr>
            <a:stCxn id="87" idx="0"/>
            <a:endCxn id="87" idx="2"/>
          </p:cNvCxnSpPr>
          <p:nvPr/>
        </p:nvCxnSpPr>
        <p:spPr>
          <a:xfrm>
            <a:off x="-3607516" y="2280737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-4668779" y="228073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-3607514" y="2351986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Straight Connector 88"/>
          <p:cNvCxnSpPr>
            <a:stCxn id="87" idx="0"/>
            <a:endCxn id="87" idx="2"/>
          </p:cNvCxnSpPr>
          <p:nvPr/>
        </p:nvCxnSpPr>
        <p:spPr>
          <a:xfrm>
            <a:off x="-3607516" y="2280737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2348132" y="2280736"/>
            <a:ext cx="2122526" cy="903875"/>
            <a:chOff x="2327236" y="2479710"/>
            <a:chExt cx="2122526" cy="903875"/>
          </a:xfrm>
          <a:solidFill>
            <a:srgbClr val="920000"/>
          </a:solidFill>
        </p:grpSpPr>
        <p:sp>
          <p:nvSpPr>
            <p:cNvPr id="91" name="Rounded Rectangle 90"/>
            <p:cNvSpPr/>
            <p:nvPr/>
          </p:nvSpPr>
          <p:spPr>
            <a:xfrm>
              <a:off x="2327236" y="2479710"/>
              <a:ext cx="2122526" cy="903875"/>
            </a:xfrm>
            <a:prstGeom prst="roundRect">
              <a:avLst>
                <a:gd name="adj" fmla="val 5033"/>
              </a:avLst>
            </a:prstGeom>
            <a:grpFill/>
            <a:ln w="3175">
              <a:noFill/>
            </a:ln>
            <a:effectLst>
              <a:glow rad="101600">
                <a:schemeClr val="tx1">
                  <a:alpha val="6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00" b="1" u="sng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2522141" y="2596457"/>
              <a:ext cx="640080" cy="640080"/>
            </a:xfrm>
            <a:prstGeom prst="roundRect">
              <a:avLst>
                <a:gd name="adj" fmla="val 9200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</a:t>
              </a:r>
              <a:endParaRPr 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87838" y="2551143"/>
              <a:ext cx="1061923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4400" b="1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defRPr>
              </a:lvl1pPr>
            </a:lstStyle>
            <a:p>
              <a:r>
                <a:rPr lang="he-IL" dirty="0" smtClean="0">
                  <a:solidFill>
                    <a:schemeClr val="bg1"/>
                  </a:solidFill>
                </a:rPr>
                <a:t>0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Straight Connector 93"/>
          <p:cNvCxnSpPr>
            <a:stCxn id="91" idx="0"/>
            <a:endCxn id="91" idx="2"/>
          </p:cNvCxnSpPr>
          <p:nvPr/>
        </p:nvCxnSpPr>
        <p:spPr>
          <a:xfrm>
            <a:off x="-1286869" y="2280736"/>
            <a:ext cx="0" cy="903875"/>
          </a:xfrm>
          <a:prstGeom prst="line">
            <a:avLst/>
          </a:prstGeom>
          <a:ln w="9525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-3282217" y="27764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7543" y="2473150"/>
            <a:ext cx="794658" cy="530274"/>
          </a:xfrm>
          <a:prstGeom prst="rect">
            <a:avLst/>
          </a:prstGeom>
        </p:spPr>
      </p:pic>
      <p:sp>
        <p:nvSpPr>
          <p:cNvPr id="1039" name="Rounded Rectangle 1038"/>
          <p:cNvSpPr/>
          <p:nvPr/>
        </p:nvSpPr>
        <p:spPr>
          <a:xfrm>
            <a:off x="-4676490" y="4508301"/>
            <a:ext cx="4450884" cy="616149"/>
          </a:xfrm>
          <a:prstGeom prst="roundRect">
            <a:avLst>
              <a:gd name="adj" fmla="val 11956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תקלה בתחנה</a:t>
            </a:r>
            <a:endParaRPr lang="en-US" sz="2400" dirty="0"/>
          </a:p>
        </p:txBody>
      </p:sp>
      <p:sp>
        <p:nvSpPr>
          <p:cNvPr id="99" name="Rounded Rectangle 98"/>
          <p:cNvSpPr/>
          <p:nvPr/>
        </p:nvSpPr>
        <p:spPr>
          <a:xfrm>
            <a:off x="-4676491" y="3766056"/>
            <a:ext cx="4450883" cy="616149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נווט לתחנה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13860028" y="3259088"/>
            <a:ext cx="914400" cy="914033"/>
          </a:xfrm>
          <a:prstGeom prst="roundRect">
            <a:avLst>
              <a:gd name="adj" fmla="val 92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" pitchFamily="34" charset="0"/>
                <a:cs typeface="Arial" pitchFamily="34" charset="0"/>
              </a:rPr>
              <a:t>P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" name="Picture 9" descr="F:\Share\Screen shot 2011-06-05 at 6.34.48 PM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53963"/>
            <a:ext cx="6553200" cy="958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ounded Rectangle 101"/>
          <p:cNvSpPr/>
          <p:nvPr/>
        </p:nvSpPr>
        <p:spPr>
          <a:xfrm>
            <a:off x="9563100" y="1551172"/>
            <a:ext cx="4762500" cy="2868428"/>
          </a:xfrm>
          <a:prstGeom prst="roundRect">
            <a:avLst>
              <a:gd name="adj" fmla="val 4757"/>
            </a:avLst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8619392" y="362755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Connector 105"/>
          <p:cNvCxnSpPr>
            <a:stCxn id="107" idx="0"/>
            <a:endCxn id="107" idx="2"/>
          </p:cNvCxnSpPr>
          <p:nvPr/>
        </p:nvCxnSpPr>
        <p:spPr>
          <a:xfrm>
            <a:off x="10803076" y="2514106"/>
            <a:ext cx="0" cy="903875"/>
          </a:xfrm>
          <a:prstGeom prst="line">
            <a:avLst/>
          </a:prstGeom>
          <a:solidFill>
            <a:srgbClr val="006600"/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9741813" y="2514106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0803078" y="2585355"/>
            <a:ext cx="1061262" cy="769441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Connector 108"/>
          <p:cNvCxnSpPr>
            <a:stCxn id="107" idx="0"/>
            <a:endCxn id="107" idx="2"/>
          </p:cNvCxnSpPr>
          <p:nvPr/>
        </p:nvCxnSpPr>
        <p:spPr>
          <a:xfrm>
            <a:off x="10803076" y="2514106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2062460" y="2514105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2282765" y="2637202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3123062" y="2585538"/>
            <a:ext cx="1061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400" b="1">
                <a:solidFill>
                  <a:srgbClr val="0099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he-IL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3" name="Straight Connector 112"/>
          <p:cNvCxnSpPr>
            <a:stCxn id="110" idx="0"/>
            <a:endCxn id="110" idx="2"/>
          </p:cNvCxnSpPr>
          <p:nvPr/>
        </p:nvCxnSpPr>
        <p:spPr>
          <a:xfrm>
            <a:off x="13123723" y="2514105"/>
            <a:ext cx="0" cy="9038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utoShape 13" descr="https://mail.google.com/mail/?ui=2&amp;ik=a627cd5cb9&amp;view=att&amp;th=13057cab736022ae&amp;attid=0.1&amp;disp=inline&amp;realattid=f_gohr5xoj1&amp;zw"/>
          <p:cNvSpPr>
            <a:spLocks noChangeAspect="1" noChangeArrowheads="1"/>
          </p:cNvSpPr>
          <p:nvPr/>
        </p:nvSpPr>
        <p:spPr bwMode="auto">
          <a:xfrm>
            <a:off x="11128375" y="29522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649" y="2706519"/>
            <a:ext cx="794658" cy="530274"/>
          </a:xfrm>
          <a:prstGeom prst="rect">
            <a:avLst/>
          </a:prstGeom>
        </p:spPr>
      </p:pic>
      <p:sp>
        <p:nvSpPr>
          <p:cNvPr id="117" name="Rounded Rectangle 116"/>
          <p:cNvSpPr/>
          <p:nvPr/>
        </p:nvSpPr>
        <p:spPr>
          <a:xfrm>
            <a:off x="9741814" y="3650290"/>
            <a:ext cx="2122526" cy="616149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תקלה</a:t>
            </a:r>
            <a:endParaRPr lang="en-US" sz="2400" dirty="0"/>
          </a:p>
        </p:txBody>
      </p:sp>
      <p:sp>
        <p:nvSpPr>
          <p:cNvPr id="118" name="Rounded Rectangle 117"/>
          <p:cNvSpPr/>
          <p:nvPr/>
        </p:nvSpPr>
        <p:spPr>
          <a:xfrm>
            <a:off x="12062460" y="3650290"/>
            <a:ext cx="2122525" cy="61614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נווט לתחנה</a:t>
            </a:r>
          </a:p>
        </p:txBody>
      </p:sp>
      <p:cxnSp>
        <p:nvCxnSpPr>
          <p:cNvPr id="1044" name="Straight Connector 1043"/>
          <p:cNvCxnSpPr/>
          <p:nvPr/>
        </p:nvCxnSpPr>
        <p:spPr>
          <a:xfrm>
            <a:off x="9563100" y="3542539"/>
            <a:ext cx="47625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ounded Rectangle 133"/>
          <p:cNvSpPr/>
          <p:nvPr/>
        </p:nvSpPr>
        <p:spPr>
          <a:xfrm>
            <a:off x="-4676490" y="5257800"/>
            <a:ext cx="4450884" cy="616149"/>
          </a:xfrm>
          <a:prstGeom prst="roundRect">
            <a:avLst>
              <a:gd name="adj" fmla="val 11956"/>
            </a:avLst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400" dirty="0" smtClean="0"/>
              <a:t>דווח על </a:t>
            </a:r>
            <a:r>
              <a:rPr lang="he-IL" sz="2400" smtClean="0"/>
              <a:t>תקלה באופניים</a:t>
            </a:r>
            <a:endParaRPr lang="en-US" sz="2400" dirty="0"/>
          </a:p>
        </p:txBody>
      </p:sp>
      <p:pic>
        <p:nvPicPr>
          <p:cNvPr id="135" name="Picture 14" descr="d:\Users\Administrator\Desktop\icons\detail.png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743777" y="5962650"/>
            <a:ext cx="584200" cy="596900"/>
          </a:xfrm>
          <a:prstGeom prst="rect">
            <a:avLst/>
          </a:prstGeom>
          <a:noFill/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/>
          <p:cNvSpPr txBox="1"/>
          <p:nvPr/>
        </p:nvSpPr>
        <p:spPr>
          <a:xfrm>
            <a:off x="9563101" y="1900535"/>
            <a:ext cx="475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דרך נמיר – סמינר הקיבוצים </a:t>
            </a:r>
            <a:r>
              <a:rPr lang="he-IL" sz="1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340מ'</a:t>
            </a:r>
            <a:endParaRPr lang="he-IL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-12300763" y="3561589"/>
            <a:ext cx="4953000" cy="2868428"/>
          </a:xfrm>
          <a:prstGeom prst="roundRect">
            <a:avLst>
              <a:gd name="adj" fmla="val 2433"/>
            </a:avLst>
          </a:prstGeom>
          <a:gradFill>
            <a:gsLst>
              <a:gs pos="0">
                <a:schemeClr val="tx1"/>
              </a:gs>
              <a:gs pos="100000">
                <a:schemeClr val="tx1">
                  <a:lumMod val="65000"/>
                  <a:lumOff val="35000"/>
                  <a:alpha val="50000"/>
                </a:schemeClr>
              </a:gs>
            </a:gsLst>
            <a:lin ang="5400000" scaled="0"/>
          </a:gradFill>
          <a:ln>
            <a:noFill/>
          </a:ln>
          <a:effectLst>
            <a:outerShdw blurRad="139700" dist="1397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-9715500" y="436443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-12066626" y="4382204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9200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28526" y="1447902"/>
            <a:ext cx="794658" cy="530274"/>
          </a:xfrm>
          <a:prstGeom prst="rect">
            <a:avLst/>
          </a:prstGeom>
        </p:spPr>
      </p:pic>
      <p:sp>
        <p:nvSpPr>
          <p:cNvPr id="130" name="Rounded Rectangle 129"/>
          <p:cNvSpPr/>
          <p:nvPr/>
        </p:nvSpPr>
        <p:spPr>
          <a:xfrm>
            <a:off x="-8250377" y="1491287"/>
            <a:ext cx="640080" cy="640080"/>
          </a:xfrm>
          <a:prstGeom prst="roundRect">
            <a:avLst>
              <a:gd name="adj" fmla="val 92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-11085373" y="-2966538"/>
            <a:ext cx="4443172" cy="903875"/>
          </a:xfrm>
          <a:prstGeom prst="roundRect">
            <a:avLst>
              <a:gd name="adj" fmla="val 5033"/>
            </a:avLst>
          </a:prstGeom>
          <a:solidFill>
            <a:schemeClr val="bg1">
              <a:lumMod val="75000"/>
            </a:schemeClr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-12066626" y="5539333"/>
            <a:ext cx="2122526" cy="556885"/>
          </a:xfrm>
          <a:prstGeom prst="roundRect">
            <a:avLst>
              <a:gd name="adj" fmla="val 1195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8" name="Rounded Rectangle 77"/>
          <p:cNvSpPr/>
          <p:nvPr/>
        </p:nvSpPr>
        <p:spPr>
          <a:xfrm>
            <a:off x="-10885526" y="-1425332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0066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Straight Connector 95"/>
          <p:cNvCxnSpPr>
            <a:stCxn id="78" idx="0"/>
            <a:endCxn id="78" idx="2"/>
          </p:cNvCxnSpPr>
          <p:nvPr/>
        </p:nvCxnSpPr>
        <p:spPr>
          <a:xfrm>
            <a:off x="-9824263" y="-1425332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-10372903" y="247697"/>
            <a:ext cx="2122526" cy="903875"/>
          </a:xfrm>
          <a:prstGeom prst="roundRect">
            <a:avLst>
              <a:gd name="adj" fmla="val 5033"/>
            </a:avLst>
          </a:prstGeom>
          <a:solidFill>
            <a:srgbClr val="C00000"/>
          </a:solidFill>
          <a:ln w="3175">
            <a:noFill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b="1" u="sng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4" name="Straight Connector 103"/>
          <p:cNvCxnSpPr>
            <a:stCxn id="98" idx="0"/>
            <a:endCxn id="98" idx="2"/>
          </p:cNvCxnSpPr>
          <p:nvPr/>
        </p:nvCxnSpPr>
        <p:spPr>
          <a:xfrm>
            <a:off x="-9311640" y="247697"/>
            <a:ext cx="0" cy="903875"/>
          </a:xfrm>
          <a:prstGeom prst="line">
            <a:avLst/>
          </a:prstGeom>
          <a:solidFill>
            <a:srgbClr val="006600"/>
          </a:solidFill>
          <a:ln w="9525">
            <a:solidFill>
              <a:srgbClr val="5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9" descr="F:\Share\Screen shot 2011-06-05 at 6.34.48 PM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72"/>
          <a:stretch/>
        </p:blipFill>
        <p:spPr bwMode="auto">
          <a:xfrm>
            <a:off x="1194655" y="353963"/>
            <a:ext cx="6553200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Rounded Rectangle 104"/>
          <p:cNvSpPr/>
          <p:nvPr/>
        </p:nvSpPr>
        <p:spPr>
          <a:xfrm>
            <a:off x="-9732823" y="5562898"/>
            <a:ext cx="2122526" cy="556885"/>
          </a:xfrm>
          <a:prstGeom prst="roundRect">
            <a:avLst>
              <a:gd name="adj" fmla="val 119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16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61" y="7462701"/>
            <a:ext cx="558730" cy="55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7">
            <a:duotone>
              <a:prstClr val="black"/>
              <a:schemeClr val="bg1">
                <a:lumMod val="9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71" y="7126193"/>
            <a:ext cx="1117460" cy="111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7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5587</TotalTime>
  <Words>49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 Elad</dc:creator>
  <cp:lastModifiedBy>Nir Elad</cp:lastModifiedBy>
  <cp:revision>28</cp:revision>
  <dcterms:created xsi:type="dcterms:W3CDTF">2011-06-05T15:06:59Z</dcterms:created>
  <dcterms:modified xsi:type="dcterms:W3CDTF">2011-06-12T09:35:10Z</dcterms:modified>
</cp:coreProperties>
</file>