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F15"/>
    <a:srgbClr val="122362"/>
    <a:srgbClr val="2ABC2A"/>
    <a:srgbClr val="39CC2E"/>
    <a:srgbClr val="A4E692"/>
    <a:srgbClr val="B92929"/>
    <a:srgbClr val="5F1515"/>
    <a:srgbClr val="BC2A2A"/>
    <a:srgbClr val="E69292"/>
    <a:srgbClr val="CC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11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3AB43-9DF9-4396-AD1B-929722CB768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85EF-4EFB-4B70-B052-581F345C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85EF-4EFB-4B70-B052-581F345C4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85EF-4EFB-4B70-B052-581F345C4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2263" y="2514106"/>
            <a:ext cx="6096000" cy="9144000"/>
          </a:xfrm>
          <a:prstGeom prst="rect">
            <a:avLst/>
          </a:prstGeom>
        </p:spPr>
      </p:pic>
      <p:pic>
        <p:nvPicPr>
          <p:cNvPr id="1032" name="Picture 8" descr="F:\Share\Screen shot 2011-06-05 at 6.26.47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-3398287"/>
            <a:ext cx="7377113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Administrator\Desktop\icons\Bike 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-1752600"/>
            <a:ext cx="190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Administrator\Desktop\icons\100px-USDOT_highway_sign_bicycle_symbol_-_blac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81" y="-2514600"/>
            <a:ext cx="9525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849327" y="-3398287"/>
            <a:ext cx="1943100" cy="1512081"/>
            <a:chOff x="685801" y="1676767"/>
            <a:chExt cx="14478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685801" y="1676767"/>
              <a:ext cx="1447800" cy="914400"/>
            </a:xfrm>
            <a:prstGeom prst="roundRect">
              <a:avLst>
                <a:gd name="adj" fmla="val 50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" y="1787920"/>
              <a:ext cx="1202459" cy="707630"/>
            </a:xfrm>
            <a:prstGeom prst="rect">
              <a:avLst/>
            </a:prstGeom>
          </p:spPr>
        </p:pic>
      </p:grpSp>
      <p:sp>
        <p:nvSpPr>
          <p:cNvPr id="4" name="Rounded Rectangle 3"/>
          <p:cNvSpPr/>
          <p:nvPr/>
        </p:nvSpPr>
        <p:spPr>
          <a:xfrm>
            <a:off x="6435291" y="3021696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45171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2000250" y="1542381"/>
            <a:ext cx="5033963" cy="2267619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00250" y="1809750"/>
            <a:ext cx="50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 </a:t>
            </a:r>
            <a:r>
              <a:rPr lang="he-IL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340מ'</a:t>
            </a:r>
            <a:endParaRPr lang="he-IL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-620600"/>
            <a:ext cx="914400" cy="587813"/>
          </a:xfrm>
          <a:prstGeom prst="rect">
            <a:avLst/>
          </a:prstGeom>
        </p:spPr>
      </p:pic>
      <p:pic>
        <p:nvPicPr>
          <p:cNvPr id="1034" name="Picture 10" descr="d:\Users\Administrator\Desktop\icons\Navigate@2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927" y="-367524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sers\Administrator\Desktop\icons\Problem@x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-370225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9" idx="0"/>
            <a:endCxn id="19" idx="2"/>
          </p:cNvCxnSpPr>
          <p:nvPr/>
        </p:nvCxnSpPr>
        <p:spPr>
          <a:xfrm>
            <a:off x="3302139" y="2525125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240876" y="2525125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2141" y="2596374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-1447861"/>
            <a:ext cx="850892" cy="533521"/>
          </a:xfrm>
          <a:prstGeom prst="rect">
            <a:avLst/>
          </a:prstGeom>
          <a:solidFill>
            <a:srgbClr val="006600"/>
          </a:solidFill>
        </p:spPr>
      </p:pic>
      <p:cxnSp>
        <p:nvCxnSpPr>
          <p:cNvPr id="44" name="Straight Connector 43"/>
          <p:cNvCxnSpPr>
            <a:stCxn id="19" idx="0"/>
            <a:endCxn id="19" idx="2"/>
          </p:cNvCxnSpPr>
          <p:nvPr/>
        </p:nvCxnSpPr>
        <p:spPr>
          <a:xfrm>
            <a:off x="3302139" y="2525125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561523" y="2525124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56428" y="2641871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22125" y="2596557"/>
            <a:ext cx="1061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5" idx="0"/>
            <a:endCxn id="45" idx="2"/>
          </p:cNvCxnSpPr>
          <p:nvPr/>
        </p:nvCxnSpPr>
        <p:spPr>
          <a:xfrm>
            <a:off x="5622786" y="2525124"/>
            <a:ext cx="0" cy="9038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3627438" y="2864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d:\Users\Administrator\Desktop\icons\detail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65878" y="3511550"/>
            <a:ext cx="584200" cy="596900"/>
          </a:xfrm>
          <a:prstGeom prst="rect">
            <a:avLst/>
          </a:prstGeom>
          <a:noFill/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2" y="2717538"/>
            <a:ext cx="794658" cy="530274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-474364" y="3012904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3792" y="336379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ed Rectangle 80"/>
          <p:cNvSpPr/>
          <p:nvPr/>
        </p:nvSpPr>
        <p:spPr>
          <a:xfrm>
            <a:off x="-4909405" y="1533589"/>
            <a:ext cx="5033963" cy="4727511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-5715000" y="345171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-4909405" y="1713039"/>
            <a:ext cx="50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764" y="-903507"/>
            <a:ext cx="914400" cy="587813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-4924646" y="3319046"/>
            <a:ext cx="503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345m</a:t>
            </a:r>
            <a:endParaRPr lang="he-IL" sz="1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6" name="Straight Connector 85"/>
          <p:cNvCxnSpPr>
            <a:stCxn id="87" idx="0"/>
            <a:endCxn id="87" idx="2"/>
          </p:cNvCxnSpPr>
          <p:nvPr/>
        </p:nvCxnSpPr>
        <p:spPr>
          <a:xfrm>
            <a:off x="-3607516" y="2280737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-4668779" y="228073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3607514" y="2351986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Straight Connector 88"/>
          <p:cNvCxnSpPr>
            <a:stCxn id="87" idx="0"/>
            <a:endCxn id="87" idx="2"/>
          </p:cNvCxnSpPr>
          <p:nvPr/>
        </p:nvCxnSpPr>
        <p:spPr>
          <a:xfrm>
            <a:off x="-3607516" y="2280737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2348132" y="2280736"/>
            <a:ext cx="2122526" cy="903875"/>
            <a:chOff x="2327236" y="2479710"/>
            <a:chExt cx="2122526" cy="903875"/>
          </a:xfrm>
          <a:solidFill>
            <a:srgbClr val="920000"/>
          </a:solidFill>
        </p:grpSpPr>
        <p:sp>
          <p:nvSpPr>
            <p:cNvPr id="91" name="Rounded Rectangle 90"/>
            <p:cNvSpPr/>
            <p:nvPr/>
          </p:nvSpPr>
          <p:spPr>
            <a:xfrm>
              <a:off x="2327236" y="2479710"/>
              <a:ext cx="2122526" cy="903875"/>
            </a:xfrm>
            <a:prstGeom prst="roundRect">
              <a:avLst>
                <a:gd name="adj" fmla="val 5033"/>
              </a:avLst>
            </a:prstGeom>
            <a:grpFill/>
            <a:ln w="3175">
              <a:noFill/>
            </a:ln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522141" y="2596457"/>
              <a:ext cx="640080" cy="640080"/>
            </a:xfrm>
            <a:prstGeom prst="roundRect">
              <a:avLst>
                <a:gd name="adj" fmla="val 92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87838" y="2551143"/>
              <a:ext cx="1061923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4400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he-IL" dirty="0" smtClean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Connector 93"/>
          <p:cNvCxnSpPr>
            <a:stCxn id="91" idx="0"/>
            <a:endCxn id="91" idx="2"/>
          </p:cNvCxnSpPr>
          <p:nvPr/>
        </p:nvCxnSpPr>
        <p:spPr>
          <a:xfrm>
            <a:off x="-1286869" y="2280736"/>
            <a:ext cx="0" cy="903875"/>
          </a:xfrm>
          <a:prstGeom prst="line">
            <a:avLst/>
          </a:prstGeom>
          <a:ln w="9525">
            <a:solidFill>
              <a:srgbClr val="5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-3282217" y="2776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7543" y="2473150"/>
            <a:ext cx="794658" cy="530274"/>
          </a:xfrm>
          <a:prstGeom prst="rect">
            <a:avLst/>
          </a:prstGeom>
        </p:spPr>
      </p:pic>
      <p:sp>
        <p:nvSpPr>
          <p:cNvPr id="1039" name="Rounded Rectangle 1038"/>
          <p:cNvSpPr/>
          <p:nvPr/>
        </p:nvSpPr>
        <p:spPr>
          <a:xfrm>
            <a:off x="-4676490" y="4508301"/>
            <a:ext cx="4450884" cy="616149"/>
          </a:xfrm>
          <a:prstGeom prst="roundRect">
            <a:avLst>
              <a:gd name="adj" fmla="val 11956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תקלה בתחנה</a:t>
            </a:r>
            <a:endParaRPr lang="en-US" sz="2400" dirty="0"/>
          </a:p>
        </p:txBody>
      </p:sp>
      <p:sp>
        <p:nvSpPr>
          <p:cNvPr id="99" name="Rounded Rectangle 98"/>
          <p:cNvSpPr/>
          <p:nvPr/>
        </p:nvSpPr>
        <p:spPr>
          <a:xfrm>
            <a:off x="-4676491" y="3766056"/>
            <a:ext cx="4450883" cy="61614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נווט לתחנה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3860028" y="3259088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53963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ounded Rectangle 101"/>
          <p:cNvSpPr/>
          <p:nvPr/>
        </p:nvSpPr>
        <p:spPr>
          <a:xfrm>
            <a:off x="9563100" y="1551172"/>
            <a:ext cx="4762500" cy="2868428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8619392" y="362755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Connector 105"/>
          <p:cNvCxnSpPr>
            <a:stCxn id="107" idx="0"/>
            <a:endCxn id="107" idx="2"/>
          </p:cNvCxnSpPr>
          <p:nvPr/>
        </p:nvCxnSpPr>
        <p:spPr>
          <a:xfrm>
            <a:off x="10803076" y="2514106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9741813" y="2514106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803078" y="2585355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Connector 108"/>
          <p:cNvCxnSpPr>
            <a:stCxn id="107" idx="0"/>
            <a:endCxn id="107" idx="2"/>
          </p:cNvCxnSpPr>
          <p:nvPr/>
        </p:nvCxnSpPr>
        <p:spPr>
          <a:xfrm>
            <a:off x="10803076" y="2514106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2062460" y="2514105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2282765" y="2637202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123062" y="2585538"/>
            <a:ext cx="1061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/>
          <p:cNvCxnSpPr>
            <a:stCxn id="110" idx="0"/>
            <a:endCxn id="110" idx="2"/>
          </p:cNvCxnSpPr>
          <p:nvPr/>
        </p:nvCxnSpPr>
        <p:spPr>
          <a:xfrm>
            <a:off x="13123723" y="2514105"/>
            <a:ext cx="0" cy="9038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11128375" y="2952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649" y="2706519"/>
            <a:ext cx="794658" cy="530274"/>
          </a:xfrm>
          <a:prstGeom prst="rect">
            <a:avLst/>
          </a:prstGeom>
        </p:spPr>
      </p:pic>
      <p:sp>
        <p:nvSpPr>
          <p:cNvPr id="117" name="Rounded Rectangle 116"/>
          <p:cNvSpPr/>
          <p:nvPr/>
        </p:nvSpPr>
        <p:spPr>
          <a:xfrm>
            <a:off x="9741814" y="3650290"/>
            <a:ext cx="2122526" cy="616149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תקלה</a:t>
            </a:r>
            <a:endParaRPr lang="en-US" sz="2400" dirty="0"/>
          </a:p>
        </p:txBody>
      </p:sp>
      <p:sp>
        <p:nvSpPr>
          <p:cNvPr id="118" name="Rounded Rectangle 117"/>
          <p:cNvSpPr/>
          <p:nvPr/>
        </p:nvSpPr>
        <p:spPr>
          <a:xfrm>
            <a:off x="12062460" y="3650290"/>
            <a:ext cx="2122525" cy="61614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נווט לתחנה</a:t>
            </a:r>
          </a:p>
        </p:txBody>
      </p:sp>
      <p:cxnSp>
        <p:nvCxnSpPr>
          <p:cNvPr id="1044" name="Straight Connector 1043"/>
          <p:cNvCxnSpPr/>
          <p:nvPr/>
        </p:nvCxnSpPr>
        <p:spPr>
          <a:xfrm>
            <a:off x="9563100" y="3542539"/>
            <a:ext cx="47625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-4676490" y="5257800"/>
            <a:ext cx="4450884" cy="616149"/>
          </a:xfrm>
          <a:prstGeom prst="roundRect">
            <a:avLst>
              <a:gd name="adj" fmla="val 11956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</a:t>
            </a:r>
            <a:r>
              <a:rPr lang="he-IL" sz="2400" smtClean="0"/>
              <a:t>תקלה באופניים</a:t>
            </a:r>
            <a:endParaRPr lang="en-US" sz="2400" dirty="0"/>
          </a:p>
        </p:txBody>
      </p:sp>
      <p:pic>
        <p:nvPicPr>
          <p:cNvPr id="135" name="Picture 14" descr="d:\Users\Administrator\Desktop\icons\detail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743777" y="5962650"/>
            <a:ext cx="584200" cy="596900"/>
          </a:xfrm>
          <a:prstGeom prst="rect">
            <a:avLst/>
          </a:prstGeom>
          <a:noFill/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9563101" y="1900535"/>
            <a:ext cx="475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 </a:t>
            </a:r>
            <a:r>
              <a:rPr lang="he-IL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340מ'</a:t>
            </a:r>
            <a:endParaRPr lang="he-IL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-12300763" y="3561589"/>
            <a:ext cx="4953000" cy="2868428"/>
          </a:xfrm>
          <a:prstGeom prst="roundRect">
            <a:avLst>
              <a:gd name="adj" fmla="val 2433"/>
            </a:avLst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50000"/>
                </a:schemeClr>
              </a:gs>
            </a:gsLst>
            <a:lin ang="5400000" scaled="0"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-9715500" y="436443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-12066626" y="4382204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9200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8526" y="1447902"/>
            <a:ext cx="794658" cy="530274"/>
          </a:xfrm>
          <a:prstGeom prst="rect">
            <a:avLst/>
          </a:prstGeom>
        </p:spPr>
      </p:pic>
      <p:sp>
        <p:nvSpPr>
          <p:cNvPr id="130" name="Rounded Rectangle 129"/>
          <p:cNvSpPr/>
          <p:nvPr/>
        </p:nvSpPr>
        <p:spPr>
          <a:xfrm>
            <a:off x="-8250377" y="1491287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-11085373" y="-2966538"/>
            <a:ext cx="4443172" cy="903875"/>
          </a:xfrm>
          <a:prstGeom prst="roundRect">
            <a:avLst>
              <a:gd name="adj" fmla="val 5033"/>
            </a:avLst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-12066626" y="5539333"/>
            <a:ext cx="2122526" cy="556885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8" name="Rounded Rectangle 77"/>
          <p:cNvSpPr/>
          <p:nvPr/>
        </p:nvSpPr>
        <p:spPr>
          <a:xfrm>
            <a:off x="-10885526" y="-1425332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>
            <a:stCxn id="78" idx="0"/>
            <a:endCxn id="78" idx="2"/>
          </p:cNvCxnSpPr>
          <p:nvPr/>
        </p:nvCxnSpPr>
        <p:spPr>
          <a:xfrm>
            <a:off x="-9824263" y="-1425332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-10372903" y="24769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C000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Straight Connector 103"/>
          <p:cNvCxnSpPr>
            <a:stCxn id="98" idx="0"/>
            <a:endCxn id="98" idx="2"/>
          </p:cNvCxnSpPr>
          <p:nvPr/>
        </p:nvCxnSpPr>
        <p:spPr>
          <a:xfrm>
            <a:off x="-9311640" y="247697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rgbClr val="5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1194655" y="353963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ounded Rectangle 104"/>
          <p:cNvSpPr/>
          <p:nvPr/>
        </p:nvSpPr>
        <p:spPr>
          <a:xfrm>
            <a:off x="-9732823" y="5562898"/>
            <a:ext cx="2122526" cy="556885"/>
          </a:xfrm>
          <a:prstGeom prst="roundRect">
            <a:avLst>
              <a:gd name="adj" fmla="val 119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1" y="7462701"/>
            <a:ext cx="558730" cy="5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71" y="7126193"/>
            <a:ext cx="1117460" cy="1117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-8077200" y="-558704"/>
            <a:ext cx="2122526" cy="903875"/>
            <a:chOff x="-3076883" y="-4302162"/>
            <a:chExt cx="2122526" cy="903875"/>
          </a:xfrm>
        </p:grpSpPr>
        <p:sp>
          <p:nvSpPr>
            <p:cNvPr id="115" name="Rounded Rectangle 114"/>
            <p:cNvSpPr/>
            <p:nvPr/>
          </p:nvSpPr>
          <p:spPr>
            <a:xfrm>
              <a:off x="-3076883" y="-4302162"/>
              <a:ext cx="2122526" cy="903875"/>
            </a:xfrm>
            <a:prstGeom prst="roundRect">
              <a:avLst>
                <a:gd name="adj" fmla="val 5033"/>
              </a:avLst>
            </a:prstGeom>
            <a:solidFill>
              <a:srgbClr val="FFC000"/>
            </a:solidFill>
            <a:ln w="3175">
              <a:noFill/>
            </a:ln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u="sng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15" idx="0"/>
              <a:endCxn id="115" idx="2"/>
            </p:cNvCxnSpPr>
            <p:nvPr/>
          </p:nvCxnSpPr>
          <p:spPr>
            <a:xfrm>
              <a:off x="-2015620" y="-4302162"/>
              <a:ext cx="0" cy="903875"/>
            </a:xfrm>
            <a:prstGeom prst="line">
              <a:avLst/>
            </a:prstGeom>
            <a:solidFill>
              <a:srgbClr val="006600"/>
            </a:solidFill>
            <a:ln w="9525">
              <a:solidFill>
                <a:srgbClr val="5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7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2263" y="2514106"/>
            <a:ext cx="6096000" cy="9144000"/>
          </a:xfrm>
          <a:prstGeom prst="rect">
            <a:avLst/>
          </a:prstGeom>
        </p:spPr>
      </p:pic>
      <p:pic>
        <p:nvPicPr>
          <p:cNvPr id="1032" name="Picture 8" descr="F:\Share\Screen shot 2011-06-05 at 6.26.47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-3398287"/>
            <a:ext cx="7377113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Administrator\Desktop\icons\Bike 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-1752600"/>
            <a:ext cx="190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Administrator\Desktop\icons\100px-USDOT_highway_sign_bicycle_symbol_-_blac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81" y="-2514600"/>
            <a:ext cx="9525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849327" y="-3398287"/>
            <a:ext cx="1943100" cy="1512081"/>
            <a:chOff x="685801" y="1676767"/>
            <a:chExt cx="14478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685801" y="1676767"/>
              <a:ext cx="1447800" cy="914400"/>
            </a:xfrm>
            <a:prstGeom prst="roundRect">
              <a:avLst>
                <a:gd name="adj" fmla="val 50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" y="1787920"/>
              <a:ext cx="1202459" cy="707630"/>
            </a:xfrm>
            <a:prstGeom prst="rect">
              <a:avLst/>
            </a:prstGeom>
          </p:spPr>
        </p:pic>
      </p:grpSp>
      <p:sp>
        <p:nvSpPr>
          <p:cNvPr id="4" name="Rounded Rectangle 3"/>
          <p:cNvSpPr/>
          <p:nvPr/>
        </p:nvSpPr>
        <p:spPr>
          <a:xfrm>
            <a:off x="6435291" y="3021696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45171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2000250" y="1542381"/>
            <a:ext cx="5033963" cy="2267619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00250" y="1809750"/>
            <a:ext cx="50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 </a:t>
            </a:r>
            <a:r>
              <a:rPr lang="he-IL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340מ'</a:t>
            </a:r>
            <a:endParaRPr lang="he-IL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-620600"/>
            <a:ext cx="914400" cy="587813"/>
          </a:xfrm>
          <a:prstGeom prst="rect">
            <a:avLst/>
          </a:prstGeom>
        </p:spPr>
      </p:pic>
      <p:pic>
        <p:nvPicPr>
          <p:cNvPr id="1034" name="Picture 10" descr="d:\Users\Administrator\Desktop\icons\Navigate@2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927" y="-367524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sers\Administrator\Desktop\icons\Problem@x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-370225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9" idx="0"/>
            <a:endCxn id="19" idx="2"/>
          </p:cNvCxnSpPr>
          <p:nvPr/>
        </p:nvCxnSpPr>
        <p:spPr>
          <a:xfrm>
            <a:off x="3302139" y="2525125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240876" y="2525125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2141" y="2596374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-1447861"/>
            <a:ext cx="850892" cy="533521"/>
          </a:xfrm>
          <a:prstGeom prst="rect">
            <a:avLst/>
          </a:prstGeom>
          <a:solidFill>
            <a:srgbClr val="006600"/>
          </a:solidFill>
        </p:spPr>
      </p:pic>
      <p:cxnSp>
        <p:nvCxnSpPr>
          <p:cNvPr id="44" name="Straight Connector 43"/>
          <p:cNvCxnSpPr>
            <a:stCxn id="19" idx="0"/>
            <a:endCxn id="19" idx="2"/>
          </p:cNvCxnSpPr>
          <p:nvPr/>
        </p:nvCxnSpPr>
        <p:spPr>
          <a:xfrm>
            <a:off x="3302139" y="2525125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561523" y="2525124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56428" y="2641871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22125" y="2596557"/>
            <a:ext cx="1061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5" idx="0"/>
            <a:endCxn id="45" idx="2"/>
          </p:cNvCxnSpPr>
          <p:nvPr/>
        </p:nvCxnSpPr>
        <p:spPr>
          <a:xfrm>
            <a:off x="5622786" y="2525124"/>
            <a:ext cx="0" cy="9038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3627438" y="2864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d:\Users\Administrator\Desktop\icons\detail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65878" y="3511550"/>
            <a:ext cx="584200" cy="596900"/>
          </a:xfrm>
          <a:prstGeom prst="rect">
            <a:avLst/>
          </a:prstGeom>
          <a:noFill/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2" y="2717538"/>
            <a:ext cx="794658" cy="530274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-474364" y="3012904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3792" y="336379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ed Rectangle 80"/>
          <p:cNvSpPr/>
          <p:nvPr/>
        </p:nvSpPr>
        <p:spPr>
          <a:xfrm>
            <a:off x="-4909405" y="1533589"/>
            <a:ext cx="5033963" cy="4727511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-5715000" y="345171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-4909405" y="1713039"/>
            <a:ext cx="50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764" y="-903507"/>
            <a:ext cx="914400" cy="587813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-4924646" y="3319046"/>
            <a:ext cx="503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345m</a:t>
            </a:r>
            <a:endParaRPr lang="he-IL" sz="1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6" name="Straight Connector 85"/>
          <p:cNvCxnSpPr>
            <a:stCxn id="87" idx="0"/>
            <a:endCxn id="87" idx="2"/>
          </p:cNvCxnSpPr>
          <p:nvPr/>
        </p:nvCxnSpPr>
        <p:spPr>
          <a:xfrm>
            <a:off x="-3607516" y="2280737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-4668779" y="228073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3607514" y="2351986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Straight Connector 88"/>
          <p:cNvCxnSpPr>
            <a:stCxn id="87" idx="0"/>
            <a:endCxn id="87" idx="2"/>
          </p:cNvCxnSpPr>
          <p:nvPr/>
        </p:nvCxnSpPr>
        <p:spPr>
          <a:xfrm>
            <a:off x="-3607516" y="2280737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2348132" y="2280736"/>
            <a:ext cx="2122526" cy="903875"/>
            <a:chOff x="2327236" y="2479710"/>
            <a:chExt cx="2122526" cy="903875"/>
          </a:xfrm>
          <a:solidFill>
            <a:srgbClr val="920000"/>
          </a:solidFill>
        </p:grpSpPr>
        <p:sp>
          <p:nvSpPr>
            <p:cNvPr id="91" name="Rounded Rectangle 90"/>
            <p:cNvSpPr/>
            <p:nvPr/>
          </p:nvSpPr>
          <p:spPr>
            <a:xfrm>
              <a:off x="2327236" y="2479710"/>
              <a:ext cx="2122526" cy="903875"/>
            </a:xfrm>
            <a:prstGeom prst="roundRect">
              <a:avLst>
                <a:gd name="adj" fmla="val 5033"/>
              </a:avLst>
            </a:prstGeom>
            <a:grpFill/>
            <a:ln w="3175">
              <a:noFill/>
            </a:ln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522141" y="2596457"/>
              <a:ext cx="640080" cy="640080"/>
            </a:xfrm>
            <a:prstGeom prst="roundRect">
              <a:avLst>
                <a:gd name="adj" fmla="val 92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87838" y="2551143"/>
              <a:ext cx="1061923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4400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he-IL" dirty="0" smtClean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Connector 93"/>
          <p:cNvCxnSpPr>
            <a:stCxn id="91" idx="0"/>
            <a:endCxn id="91" idx="2"/>
          </p:cNvCxnSpPr>
          <p:nvPr/>
        </p:nvCxnSpPr>
        <p:spPr>
          <a:xfrm>
            <a:off x="-1286869" y="2280736"/>
            <a:ext cx="0" cy="903875"/>
          </a:xfrm>
          <a:prstGeom prst="line">
            <a:avLst/>
          </a:prstGeom>
          <a:ln w="9525">
            <a:solidFill>
              <a:srgbClr val="5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-3282217" y="2776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7543" y="2473150"/>
            <a:ext cx="794658" cy="530274"/>
          </a:xfrm>
          <a:prstGeom prst="rect">
            <a:avLst/>
          </a:prstGeom>
        </p:spPr>
      </p:pic>
      <p:sp>
        <p:nvSpPr>
          <p:cNvPr id="1039" name="Rounded Rectangle 1038"/>
          <p:cNvSpPr/>
          <p:nvPr/>
        </p:nvSpPr>
        <p:spPr>
          <a:xfrm>
            <a:off x="-4676490" y="4508301"/>
            <a:ext cx="4450884" cy="616149"/>
          </a:xfrm>
          <a:prstGeom prst="roundRect">
            <a:avLst>
              <a:gd name="adj" fmla="val 11956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תקלה בתחנה</a:t>
            </a:r>
            <a:endParaRPr lang="en-US" sz="2400" dirty="0"/>
          </a:p>
        </p:txBody>
      </p:sp>
      <p:sp>
        <p:nvSpPr>
          <p:cNvPr id="99" name="Rounded Rectangle 98"/>
          <p:cNvSpPr/>
          <p:nvPr/>
        </p:nvSpPr>
        <p:spPr>
          <a:xfrm>
            <a:off x="-4676491" y="3766056"/>
            <a:ext cx="4450883" cy="61614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נווט לתחנה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3860028" y="3259088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53963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ounded Rectangle 101"/>
          <p:cNvSpPr/>
          <p:nvPr/>
        </p:nvSpPr>
        <p:spPr>
          <a:xfrm>
            <a:off x="9563100" y="1551172"/>
            <a:ext cx="4762500" cy="2868428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8619392" y="362755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Connector 105"/>
          <p:cNvCxnSpPr>
            <a:stCxn id="107" idx="0"/>
            <a:endCxn id="107" idx="2"/>
          </p:cNvCxnSpPr>
          <p:nvPr/>
        </p:nvCxnSpPr>
        <p:spPr>
          <a:xfrm>
            <a:off x="10803076" y="2514106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9741813" y="2514106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803078" y="2585355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Connector 108"/>
          <p:cNvCxnSpPr>
            <a:stCxn id="107" idx="0"/>
            <a:endCxn id="107" idx="2"/>
          </p:cNvCxnSpPr>
          <p:nvPr/>
        </p:nvCxnSpPr>
        <p:spPr>
          <a:xfrm>
            <a:off x="10803076" y="2514106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2062460" y="2514105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2282765" y="2637202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123062" y="2585538"/>
            <a:ext cx="1061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/>
          <p:cNvCxnSpPr>
            <a:stCxn id="110" idx="0"/>
            <a:endCxn id="110" idx="2"/>
          </p:cNvCxnSpPr>
          <p:nvPr/>
        </p:nvCxnSpPr>
        <p:spPr>
          <a:xfrm>
            <a:off x="13123723" y="2514105"/>
            <a:ext cx="0" cy="9038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11128375" y="2952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649" y="2706519"/>
            <a:ext cx="794658" cy="530274"/>
          </a:xfrm>
          <a:prstGeom prst="rect">
            <a:avLst/>
          </a:prstGeom>
        </p:spPr>
      </p:pic>
      <p:sp>
        <p:nvSpPr>
          <p:cNvPr id="117" name="Rounded Rectangle 116"/>
          <p:cNvSpPr/>
          <p:nvPr/>
        </p:nvSpPr>
        <p:spPr>
          <a:xfrm>
            <a:off x="9741814" y="3650290"/>
            <a:ext cx="1764386" cy="616149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תקלה</a:t>
            </a:r>
            <a:endParaRPr lang="en-US" sz="2400" dirty="0"/>
          </a:p>
        </p:txBody>
      </p:sp>
      <p:sp>
        <p:nvSpPr>
          <p:cNvPr id="118" name="Rounded Rectangle 117"/>
          <p:cNvSpPr/>
          <p:nvPr/>
        </p:nvSpPr>
        <p:spPr>
          <a:xfrm>
            <a:off x="12420601" y="3652837"/>
            <a:ext cx="1764385" cy="61614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נווט לתחנה</a:t>
            </a:r>
          </a:p>
        </p:txBody>
      </p:sp>
      <p:cxnSp>
        <p:nvCxnSpPr>
          <p:cNvPr id="1044" name="Straight Connector 1043"/>
          <p:cNvCxnSpPr/>
          <p:nvPr/>
        </p:nvCxnSpPr>
        <p:spPr>
          <a:xfrm>
            <a:off x="9563100" y="3542539"/>
            <a:ext cx="47625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-4676490" y="5257800"/>
            <a:ext cx="4450884" cy="616149"/>
          </a:xfrm>
          <a:prstGeom prst="roundRect">
            <a:avLst>
              <a:gd name="adj" fmla="val 11956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</a:t>
            </a:r>
            <a:r>
              <a:rPr lang="he-IL" sz="2400" smtClean="0"/>
              <a:t>תקלה באופניים</a:t>
            </a:r>
            <a:endParaRPr lang="en-US" sz="2400" dirty="0"/>
          </a:p>
        </p:txBody>
      </p:sp>
      <p:pic>
        <p:nvPicPr>
          <p:cNvPr id="135" name="Picture 14" descr="d:\Users\Administrator\Desktop\icons\detail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743777" y="5962650"/>
            <a:ext cx="584200" cy="596900"/>
          </a:xfrm>
          <a:prstGeom prst="rect">
            <a:avLst/>
          </a:prstGeom>
          <a:noFill/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9563101" y="1900535"/>
            <a:ext cx="475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 </a:t>
            </a:r>
            <a:r>
              <a:rPr lang="he-IL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340מ'</a:t>
            </a:r>
            <a:endParaRPr lang="he-IL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-12300763" y="3561589"/>
            <a:ext cx="4953000" cy="2868428"/>
          </a:xfrm>
          <a:prstGeom prst="roundRect">
            <a:avLst>
              <a:gd name="adj" fmla="val 2433"/>
            </a:avLst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50000"/>
                </a:schemeClr>
              </a:gs>
            </a:gsLst>
            <a:lin ang="5400000" scaled="0"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-9715500" y="436443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-12066626" y="4382204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9200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8526" y="1447902"/>
            <a:ext cx="794658" cy="530274"/>
          </a:xfrm>
          <a:prstGeom prst="rect">
            <a:avLst/>
          </a:prstGeom>
        </p:spPr>
      </p:pic>
      <p:sp>
        <p:nvSpPr>
          <p:cNvPr id="130" name="Rounded Rectangle 129"/>
          <p:cNvSpPr/>
          <p:nvPr/>
        </p:nvSpPr>
        <p:spPr>
          <a:xfrm>
            <a:off x="-8250377" y="1491287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-11085373" y="-2966538"/>
            <a:ext cx="4443172" cy="903875"/>
          </a:xfrm>
          <a:prstGeom prst="roundRect">
            <a:avLst>
              <a:gd name="adj" fmla="val 5033"/>
            </a:avLst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-12066626" y="5539333"/>
            <a:ext cx="2122526" cy="556885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8" name="Rounded Rectangle 77"/>
          <p:cNvSpPr/>
          <p:nvPr/>
        </p:nvSpPr>
        <p:spPr>
          <a:xfrm>
            <a:off x="-10885526" y="-1425332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>
            <a:stCxn id="78" idx="0"/>
            <a:endCxn id="78" idx="2"/>
          </p:cNvCxnSpPr>
          <p:nvPr/>
        </p:nvCxnSpPr>
        <p:spPr>
          <a:xfrm>
            <a:off x="-9824263" y="-1425332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-10372903" y="24769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C000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Straight Connector 103"/>
          <p:cNvCxnSpPr>
            <a:stCxn id="98" idx="0"/>
            <a:endCxn id="98" idx="2"/>
          </p:cNvCxnSpPr>
          <p:nvPr/>
        </p:nvCxnSpPr>
        <p:spPr>
          <a:xfrm>
            <a:off x="-9311640" y="247697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rgbClr val="5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1194655" y="353963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ounded Rectangle 104"/>
          <p:cNvSpPr/>
          <p:nvPr/>
        </p:nvSpPr>
        <p:spPr>
          <a:xfrm>
            <a:off x="-9732823" y="5562898"/>
            <a:ext cx="2122526" cy="556885"/>
          </a:xfrm>
          <a:prstGeom prst="roundRect">
            <a:avLst>
              <a:gd name="adj" fmla="val 119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1" y="7462701"/>
            <a:ext cx="558730" cy="5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71" y="7126193"/>
            <a:ext cx="1117460" cy="1117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-8077200" y="-558704"/>
            <a:ext cx="2122526" cy="903875"/>
            <a:chOff x="-3076883" y="-4302162"/>
            <a:chExt cx="2122526" cy="903875"/>
          </a:xfrm>
        </p:grpSpPr>
        <p:sp>
          <p:nvSpPr>
            <p:cNvPr id="115" name="Rounded Rectangle 114"/>
            <p:cNvSpPr/>
            <p:nvPr/>
          </p:nvSpPr>
          <p:spPr>
            <a:xfrm>
              <a:off x="-3076883" y="-4302162"/>
              <a:ext cx="2122526" cy="903875"/>
            </a:xfrm>
            <a:prstGeom prst="roundRect">
              <a:avLst>
                <a:gd name="adj" fmla="val 5033"/>
              </a:avLst>
            </a:prstGeom>
            <a:solidFill>
              <a:srgbClr val="FFC000"/>
            </a:solidFill>
            <a:ln w="3175">
              <a:noFill/>
            </a:ln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u="sng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15" idx="0"/>
              <a:endCxn id="115" idx="2"/>
            </p:cNvCxnSpPr>
            <p:nvPr/>
          </p:nvCxnSpPr>
          <p:spPr>
            <a:xfrm>
              <a:off x="-2015620" y="-4302162"/>
              <a:ext cx="0" cy="903875"/>
            </a:xfrm>
            <a:prstGeom prst="line">
              <a:avLst/>
            </a:prstGeom>
            <a:solidFill>
              <a:srgbClr val="006600"/>
            </a:solidFill>
            <a:ln w="9525">
              <a:solidFill>
                <a:srgbClr val="5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1631752" y="3652837"/>
            <a:ext cx="661848" cy="616149"/>
            <a:chOff x="11631752" y="3652837"/>
            <a:chExt cx="661848" cy="616149"/>
          </a:xfrm>
        </p:grpSpPr>
        <p:sp>
          <p:nvSpPr>
            <p:cNvPr id="122" name="Rounded Rectangle 121"/>
            <p:cNvSpPr/>
            <p:nvPr/>
          </p:nvSpPr>
          <p:spPr>
            <a:xfrm>
              <a:off x="11631752" y="3652837"/>
              <a:ext cx="661848" cy="616149"/>
            </a:xfrm>
            <a:prstGeom prst="roundRect">
              <a:avLst>
                <a:gd name="adj" fmla="val 1195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" name="5-Point Star 2"/>
            <p:cNvSpPr/>
            <p:nvPr/>
          </p:nvSpPr>
          <p:spPr>
            <a:xfrm>
              <a:off x="11811000" y="3794760"/>
              <a:ext cx="315506" cy="320040"/>
            </a:xfrm>
            <a:prstGeom prst="star5">
              <a:avLst>
                <a:gd name="adj" fmla="val 23103"/>
                <a:gd name="hf" fmla="val 105146"/>
                <a:gd name="vf" fmla="val 110557"/>
              </a:avLst>
            </a:prstGeom>
            <a:solidFill>
              <a:srgbClr val="FDD02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6350" prstMaterial="flat">
              <a:bevelT w="139700" h="139700" prst="divot"/>
              <a:bevelB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658600" y="4526066"/>
            <a:ext cx="661848" cy="616149"/>
            <a:chOff x="11658600" y="4526066"/>
            <a:chExt cx="661848" cy="616149"/>
          </a:xfrm>
        </p:grpSpPr>
        <p:sp>
          <p:nvSpPr>
            <p:cNvPr id="123" name="Rounded Rectangle 122"/>
            <p:cNvSpPr/>
            <p:nvPr/>
          </p:nvSpPr>
          <p:spPr>
            <a:xfrm>
              <a:off x="11658600" y="4526066"/>
              <a:ext cx="661848" cy="616149"/>
            </a:xfrm>
            <a:prstGeom prst="roundRect">
              <a:avLst>
                <a:gd name="adj" fmla="val 1195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4" name="5-Point Star 123"/>
            <p:cNvSpPr/>
            <p:nvPr/>
          </p:nvSpPr>
          <p:spPr>
            <a:xfrm>
              <a:off x="11837848" y="4667989"/>
              <a:ext cx="315506" cy="320040"/>
            </a:xfrm>
            <a:prstGeom prst="star5">
              <a:avLst>
                <a:gd name="adj" fmla="val 23103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6350" prstMaterial="flat">
              <a:bevelT w="139700" h="139700" prst="divot"/>
              <a:bevelB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89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43200" y="2895600"/>
            <a:ext cx="661848" cy="616149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743200" y="4418015"/>
            <a:ext cx="661848" cy="616149"/>
            <a:chOff x="11658600" y="4526066"/>
            <a:chExt cx="661848" cy="616149"/>
          </a:xfrm>
        </p:grpSpPr>
        <p:sp>
          <p:nvSpPr>
            <p:cNvPr id="6" name="Rounded Rectangle 5"/>
            <p:cNvSpPr/>
            <p:nvPr/>
          </p:nvSpPr>
          <p:spPr>
            <a:xfrm>
              <a:off x="11658600" y="4526066"/>
              <a:ext cx="661848" cy="616149"/>
            </a:xfrm>
            <a:prstGeom prst="roundRect">
              <a:avLst>
                <a:gd name="adj" fmla="val 1195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11837848" y="4667989"/>
              <a:ext cx="315506" cy="320040"/>
            </a:xfrm>
            <a:prstGeom prst="star5">
              <a:avLst>
                <a:gd name="adj" fmla="val 23103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6350" prstMaterial="flat">
              <a:bevelT w="139700" h="139700" prst="divot"/>
              <a:bevelB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3200" y="3690630"/>
            <a:ext cx="661848" cy="616149"/>
            <a:chOff x="11631752" y="3652837"/>
            <a:chExt cx="661848" cy="616149"/>
          </a:xfrm>
        </p:grpSpPr>
        <p:sp>
          <p:nvSpPr>
            <p:cNvPr id="12" name="Rounded Rectangle 11"/>
            <p:cNvSpPr/>
            <p:nvPr/>
          </p:nvSpPr>
          <p:spPr>
            <a:xfrm>
              <a:off x="11631752" y="3652837"/>
              <a:ext cx="661848" cy="616149"/>
            </a:xfrm>
            <a:prstGeom prst="roundRect">
              <a:avLst>
                <a:gd name="adj" fmla="val 1195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11811000" y="3794760"/>
              <a:ext cx="315506" cy="320040"/>
            </a:xfrm>
            <a:prstGeom prst="star5">
              <a:avLst>
                <a:gd name="adj" fmla="val 23103"/>
                <a:gd name="hf" fmla="val 105146"/>
                <a:gd name="vf" fmla="val 110557"/>
              </a:avLst>
            </a:prstGeom>
            <a:solidFill>
              <a:srgbClr val="FDD02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6350" prstMaterial="flat">
              <a:bevelT w="139700" h="139700" prst="divot"/>
              <a:bevelB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5-Point Star 14"/>
          <p:cNvSpPr/>
          <p:nvPr/>
        </p:nvSpPr>
        <p:spPr>
          <a:xfrm>
            <a:off x="2922448" y="2286000"/>
            <a:ext cx="315506" cy="320040"/>
          </a:xfrm>
          <a:prstGeom prst="star5">
            <a:avLst>
              <a:gd name="adj" fmla="val 23103"/>
              <a:gd name="hf" fmla="val 105146"/>
              <a:gd name="vf" fmla="val 110557"/>
            </a:avLst>
          </a:prstGeom>
          <a:solidFill>
            <a:srgbClr val="FDD02B"/>
          </a:solidFill>
          <a:ln>
            <a:noFill/>
          </a:ln>
          <a:scene3d>
            <a:camera prst="orthographicFront"/>
            <a:lightRig rig="threePt" dir="t"/>
          </a:scene3d>
          <a:sp3d extrusionH="76200" contourW="6350" prstMaterial="flat">
            <a:bevelT w="139700" h="139700" prst="divot"/>
            <a:bevelB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672649" y="1143000"/>
            <a:ext cx="5772274" cy="935826"/>
            <a:chOff x="1672649" y="1143000"/>
            <a:chExt cx="5772274" cy="935826"/>
          </a:xfrm>
        </p:grpSpPr>
        <p:sp>
          <p:nvSpPr>
            <p:cNvPr id="10" name="Rounded Rectangle 9"/>
            <p:cNvSpPr/>
            <p:nvPr/>
          </p:nvSpPr>
          <p:spPr>
            <a:xfrm>
              <a:off x="1672649" y="1143000"/>
              <a:ext cx="5772274" cy="935826"/>
            </a:xfrm>
            <a:prstGeom prst="roundRect">
              <a:avLst/>
            </a:prstGeom>
            <a:solidFill>
              <a:schemeClr val="dk1"/>
            </a:solidFill>
            <a:ln w="41275" cap="rnd" cmpd="sng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beve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47942" y="1215571"/>
              <a:ext cx="5630428" cy="784819"/>
            </a:xfrm>
            <a:prstGeom prst="roundRect">
              <a:avLst/>
            </a:prstGeom>
            <a:gradFill>
              <a:gsLst>
                <a:gs pos="0">
                  <a:srgbClr val="A4E692"/>
                </a:gs>
                <a:gs pos="49000">
                  <a:srgbClr val="39CC2E"/>
                </a:gs>
                <a:gs pos="54000">
                  <a:srgbClr val="2ABC2A"/>
                </a:gs>
                <a:gs pos="100000">
                  <a:srgbClr val="175F15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extrusionH="254000">
              <a:bevelT w="196850" h="38100" prst="softRound"/>
              <a:bevelB w="133350"/>
              <a:extrusionClr>
                <a:schemeClr val="tx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7019" y="3886200"/>
            <a:ext cx="5772274" cy="935826"/>
            <a:chOff x="1677019" y="3886200"/>
            <a:chExt cx="5772274" cy="935826"/>
          </a:xfrm>
        </p:grpSpPr>
        <p:sp>
          <p:nvSpPr>
            <p:cNvPr id="21" name="Rounded Rectangle 20"/>
            <p:cNvSpPr/>
            <p:nvPr/>
          </p:nvSpPr>
          <p:spPr>
            <a:xfrm>
              <a:off x="1677019" y="3886200"/>
              <a:ext cx="5772274" cy="935826"/>
            </a:xfrm>
            <a:prstGeom prst="roundRect">
              <a:avLst/>
            </a:prstGeom>
            <a:solidFill>
              <a:schemeClr val="dk1"/>
            </a:solidFill>
            <a:ln w="41275" cap="rnd" cmpd="sng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beve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752312" y="3958771"/>
              <a:ext cx="5630428" cy="784819"/>
            </a:xfrm>
            <a:prstGeom prst="roundRect">
              <a:avLst/>
            </a:prstGeom>
            <a:gradFill>
              <a:gsLst>
                <a:gs pos="0">
                  <a:srgbClr val="E69292"/>
                </a:gs>
                <a:gs pos="49000">
                  <a:srgbClr val="CC2E2E"/>
                </a:gs>
                <a:gs pos="54000">
                  <a:srgbClr val="B92929"/>
                </a:gs>
                <a:gs pos="100000">
                  <a:srgbClr val="5F1515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extrusionH="254000">
              <a:bevelT w="196850" h="38100" prst="softRound"/>
              <a:bevelB w="133350"/>
              <a:extrusionClr>
                <a:schemeClr val="tx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59949" y="2523773"/>
            <a:ext cx="5772274" cy="935826"/>
            <a:chOff x="1659949" y="2523773"/>
            <a:chExt cx="5772274" cy="935826"/>
          </a:xfrm>
        </p:grpSpPr>
        <p:grpSp>
          <p:nvGrpSpPr>
            <p:cNvPr id="23" name="Group 22"/>
            <p:cNvGrpSpPr/>
            <p:nvPr/>
          </p:nvGrpSpPr>
          <p:grpSpPr>
            <a:xfrm>
              <a:off x="1659949" y="2523773"/>
              <a:ext cx="5772274" cy="935826"/>
              <a:chOff x="1672649" y="1143000"/>
              <a:chExt cx="5772274" cy="93582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672649" y="1143000"/>
                <a:ext cx="5772274" cy="935826"/>
              </a:xfrm>
              <a:prstGeom prst="roundRect">
                <a:avLst/>
              </a:prstGeom>
              <a:solidFill>
                <a:schemeClr val="dk1"/>
              </a:solidFill>
              <a:ln w="41275" cap="rnd" cmpd="sng">
                <a:gradFill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beve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sz="2400" b="1" dirty="0" smtClean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747942" y="1215571"/>
                <a:ext cx="5630428" cy="784819"/>
              </a:xfrm>
              <a:prstGeom prst="roundRect">
                <a:avLst/>
              </a:prstGeom>
              <a:gradFill>
                <a:gsLst>
                  <a:gs pos="0">
                    <a:srgbClr val="A4E692"/>
                  </a:gs>
                  <a:gs pos="49000">
                    <a:srgbClr val="39CC2E"/>
                  </a:gs>
                  <a:gs pos="54000">
                    <a:srgbClr val="2ABC2A"/>
                  </a:gs>
                  <a:gs pos="100000">
                    <a:srgbClr val="175F15"/>
                  </a:gs>
                </a:gsLst>
                <a:lin ang="5400000" scaled="0"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extrusionH="254000">
                <a:bevelT w="196850" h="38100" prst="softRound"/>
                <a:bevelB w="133350"/>
                <a:extrusionClr>
                  <a:schemeClr val="tx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sz="2400" b="1" dirty="0" smtClean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738416" y="2598795"/>
              <a:ext cx="5630428" cy="784819"/>
            </a:xfrm>
            <a:prstGeom prst="roundRect">
              <a:avLst/>
            </a:prstGeom>
            <a:solidFill>
              <a:schemeClr val="dk1">
                <a:alpha val="51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extrusionH="254000">
              <a:bevelT w="196850" h="38100" prst="softRound"/>
              <a:bevelB w="133350"/>
              <a:extrusionClr>
                <a:schemeClr val="tx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67493" y="5167258"/>
            <a:ext cx="5772274" cy="935826"/>
            <a:chOff x="1752312" y="5167258"/>
            <a:chExt cx="5772274" cy="935826"/>
          </a:xfrm>
        </p:grpSpPr>
        <p:grpSp>
          <p:nvGrpSpPr>
            <p:cNvPr id="29" name="Group 28"/>
            <p:cNvGrpSpPr/>
            <p:nvPr/>
          </p:nvGrpSpPr>
          <p:grpSpPr>
            <a:xfrm>
              <a:off x="1752312" y="5167258"/>
              <a:ext cx="5772274" cy="935826"/>
              <a:chOff x="1829419" y="5490029"/>
              <a:chExt cx="5772274" cy="93582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29419" y="5490029"/>
                <a:ext cx="5772274" cy="935826"/>
              </a:xfrm>
              <a:prstGeom prst="roundRect">
                <a:avLst/>
              </a:prstGeom>
              <a:solidFill>
                <a:schemeClr val="dk1"/>
              </a:solidFill>
              <a:ln w="41275" cap="rnd" cmpd="sng">
                <a:gradFill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beve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sz="2400" b="1" dirty="0" smtClean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904712" y="5562600"/>
                <a:ext cx="5630428" cy="784819"/>
              </a:xfrm>
              <a:prstGeom prst="roundRect">
                <a:avLst/>
              </a:prstGeom>
              <a:gradFill>
                <a:gsLst>
                  <a:gs pos="0">
                    <a:srgbClr val="E69292"/>
                  </a:gs>
                  <a:gs pos="49000">
                    <a:srgbClr val="CC2E2E"/>
                  </a:gs>
                  <a:gs pos="54000">
                    <a:srgbClr val="B92929"/>
                  </a:gs>
                  <a:gs pos="100000">
                    <a:srgbClr val="5F1515"/>
                  </a:gs>
                </a:gsLst>
                <a:lin ang="5400000" scaled="0"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extrusionH="254000">
                <a:bevelT w="196850" h="38100" prst="softRound"/>
                <a:bevelB w="133350"/>
                <a:extrusionClr>
                  <a:schemeClr val="tx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sz="2400" b="1" dirty="0" smtClean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1827605" y="5242761"/>
              <a:ext cx="5630428" cy="784819"/>
            </a:xfrm>
            <a:prstGeom prst="roundRect">
              <a:avLst/>
            </a:prstGeom>
            <a:solidFill>
              <a:schemeClr val="dk1">
                <a:alpha val="51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extrusionH="254000">
              <a:bevelT w="196850" h="38100" prst="softRound"/>
              <a:bevelB w="133350"/>
              <a:extrusionClr>
                <a:schemeClr val="tx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6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AAB00"/>
          </a:solidFill>
        </p:spPr>
        <p:txBody>
          <a:bodyPr/>
          <a:lstStyle/>
          <a:p>
            <a:r>
              <a:rPr lang="en-US" b="1" dirty="0" smtClean="0"/>
              <a:t>canon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99</Words>
  <Application>Microsoft Office PowerPoint</Application>
  <PresentationFormat>On-screen Show (4:3)</PresentationFormat>
  <Paragraphs>47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canon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Elad</dc:creator>
  <cp:lastModifiedBy>Nir Elad</cp:lastModifiedBy>
  <cp:revision>42</cp:revision>
  <dcterms:created xsi:type="dcterms:W3CDTF">2011-06-05T15:06:59Z</dcterms:created>
  <dcterms:modified xsi:type="dcterms:W3CDTF">2011-11-18T11:44:50Z</dcterms:modified>
</cp:coreProperties>
</file>