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3399FF"/>
    <a:srgbClr val="4F81BD"/>
    <a:srgbClr val="FF3300"/>
    <a:srgbClr val="66FF66"/>
    <a:srgbClr val="000000"/>
    <a:srgbClr val="008000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 autoAdjust="0"/>
  </p:normalViewPr>
  <p:slideViewPr>
    <p:cSldViewPr>
      <p:cViewPr>
        <p:scale>
          <a:sx n="150" d="100"/>
          <a:sy n="150" d="100"/>
        </p:scale>
        <p:origin x="-55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2075D-F9ED-4919-91B0-1A46D94E5F9C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444F8-67C7-4378-98E1-622D5746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444F8-67C7-4378-98E1-622D57462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444F8-67C7-4378-98E1-622D57462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444F8-67C7-4378-98E1-622D57462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4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39A3-490F-415B-BE12-57FBFCD0A6BB}" type="datetimeFigureOut">
              <a:rPr lang="en-US" smtClean="0"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2.png"/><Relationship Id="rId10" Type="http://schemas.openxmlformats.org/officeDocument/2006/relationships/image" Target="../media/image8.emf"/><Relationship Id="rId4" Type="http://schemas.openxmlformats.org/officeDocument/2006/relationships/image" Target="../media/image3.png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974501" y="863598"/>
            <a:ext cx="914400" cy="1193802"/>
            <a:chOff x="937846" y="863598"/>
            <a:chExt cx="914400" cy="1193802"/>
          </a:xfrm>
        </p:grpSpPr>
        <p:grpSp>
          <p:nvGrpSpPr>
            <p:cNvPr id="9" name="Group 8"/>
            <p:cNvGrpSpPr/>
            <p:nvPr/>
          </p:nvGrpSpPr>
          <p:grpSpPr>
            <a:xfrm>
              <a:off x="937846" y="863598"/>
              <a:ext cx="914400" cy="1193802"/>
              <a:chOff x="1695092" y="1103354"/>
              <a:chExt cx="914400" cy="1193802"/>
            </a:xfrm>
            <a:effectLst>
              <a:glow rad="139700">
                <a:srgbClr val="66FF66">
                  <a:alpha val="6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29" y="1035316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416635" y="863598"/>
            <a:ext cx="914400" cy="1193802"/>
            <a:chOff x="1695092" y="1103354"/>
            <a:chExt cx="914400" cy="1193802"/>
          </a:xfrm>
          <a:solidFill>
            <a:srgbClr val="C00000"/>
          </a:solidFill>
          <a:effectLst>
            <a:glow rad="139700">
              <a:srgbClr val="FF33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3446780" y="2539998"/>
            <a:ext cx="914400" cy="914400"/>
          </a:xfrm>
          <a:prstGeom prst="roundRect">
            <a:avLst>
              <a:gd name="adj" fmla="val 3212"/>
            </a:avLst>
          </a:prstGeom>
          <a:solidFill>
            <a:srgbClr val="C00000"/>
          </a:solidFill>
          <a:ln>
            <a:noFill/>
          </a:ln>
          <a:effectLst>
            <a:glow rad="139700">
              <a:srgbClr val="FF33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1998980" y="2546350"/>
            <a:ext cx="914400" cy="914400"/>
            <a:chOff x="962325" y="2546350"/>
            <a:chExt cx="914400" cy="914400"/>
          </a:xfrm>
        </p:grpSpPr>
        <p:sp>
          <p:nvSpPr>
            <p:cNvPr id="78" name="Rounded Rectangle 77"/>
            <p:cNvSpPr/>
            <p:nvPr/>
          </p:nvSpPr>
          <p:spPr>
            <a:xfrm>
              <a:off x="962325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  <a:effectLst>
              <a:glow rad="139700">
                <a:srgbClr val="66FF66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08" y="2718068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6294455" y="838200"/>
            <a:ext cx="914400" cy="1219200"/>
            <a:chOff x="5257800" y="838200"/>
            <a:chExt cx="914400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257800" y="838200"/>
              <a:ext cx="914400" cy="1219200"/>
              <a:chOff x="1695092" y="1103354"/>
              <a:chExt cx="914400" cy="1219200"/>
            </a:xfrm>
            <a:solidFill>
              <a:schemeClr val="tx1"/>
            </a:solidFill>
            <a:effectLst>
              <a:glow rad="139700">
                <a:schemeClr val="tx1"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7" name="Rounded Rectangle 26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7742255" y="838200"/>
            <a:ext cx="914400" cy="1219200"/>
            <a:chOff x="6705600" y="838200"/>
            <a:chExt cx="914400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838200"/>
              <a:ext cx="914400" cy="1219200"/>
              <a:chOff x="1695092" y="1103354"/>
              <a:chExt cx="914400" cy="1219200"/>
            </a:xfrm>
            <a:solidFill>
              <a:srgbClr val="A9A9A9">
                <a:alpha val="60000"/>
              </a:srgbClr>
            </a:solidFill>
            <a:effectLst>
              <a:glow rad="139700">
                <a:schemeClr val="bg1">
                  <a:lumMod val="50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5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roup 114"/>
          <p:cNvGrpSpPr/>
          <p:nvPr/>
        </p:nvGrpSpPr>
        <p:grpSpPr>
          <a:xfrm>
            <a:off x="6342380" y="2514600"/>
            <a:ext cx="914400" cy="914400"/>
            <a:chOff x="5305725" y="2514600"/>
            <a:chExt cx="914400" cy="914400"/>
          </a:xfrm>
        </p:grpSpPr>
        <p:sp>
          <p:nvSpPr>
            <p:cNvPr id="69" name="Rounded Rectangle 68"/>
            <p:cNvSpPr/>
            <p:nvPr/>
          </p:nvSpPr>
          <p:spPr>
            <a:xfrm>
              <a:off x="530572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tx1"/>
            </a:solidFill>
            <a:ln>
              <a:noFill/>
            </a:ln>
            <a:effectLst>
              <a:glow rad="1397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650" y="2708275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roup 113"/>
          <p:cNvGrpSpPr/>
          <p:nvPr/>
        </p:nvGrpSpPr>
        <p:grpSpPr>
          <a:xfrm>
            <a:off x="7772400" y="2514600"/>
            <a:ext cx="914400" cy="914400"/>
            <a:chOff x="6735745" y="2514600"/>
            <a:chExt cx="914400" cy="914400"/>
          </a:xfrm>
        </p:grpSpPr>
        <p:sp>
          <p:nvSpPr>
            <p:cNvPr id="73" name="Rounded Rectangle 72"/>
            <p:cNvSpPr/>
            <p:nvPr/>
          </p:nvSpPr>
          <p:spPr>
            <a:xfrm>
              <a:off x="673574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A9A9A9">
                <a:alpha val="60000"/>
              </a:srgbClr>
            </a:solidFill>
            <a:ln>
              <a:noFill/>
            </a:ln>
            <a:effectLst>
              <a:glow rad="139700">
                <a:srgbClr val="A9A9A9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670" y="2698750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roup 115"/>
          <p:cNvGrpSpPr/>
          <p:nvPr/>
        </p:nvGrpSpPr>
        <p:grpSpPr>
          <a:xfrm>
            <a:off x="4894581" y="2539998"/>
            <a:ext cx="914401" cy="921016"/>
            <a:chOff x="3857925" y="2539998"/>
            <a:chExt cx="914401" cy="921016"/>
          </a:xfrm>
        </p:grpSpPr>
        <p:sp>
          <p:nvSpPr>
            <p:cNvPr id="63" name="Rounded Rectangle 62"/>
            <p:cNvSpPr/>
            <p:nvPr/>
          </p:nvSpPr>
          <p:spPr>
            <a:xfrm>
              <a:off x="3857926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C00000"/>
            </a:solidFill>
            <a:ln>
              <a:noFill/>
            </a:ln>
            <a:effectLst>
              <a:glow rad="139700">
                <a:srgbClr val="FF33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100674" y="2914915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32906" y="2539998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57925" y="2549525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roup 106"/>
          <p:cNvGrpSpPr/>
          <p:nvPr/>
        </p:nvGrpSpPr>
        <p:grpSpPr>
          <a:xfrm>
            <a:off x="4864436" y="863334"/>
            <a:ext cx="914401" cy="1194066"/>
            <a:chOff x="3827780" y="863334"/>
            <a:chExt cx="914401" cy="1194066"/>
          </a:xfrm>
        </p:grpSpPr>
        <p:grpSp>
          <p:nvGrpSpPr>
            <p:cNvPr id="20" name="Group 19"/>
            <p:cNvGrpSpPr/>
            <p:nvPr/>
          </p:nvGrpSpPr>
          <p:grpSpPr>
            <a:xfrm>
              <a:off x="3827781" y="869950"/>
              <a:ext cx="914400" cy="1187450"/>
              <a:chOff x="1695092" y="1103354"/>
              <a:chExt cx="914400" cy="1187450"/>
            </a:xfrm>
            <a:solidFill>
              <a:srgbClr val="C00000"/>
            </a:solidFill>
            <a:effectLst>
              <a:glow rad="139700">
                <a:srgbClr val="FF33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1" name="Rounded Rectangle 2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070529" y="1238251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02761" y="863334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27780" y="872861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roup 107"/>
          <p:cNvGrpSpPr/>
          <p:nvPr/>
        </p:nvGrpSpPr>
        <p:grpSpPr>
          <a:xfrm>
            <a:off x="2037080" y="4508499"/>
            <a:ext cx="914400" cy="1193802"/>
            <a:chOff x="1695092" y="1103354"/>
            <a:chExt cx="914400" cy="1193802"/>
          </a:xfrm>
          <a:effectLst>
            <a:glow rad="482600">
              <a:schemeClr val="tx1">
                <a:alpha val="71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Oval 125"/>
          <p:cNvSpPr/>
          <p:nvPr/>
        </p:nvSpPr>
        <p:spPr>
          <a:xfrm>
            <a:off x="6116154" y="4699859"/>
            <a:ext cx="668386" cy="662230"/>
          </a:xfrm>
          <a:prstGeom prst="ellipse">
            <a:avLst/>
          </a:prstGeom>
          <a:solidFill>
            <a:srgbClr val="3399FF">
              <a:alpha val="20000"/>
            </a:srgbClr>
          </a:solidFill>
          <a:ln w="19050">
            <a:solidFill>
              <a:srgbClr val="3399FF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27" y="4809639"/>
            <a:ext cx="469841" cy="444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grpSp>
        <p:nvGrpSpPr>
          <p:cNvPr id="49" name="Group 48"/>
          <p:cNvGrpSpPr/>
          <p:nvPr/>
        </p:nvGrpSpPr>
        <p:grpSpPr>
          <a:xfrm>
            <a:off x="511210" y="838200"/>
            <a:ext cx="914400" cy="1193802"/>
            <a:chOff x="1695092" y="1103354"/>
            <a:chExt cx="914400" cy="1193802"/>
          </a:xfrm>
          <a:solidFill>
            <a:srgbClr val="FFC000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51" name="Rounded Rectangle 50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2" name="Isosceles Triangle 51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1"/>
          <a:stretch/>
        </p:blipFill>
        <p:spPr>
          <a:xfrm>
            <a:off x="511210" y="1009918"/>
            <a:ext cx="435010" cy="546099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503255" y="2568310"/>
            <a:ext cx="914400" cy="914400"/>
            <a:chOff x="-533400" y="2568310"/>
            <a:chExt cx="914400" cy="914400"/>
          </a:xfrm>
        </p:grpSpPr>
        <p:sp>
          <p:nvSpPr>
            <p:cNvPr id="61" name="Rounded Rectangle 60"/>
            <p:cNvSpPr/>
            <p:nvPr/>
          </p:nvSpPr>
          <p:spPr>
            <a:xfrm>
              <a:off x="-533400" y="256831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FFC000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533400" y="2740028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7473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974501" y="863598"/>
            <a:ext cx="914400" cy="1193802"/>
            <a:chOff x="937846" y="863598"/>
            <a:chExt cx="914400" cy="1193802"/>
          </a:xfrm>
        </p:grpSpPr>
        <p:grpSp>
          <p:nvGrpSpPr>
            <p:cNvPr id="9" name="Group 8"/>
            <p:cNvGrpSpPr/>
            <p:nvPr/>
          </p:nvGrpSpPr>
          <p:grpSpPr>
            <a:xfrm>
              <a:off x="937846" y="863598"/>
              <a:ext cx="914400" cy="1193802"/>
              <a:chOff x="1695092" y="1103354"/>
              <a:chExt cx="914400" cy="1193802"/>
            </a:xfrm>
            <a:effectLst>
              <a:glow rad="139700">
                <a:srgbClr val="66FF66">
                  <a:alpha val="6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29" y="1035316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416635" y="863598"/>
            <a:ext cx="914400" cy="1193802"/>
            <a:chOff x="1695092" y="1103354"/>
            <a:chExt cx="914400" cy="1193802"/>
          </a:xfrm>
          <a:solidFill>
            <a:srgbClr val="C00000"/>
          </a:solidFill>
          <a:effectLst>
            <a:glow rad="139700">
              <a:srgbClr val="FF33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>
            <a:spLocks noChangeAspect="1"/>
          </p:cNvSpPr>
          <p:nvPr/>
        </p:nvSpPr>
        <p:spPr>
          <a:xfrm>
            <a:off x="3416635" y="2549526"/>
            <a:ext cx="1371600" cy="1371600"/>
          </a:xfrm>
          <a:prstGeom prst="roundRect">
            <a:avLst>
              <a:gd name="adj" fmla="val 3212"/>
            </a:avLst>
          </a:prstGeom>
          <a:solidFill>
            <a:srgbClr val="C00000"/>
          </a:solidFill>
          <a:ln>
            <a:noFill/>
          </a:ln>
          <a:effectLst>
            <a:glow rad="139700">
              <a:srgbClr val="FF33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>
            <a:grpSpLocks noChangeAspect="1"/>
          </p:cNvGrpSpPr>
          <p:nvPr/>
        </p:nvGrpSpPr>
        <p:grpSpPr>
          <a:xfrm>
            <a:off x="1808480" y="2539998"/>
            <a:ext cx="1371600" cy="1371600"/>
            <a:chOff x="962325" y="2546350"/>
            <a:chExt cx="914400" cy="914400"/>
          </a:xfrm>
        </p:grpSpPr>
        <p:sp>
          <p:nvSpPr>
            <p:cNvPr id="78" name="Rounded Rectangle 77"/>
            <p:cNvSpPr/>
            <p:nvPr/>
          </p:nvSpPr>
          <p:spPr>
            <a:xfrm>
              <a:off x="962325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  <a:effectLst>
              <a:glow rad="139700">
                <a:srgbClr val="66FF66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08" y="2718068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6294455" y="838200"/>
            <a:ext cx="914400" cy="1219200"/>
            <a:chOff x="5257800" y="838200"/>
            <a:chExt cx="914400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257800" y="838200"/>
              <a:ext cx="914400" cy="1219200"/>
              <a:chOff x="1695092" y="1103354"/>
              <a:chExt cx="914400" cy="1219200"/>
            </a:xfrm>
            <a:solidFill>
              <a:schemeClr val="tx1"/>
            </a:solidFill>
            <a:effectLst>
              <a:glow rad="139700">
                <a:schemeClr val="tx1"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7" name="Rounded Rectangle 26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7742255" y="838200"/>
            <a:ext cx="914400" cy="1219200"/>
            <a:chOff x="6705600" y="838200"/>
            <a:chExt cx="914400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838200"/>
              <a:ext cx="914400" cy="1219200"/>
              <a:chOff x="1695092" y="1103354"/>
              <a:chExt cx="914400" cy="1219200"/>
            </a:xfrm>
            <a:solidFill>
              <a:srgbClr val="A9A9A9">
                <a:alpha val="60000"/>
              </a:srgbClr>
            </a:solidFill>
            <a:effectLst>
              <a:glow rad="139700">
                <a:schemeClr val="bg1">
                  <a:lumMod val="50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5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roup 114"/>
          <p:cNvGrpSpPr>
            <a:grpSpLocks noChangeAspect="1"/>
          </p:cNvGrpSpPr>
          <p:nvPr/>
        </p:nvGrpSpPr>
        <p:grpSpPr>
          <a:xfrm>
            <a:off x="7056455" y="2514600"/>
            <a:ext cx="1371600" cy="1371600"/>
            <a:chOff x="5305725" y="2514600"/>
            <a:chExt cx="914400" cy="914400"/>
          </a:xfrm>
        </p:grpSpPr>
        <p:sp>
          <p:nvSpPr>
            <p:cNvPr id="69" name="Rounded Rectangle 68"/>
            <p:cNvSpPr/>
            <p:nvPr/>
          </p:nvSpPr>
          <p:spPr>
            <a:xfrm>
              <a:off x="530572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tx1"/>
            </a:solidFill>
            <a:ln>
              <a:noFill/>
            </a:ln>
            <a:effectLst>
              <a:glow rad="1397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650" y="2708275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roup 113"/>
          <p:cNvGrpSpPr>
            <a:grpSpLocks noChangeAspect="1"/>
          </p:cNvGrpSpPr>
          <p:nvPr/>
        </p:nvGrpSpPr>
        <p:grpSpPr>
          <a:xfrm>
            <a:off x="7285055" y="4568283"/>
            <a:ext cx="1371600" cy="1371600"/>
            <a:chOff x="6735745" y="2514600"/>
            <a:chExt cx="914400" cy="914400"/>
          </a:xfrm>
        </p:grpSpPr>
        <p:sp>
          <p:nvSpPr>
            <p:cNvPr id="73" name="Rounded Rectangle 72"/>
            <p:cNvSpPr/>
            <p:nvPr/>
          </p:nvSpPr>
          <p:spPr>
            <a:xfrm>
              <a:off x="673574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A9A9A9">
                <a:alpha val="60000"/>
              </a:srgbClr>
            </a:solidFill>
            <a:ln>
              <a:noFill/>
            </a:ln>
            <a:effectLst>
              <a:glow rad="139700">
                <a:srgbClr val="A9A9A9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670" y="2698750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5169236" y="2539998"/>
            <a:ext cx="1371602" cy="1381524"/>
            <a:chOff x="3857925" y="2539998"/>
            <a:chExt cx="914401" cy="921016"/>
          </a:xfrm>
        </p:grpSpPr>
        <p:sp>
          <p:nvSpPr>
            <p:cNvPr id="63" name="Rounded Rectangle 62"/>
            <p:cNvSpPr/>
            <p:nvPr/>
          </p:nvSpPr>
          <p:spPr>
            <a:xfrm>
              <a:off x="3857926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C00000"/>
            </a:solidFill>
            <a:ln>
              <a:noFill/>
            </a:ln>
            <a:effectLst>
              <a:glow rad="139700">
                <a:srgbClr val="FF33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100674" y="2914915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32906" y="2539998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57925" y="2549525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roup 106"/>
          <p:cNvGrpSpPr/>
          <p:nvPr/>
        </p:nvGrpSpPr>
        <p:grpSpPr>
          <a:xfrm>
            <a:off x="4864436" y="863334"/>
            <a:ext cx="914401" cy="1194066"/>
            <a:chOff x="3827780" y="863334"/>
            <a:chExt cx="914401" cy="1194066"/>
          </a:xfrm>
        </p:grpSpPr>
        <p:grpSp>
          <p:nvGrpSpPr>
            <p:cNvPr id="20" name="Group 19"/>
            <p:cNvGrpSpPr/>
            <p:nvPr/>
          </p:nvGrpSpPr>
          <p:grpSpPr>
            <a:xfrm>
              <a:off x="3827781" y="869950"/>
              <a:ext cx="914400" cy="1187450"/>
              <a:chOff x="1695092" y="1103354"/>
              <a:chExt cx="914400" cy="1187450"/>
            </a:xfrm>
            <a:solidFill>
              <a:srgbClr val="C00000"/>
            </a:solidFill>
            <a:effectLst>
              <a:glow rad="139700">
                <a:srgbClr val="FF33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1" name="Rounded Rectangle 2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070529" y="1238251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02761" y="863334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27780" y="872861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roup 107"/>
          <p:cNvGrpSpPr/>
          <p:nvPr/>
        </p:nvGrpSpPr>
        <p:grpSpPr>
          <a:xfrm>
            <a:off x="2037080" y="4508499"/>
            <a:ext cx="914400" cy="1193802"/>
            <a:chOff x="1695092" y="1103354"/>
            <a:chExt cx="914400" cy="1193802"/>
          </a:xfrm>
          <a:effectLst>
            <a:glow rad="482600">
              <a:schemeClr val="tx1">
                <a:alpha val="71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889115" y="4691250"/>
            <a:ext cx="1002579" cy="993345"/>
            <a:chOff x="6116154" y="4699859"/>
            <a:chExt cx="668386" cy="662230"/>
          </a:xfrm>
        </p:grpSpPr>
        <p:sp>
          <p:nvSpPr>
            <p:cNvPr id="126" name="Oval 125"/>
            <p:cNvSpPr/>
            <p:nvPr/>
          </p:nvSpPr>
          <p:spPr>
            <a:xfrm>
              <a:off x="6116154" y="4699859"/>
              <a:ext cx="668386" cy="662230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426" y="4809639"/>
              <a:ext cx="469841" cy="4444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503255" y="863598"/>
            <a:ext cx="914400" cy="1193802"/>
            <a:chOff x="-533400" y="863598"/>
            <a:chExt cx="914400" cy="1193802"/>
          </a:xfrm>
        </p:grpSpPr>
        <p:grpSp>
          <p:nvGrpSpPr>
            <p:cNvPr id="49" name="Group 48"/>
            <p:cNvGrpSpPr/>
            <p:nvPr/>
          </p:nvGrpSpPr>
          <p:grpSpPr>
            <a:xfrm>
              <a:off x="-533400" y="863598"/>
              <a:ext cx="914400" cy="1193802"/>
              <a:chOff x="1695092" y="1103354"/>
              <a:chExt cx="914400" cy="1193802"/>
            </a:xfrm>
            <a:solidFill>
              <a:srgbClr val="FFC000"/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51" name="Rounded Rectangle 5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533400" y="1035316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934230" y="4568283"/>
            <a:ext cx="1371600" cy="1371600"/>
            <a:chOff x="-533400" y="2568310"/>
            <a:chExt cx="914400" cy="914400"/>
          </a:xfrm>
        </p:grpSpPr>
        <p:sp>
          <p:nvSpPr>
            <p:cNvPr id="61" name="Rounded Rectangle 60"/>
            <p:cNvSpPr/>
            <p:nvPr/>
          </p:nvSpPr>
          <p:spPr>
            <a:xfrm>
              <a:off x="-533400" y="256831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FFC000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533400" y="2740028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265417" y="4633697"/>
            <a:ext cx="668386" cy="662230"/>
            <a:chOff x="265416" y="4633697"/>
            <a:chExt cx="668386" cy="662230"/>
          </a:xfrm>
        </p:grpSpPr>
        <p:sp>
          <p:nvSpPr>
            <p:cNvPr id="56" name="Oval 55"/>
            <p:cNvSpPr/>
            <p:nvPr/>
          </p:nvSpPr>
          <p:spPr>
            <a:xfrm>
              <a:off x="265416" y="4633697"/>
              <a:ext cx="668386" cy="662230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88" y="4743477"/>
              <a:ext cx="469841" cy="4444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378911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974501" y="863598"/>
            <a:ext cx="914400" cy="1193802"/>
            <a:chOff x="937846" y="863598"/>
            <a:chExt cx="914400" cy="1193802"/>
          </a:xfrm>
        </p:grpSpPr>
        <p:grpSp>
          <p:nvGrpSpPr>
            <p:cNvPr id="9" name="Group 8"/>
            <p:cNvGrpSpPr/>
            <p:nvPr/>
          </p:nvGrpSpPr>
          <p:grpSpPr>
            <a:xfrm>
              <a:off x="937846" y="863598"/>
              <a:ext cx="914400" cy="1193802"/>
              <a:chOff x="1695092" y="1103354"/>
              <a:chExt cx="914400" cy="1193802"/>
            </a:xfrm>
            <a:effectLst>
              <a:glow rad="139700">
                <a:srgbClr val="66FF66">
                  <a:alpha val="6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29" y="1035316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416635" y="863598"/>
            <a:ext cx="914400" cy="1193802"/>
            <a:chOff x="1695092" y="1103354"/>
            <a:chExt cx="914400" cy="1193802"/>
          </a:xfrm>
          <a:solidFill>
            <a:srgbClr val="C00000"/>
          </a:solidFill>
          <a:effectLst>
            <a:glow rad="139700">
              <a:srgbClr val="FF33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>
            <a:spLocks noChangeAspect="1"/>
          </p:cNvSpPr>
          <p:nvPr/>
        </p:nvSpPr>
        <p:spPr>
          <a:xfrm>
            <a:off x="3622375" y="2587348"/>
            <a:ext cx="411480" cy="411480"/>
          </a:xfrm>
          <a:prstGeom prst="roundRect">
            <a:avLst>
              <a:gd name="adj" fmla="val 3212"/>
            </a:avLst>
          </a:prstGeom>
          <a:solidFill>
            <a:srgbClr val="C00000"/>
          </a:solidFill>
          <a:ln>
            <a:noFill/>
          </a:ln>
          <a:effectLst>
            <a:glow rad="76200">
              <a:srgbClr val="FF33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25961" y="2657276"/>
            <a:ext cx="411480" cy="411480"/>
            <a:chOff x="1808480" y="2539998"/>
            <a:chExt cx="411480" cy="411480"/>
          </a:xfrm>
        </p:grpSpPr>
        <p:sp>
          <p:nvSpPr>
            <p:cNvPr id="78" name="Rounded Rectangle 77"/>
            <p:cNvSpPr/>
            <p:nvPr/>
          </p:nvSpPr>
          <p:spPr>
            <a:xfrm>
              <a:off x="1808480" y="2539998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  <a:effectLst>
              <a:glow rad="76200">
                <a:srgbClr val="66FF66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2322" y="2617271"/>
              <a:ext cx="3672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6294455" y="838200"/>
            <a:ext cx="914400" cy="1219200"/>
            <a:chOff x="5257800" y="838200"/>
            <a:chExt cx="914400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257800" y="838200"/>
              <a:ext cx="914400" cy="1219200"/>
              <a:chOff x="1695092" y="1103354"/>
              <a:chExt cx="914400" cy="1219200"/>
            </a:xfrm>
            <a:solidFill>
              <a:schemeClr val="tx1"/>
            </a:solidFill>
            <a:effectLst>
              <a:glow rad="139700">
                <a:schemeClr val="tx1"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7" name="Rounded Rectangle 26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7742255" y="838200"/>
            <a:ext cx="914400" cy="1219200"/>
            <a:chOff x="6705600" y="838200"/>
            <a:chExt cx="914400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838200"/>
              <a:ext cx="914400" cy="1219200"/>
              <a:chOff x="1695092" y="1103354"/>
              <a:chExt cx="914400" cy="1219200"/>
            </a:xfrm>
            <a:solidFill>
              <a:srgbClr val="A9A9A9">
                <a:alpha val="60000"/>
              </a:srgbClr>
            </a:solidFill>
            <a:effectLst>
              <a:glow rad="139700">
                <a:schemeClr val="bg1">
                  <a:lumMod val="50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5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6494180" y="2590325"/>
            <a:ext cx="411480" cy="411480"/>
            <a:chOff x="7056455" y="2514600"/>
            <a:chExt cx="411480" cy="411480"/>
          </a:xfrm>
        </p:grpSpPr>
        <p:sp>
          <p:nvSpPr>
            <p:cNvPr id="69" name="Rounded Rectangle 68"/>
            <p:cNvSpPr/>
            <p:nvPr/>
          </p:nvSpPr>
          <p:spPr>
            <a:xfrm>
              <a:off x="7056455" y="2514600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chemeClr val="tx1"/>
            </a:solidFill>
            <a:ln>
              <a:noFill/>
            </a:ln>
            <a:effectLst>
              <a:glow rad="762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021" y="2601754"/>
              <a:ext cx="3672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8015281" y="2594611"/>
            <a:ext cx="411480" cy="411480"/>
            <a:chOff x="7285055" y="4568283"/>
            <a:chExt cx="411480" cy="411480"/>
          </a:xfrm>
        </p:grpSpPr>
        <p:sp>
          <p:nvSpPr>
            <p:cNvPr id="73" name="Rounded Rectangle 72"/>
            <p:cNvSpPr/>
            <p:nvPr/>
          </p:nvSpPr>
          <p:spPr>
            <a:xfrm>
              <a:off x="7285055" y="4568283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rgbClr val="A9A9A9">
                <a:alpha val="60000"/>
              </a:srgbClr>
            </a:solidFill>
            <a:ln>
              <a:noFill/>
            </a:ln>
            <a:effectLst>
              <a:glow rad="76200">
                <a:srgbClr val="A9A9A9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621" y="4651151"/>
              <a:ext cx="3672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5177238" y="2587348"/>
            <a:ext cx="411481" cy="414457"/>
            <a:chOff x="5169237" y="2539999"/>
            <a:chExt cx="411481" cy="414457"/>
          </a:xfrm>
        </p:grpSpPr>
        <p:sp>
          <p:nvSpPr>
            <p:cNvPr id="63" name="Rounded Rectangle 62"/>
            <p:cNvSpPr/>
            <p:nvPr/>
          </p:nvSpPr>
          <p:spPr>
            <a:xfrm>
              <a:off x="5169237" y="2542857"/>
              <a:ext cx="411481" cy="411480"/>
            </a:xfrm>
            <a:prstGeom prst="roundRect">
              <a:avLst>
                <a:gd name="adj" fmla="val 3212"/>
              </a:avLst>
            </a:prstGeom>
            <a:solidFill>
              <a:srgbClr val="C00000"/>
            </a:solidFill>
            <a:ln>
              <a:noFill/>
            </a:ln>
            <a:effectLst>
              <a:glow rad="76200">
                <a:srgbClr val="FF33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5278474" y="2708712"/>
              <a:ext cx="302244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5382979" y="2539999"/>
              <a:ext cx="197739" cy="160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5169237" y="2544286"/>
              <a:ext cx="183602" cy="2457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roup 106"/>
          <p:cNvGrpSpPr/>
          <p:nvPr/>
        </p:nvGrpSpPr>
        <p:grpSpPr>
          <a:xfrm>
            <a:off x="4864436" y="863334"/>
            <a:ext cx="914401" cy="1194066"/>
            <a:chOff x="3827780" y="863334"/>
            <a:chExt cx="914401" cy="1194066"/>
          </a:xfrm>
        </p:grpSpPr>
        <p:grpSp>
          <p:nvGrpSpPr>
            <p:cNvPr id="20" name="Group 19"/>
            <p:cNvGrpSpPr/>
            <p:nvPr/>
          </p:nvGrpSpPr>
          <p:grpSpPr>
            <a:xfrm>
              <a:off x="3827781" y="869950"/>
              <a:ext cx="914400" cy="1187450"/>
              <a:chOff x="1695092" y="1103354"/>
              <a:chExt cx="914400" cy="1187450"/>
            </a:xfrm>
            <a:solidFill>
              <a:srgbClr val="C00000"/>
            </a:solidFill>
            <a:effectLst>
              <a:glow rad="139700">
                <a:srgbClr val="FF33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1" name="Rounded Rectangle 2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070529" y="1238251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02761" y="863334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27780" y="872861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roup 107"/>
          <p:cNvGrpSpPr/>
          <p:nvPr/>
        </p:nvGrpSpPr>
        <p:grpSpPr>
          <a:xfrm>
            <a:off x="-2209800" y="888086"/>
            <a:ext cx="914400" cy="1193802"/>
            <a:chOff x="1695092" y="1103354"/>
            <a:chExt cx="914400" cy="1193802"/>
          </a:xfrm>
          <a:effectLst>
            <a:glow rad="482600">
              <a:schemeClr val="tx1">
                <a:alpha val="71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3770" y="2634522"/>
            <a:ext cx="300774" cy="298004"/>
            <a:chOff x="5889115" y="4691250"/>
            <a:chExt cx="300774" cy="298004"/>
          </a:xfrm>
        </p:grpSpPr>
        <p:sp>
          <p:nvSpPr>
            <p:cNvPr id="126" name="Oval 125"/>
            <p:cNvSpPr/>
            <p:nvPr/>
          </p:nvSpPr>
          <p:spPr>
            <a:xfrm>
              <a:off x="5889115" y="4691250"/>
              <a:ext cx="300774" cy="298004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787" y="4740651"/>
              <a:ext cx="211429" cy="2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  <p:grpSp>
        <p:nvGrpSpPr>
          <p:cNvPr id="19" name="Group 18"/>
          <p:cNvGrpSpPr/>
          <p:nvPr/>
        </p:nvGrpSpPr>
        <p:grpSpPr>
          <a:xfrm>
            <a:off x="503255" y="863598"/>
            <a:ext cx="914400" cy="1193802"/>
            <a:chOff x="503255" y="863598"/>
            <a:chExt cx="914400" cy="1193802"/>
          </a:xfrm>
        </p:grpSpPr>
        <p:grpSp>
          <p:nvGrpSpPr>
            <p:cNvPr id="49" name="Group 48"/>
            <p:cNvGrpSpPr/>
            <p:nvPr/>
          </p:nvGrpSpPr>
          <p:grpSpPr>
            <a:xfrm>
              <a:off x="503255" y="863598"/>
              <a:ext cx="914400" cy="1193802"/>
              <a:chOff x="1695092" y="1103354"/>
              <a:chExt cx="914400" cy="1193802"/>
            </a:xfrm>
            <a:solidFill>
              <a:srgbClr val="FFC000"/>
            </a:solidFill>
            <a:effectLst>
              <a:glow rad="139700">
                <a:srgbClr val="FFFF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51" name="Rounded Rectangle 5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503255" y="1035316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754715" y="2672399"/>
            <a:ext cx="411480" cy="411480"/>
            <a:chOff x="3934230" y="4568283"/>
            <a:chExt cx="411480" cy="411480"/>
          </a:xfrm>
        </p:grpSpPr>
        <p:sp>
          <p:nvSpPr>
            <p:cNvPr id="61" name="Rounded Rectangle 60"/>
            <p:cNvSpPr/>
            <p:nvPr/>
          </p:nvSpPr>
          <p:spPr>
            <a:xfrm>
              <a:off x="3934230" y="4568283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rgbClr val="FFC000"/>
            </a:solidFill>
            <a:ln>
              <a:noFill/>
            </a:ln>
            <a:effectLst>
              <a:glow rad="76200">
                <a:srgbClr val="FFFF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3934230" y="4645556"/>
              <a:ext cx="195755" cy="2457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-762000" y="888086"/>
            <a:ext cx="668386" cy="662230"/>
            <a:chOff x="265416" y="4633697"/>
            <a:chExt cx="668386" cy="662230"/>
          </a:xfrm>
        </p:grpSpPr>
        <p:sp>
          <p:nvSpPr>
            <p:cNvPr id="56" name="Oval 55"/>
            <p:cNvSpPr/>
            <p:nvPr/>
          </p:nvSpPr>
          <p:spPr>
            <a:xfrm>
              <a:off x="265416" y="4633697"/>
              <a:ext cx="668386" cy="662230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88" y="4743477"/>
              <a:ext cx="469841" cy="4444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7" y="3334642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4" y="429420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42" y="3306067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330993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60" y="336762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60" y="3334642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67" y="334857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64" y="348034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30" y="4251690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76" y="425556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48" y="431325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748" y="4280265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55" y="429420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452" y="4425963"/>
            <a:ext cx="17229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0" y="304800"/>
            <a:ext cx="511844" cy="44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34" y="381000"/>
            <a:ext cx="255922" cy="22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85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3</Words>
  <Application>Microsoft Office PowerPoint</Application>
  <PresentationFormat>On-screen Show (4:3)</PresentationFormat>
  <Paragraphs>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Elad</dc:creator>
  <cp:lastModifiedBy>Nir Elad</cp:lastModifiedBy>
  <cp:revision>19</cp:revision>
  <dcterms:created xsi:type="dcterms:W3CDTF">2011-06-11T16:09:00Z</dcterms:created>
  <dcterms:modified xsi:type="dcterms:W3CDTF">2011-11-18T09:49:27Z</dcterms:modified>
</cp:coreProperties>
</file>