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4F81BD"/>
    <a:srgbClr val="FF3300"/>
    <a:srgbClr val="66FF66"/>
    <a:srgbClr val="FFFF00"/>
    <a:srgbClr val="000000"/>
    <a:srgbClr val="008000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88" y="18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4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39A3-490F-415B-BE12-57FBFCD0A6B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937846" y="863598"/>
            <a:ext cx="914400" cy="1193802"/>
            <a:chOff x="937846" y="863598"/>
            <a:chExt cx="914400" cy="1193802"/>
          </a:xfrm>
        </p:grpSpPr>
        <p:grpSp>
          <p:nvGrpSpPr>
            <p:cNvPr id="9" name="Group 8"/>
            <p:cNvGrpSpPr/>
            <p:nvPr/>
          </p:nvGrpSpPr>
          <p:grpSpPr>
            <a:xfrm>
              <a:off x="937846" y="863598"/>
              <a:ext cx="914400" cy="1193802"/>
              <a:chOff x="1695092" y="1103354"/>
              <a:chExt cx="914400" cy="1193802"/>
            </a:xfrm>
            <a:effectLst>
              <a:glow rad="139700">
                <a:srgbClr val="66FF66">
                  <a:alpha val="6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829" y="1035316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2379980" y="863598"/>
            <a:ext cx="914400" cy="1193802"/>
            <a:chOff x="1695092" y="1103354"/>
            <a:chExt cx="914400" cy="1193802"/>
          </a:xfrm>
          <a:solidFill>
            <a:srgbClr val="C00000"/>
          </a:solidFill>
          <a:effectLst>
            <a:glow rad="139700">
              <a:srgbClr val="FF33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2410125" y="2539998"/>
            <a:ext cx="914400" cy="914400"/>
          </a:xfrm>
          <a:prstGeom prst="roundRect">
            <a:avLst>
              <a:gd name="adj" fmla="val 3212"/>
            </a:avLst>
          </a:prstGeom>
          <a:solidFill>
            <a:srgbClr val="C00000"/>
          </a:solidFill>
          <a:ln>
            <a:noFill/>
          </a:ln>
          <a:effectLst>
            <a:glow rad="139700">
              <a:srgbClr val="FF33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962325" y="2546350"/>
            <a:ext cx="914400" cy="914400"/>
            <a:chOff x="962325" y="2546350"/>
            <a:chExt cx="914400" cy="914400"/>
          </a:xfrm>
        </p:grpSpPr>
        <p:sp>
          <p:nvSpPr>
            <p:cNvPr id="78" name="Rounded Rectangle 77"/>
            <p:cNvSpPr/>
            <p:nvPr/>
          </p:nvSpPr>
          <p:spPr>
            <a:xfrm>
              <a:off x="962325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008000"/>
            </a:solidFill>
            <a:ln>
              <a:noFill/>
            </a:ln>
            <a:effectLst>
              <a:glow rad="139700">
                <a:srgbClr val="66FF66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08" y="2718068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5257800" y="838200"/>
            <a:ext cx="914400" cy="1219200"/>
            <a:chOff x="5257800" y="838200"/>
            <a:chExt cx="914400" cy="1219200"/>
          </a:xfrm>
        </p:grpSpPr>
        <p:grpSp>
          <p:nvGrpSpPr>
            <p:cNvPr id="26" name="Group 25"/>
            <p:cNvGrpSpPr/>
            <p:nvPr/>
          </p:nvGrpSpPr>
          <p:grpSpPr>
            <a:xfrm>
              <a:off x="5257800" y="838200"/>
              <a:ext cx="914400" cy="1219200"/>
              <a:chOff x="1695092" y="1103354"/>
              <a:chExt cx="914400" cy="1219200"/>
            </a:xfrm>
            <a:solidFill>
              <a:schemeClr val="tx1"/>
            </a:solidFill>
            <a:effectLst>
              <a:glow rad="139700">
                <a:schemeClr val="tx1"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7" name="Rounded Rectangle 26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9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roup 112"/>
          <p:cNvGrpSpPr/>
          <p:nvPr/>
        </p:nvGrpSpPr>
        <p:grpSpPr>
          <a:xfrm>
            <a:off x="6705600" y="838200"/>
            <a:ext cx="914400" cy="1219200"/>
            <a:chOff x="6705600" y="838200"/>
            <a:chExt cx="914400" cy="121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838200"/>
              <a:ext cx="914400" cy="1219200"/>
              <a:chOff x="1695092" y="1103354"/>
              <a:chExt cx="914400" cy="1219200"/>
            </a:xfrm>
            <a:solidFill>
              <a:srgbClr val="A9A9A9">
                <a:alpha val="60000"/>
              </a:srgbClr>
            </a:solidFill>
            <a:effectLst>
              <a:glow rad="139700">
                <a:schemeClr val="bg1">
                  <a:lumMod val="50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5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roup 114"/>
          <p:cNvGrpSpPr/>
          <p:nvPr/>
        </p:nvGrpSpPr>
        <p:grpSpPr>
          <a:xfrm>
            <a:off x="5305725" y="2514600"/>
            <a:ext cx="914400" cy="914400"/>
            <a:chOff x="5305725" y="2514600"/>
            <a:chExt cx="914400" cy="914400"/>
          </a:xfrm>
        </p:grpSpPr>
        <p:sp>
          <p:nvSpPr>
            <p:cNvPr id="69" name="Rounded Rectangle 68"/>
            <p:cNvSpPr/>
            <p:nvPr/>
          </p:nvSpPr>
          <p:spPr>
            <a:xfrm>
              <a:off x="530572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tx1"/>
            </a:solidFill>
            <a:ln>
              <a:noFill/>
            </a:ln>
            <a:effectLst>
              <a:glow rad="1397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650" y="2708275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roup 113"/>
          <p:cNvGrpSpPr/>
          <p:nvPr/>
        </p:nvGrpSpPr>
        <p:grpSpPr>
          <a:xfrm>
            <a:off x="6735745" y="2514600"/>
            <a:ext cx="914400" cy="914400"/>
            <a:chOff x="6735745" y="2514600"/>
            <a:chExt cx="914400" cy="914400"/>
          </a:xfrm>
        </p:grpSpPr>
        <p:sp>
          <p:nvSpPr>
            <p:cNvPr id="73" name="Rounded Rectangle 72"/>
            <p:cNvSpPr/>
            <p:nvPr/>
          </p:nvSpPr>
          <p:spPr>
            <a:xfrm>
              <a:off x="673574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A9A9A9">
                <a:alpha val="60000"/>
              </a:srgbClr>
            </a:solidFill>
            <a:ln>
              <a:noFill/>
            </a:ln>
            <a:effectLst>
              <a:glow rad="139700">
                <a:srgbClr val="A9A9A9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670" y="2698750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roup 115"/>
          <p:cNvGrpSpPr/>
          <p:nvPr/>
        </p:nvGrpSpPr>
        <p:grpSpPr>
          <a:xfrm>
            <a:off x="3857925" y="2539998"/>
            <a:ext cx="914401" cy="921016"/>
            <a:chOff x="3857925" y="2539998"/>
            <a:chExt cx="914401" cy="921016"/>
          </a:xfrm>
        </p:grpSpPr>
        <p:sp>
          <p:nvSpPr>
            <p:cNvPr id="63" name="Rounded Rectangle 62"/>
            <p:cNvSpPr/>
            <p:nvPr/>
          </p:nvSpPr>
          <p:spPr>
            <a:xfrm>
              <a:off x="3857926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C00000"/>
            </a:solidFill>
            <a:ln>
              <a:noFill/>
            </a:ln>
            <a:effectLst>
              <a:glow rad="139700">
                <a:srgbClr val="FF33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100674" y="2914915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32906" y="2539998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57925" y="2549525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roup 106"/>
          <p:cNvGrpSpPr/>
          <p:nvPr/>
        </p:nvGrpSpPr>
        <p:grpSpPr>
          <a:xfrm>
            <a:off x="3827780" y="863334"/>
            <a:ext cx="914401" cy="1194066"/>
            <a:chOff x="3827780" y="863334"/>
            <a:chExt cx="914401" cy="1194066"/>
          </a:xfrm>
        </p:grpSpPr>
        <p:grpSp>
          <p:nvGrpSpPr>
            <p:cNvPr id="20" name="Group 19"/>
            <p:cNvGrpSpPr/>
            <p:nvPr/>
          </p:nvGrpSpPr>
          <p:grpSpPr>
            <a:xfrm>
              <a:off x="3827781" y="869950"/>
              <a:ext cx="914400" cy="1187450"/>
              <a:chOff x="1695092" y="1103354"/>
              <a:chExt cx="914400" cy="1187450"/>
            </a:xfrm>
            <a:solidFill>
              <a:srgbClr val="C00000"/>
            </a:solidFill>
            <a:effectLst>
              <a:glow rad="139700">
                <a:srgbClr val="FF33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1" name="Rounded Rectangle 2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999892" y="2017754"/>
                <a:ext cx="304800" cy="2730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070529" y="1238251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02761" y="863334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27780" y="872861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roup 107"/>
          <p:cNvGrpSpPr/>
          <p:nvPr/>
        </p:nvGrpSpPr>
        <p:grpSpPr>
          <a:xfrm>
            <a:off x="2037080" y="4508499"/>
            <a:ext cx="914400" cy="1193802"/>
            <a:chOff x="1695092" y="1103354"/>
            <a:chExt cx="914400" cy="1193802"/>
          </a:xfrm>
          <a:effectLst>
            <a:glow rad="482600">
              <a:schemeClr val="tx1">
                <a:alpha val="71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09" name="Rounded Rectangle 108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3" y="4680217"/>
            <a:ext cx="816010" cy="5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Oval 125"/>
          <p:cNvSpPr/>
          <p:nvPr/>
        </p:nvSpPr>
        <p:spPr>
          <a:xfrm>
            <a:off x="6108717" y="4088485"/>
            <a:ext cx="668386" cy="662230"/>
          </a:xfrm>
          <a:prstGeom prst="ellipse">
            <a:avLst/>
          </a:prstGeom>
          <a:solidFill>
            <a:srgbClr val="3399FF">
              <a:alpha val="20000"/>
            </a:srgbClr>
          </a:solidFill>
          <a:ln w="19050">
            <a:solidFill>
              <a:srgbClr val="3399FF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89" y="4198265"/>
            <a:ext cx="469841" cy="444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7473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Elad</dc:creator>
  <cp:lastModifiedBy>Nir Elad</cp:lastModifiedBy>
  <cp:revision>8</cp:revision>
  <dcterms:created xsi:type="dcterms:W3CDTF">2011-06-11T16:09:00Z</dcterms:created>
  <dcterms:modified xsi:type="dcterms:W3CDTF">2011-06-12T09:34:52Z</dcterms:modified>
</cp:coreProperties>
</file>