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3399FF"/>
    <a:srgbClr val="4F81BD"/>
    <a:srgbClr val="FF3300"/>
    <a:srgbClr val="66FF66"/>
    <a:srgbClr val="000000"/>
    <a:srgbClr val="00800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075D-F9ED-4919-91B0-1A46D94E5F9C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444F8-67C7-4378-98E1-622D5746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39A3-490F-415B-BE12-57FBFCD0A6BB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3446780" y="2539998"/>
            <a:ext cx="914400" cy="9144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998980" y="2546350"/>
            <a:ext cx="914400" cy="9144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/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6342380" y="2514600"/>
            <a:ext cx="914400" cy="9144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7772400" y="2514600"/>
            <a:ext cx="914400" cy="9144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4894580" y="2539998"/>
            <a:ext cx="914401" cy="921016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5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Oval 125"/>
          <p:cNvSpPr/>
          <p:nvPr/>
        </p:nvSpPr>
        <p:spPr>
          <a:xfrm>
            <a:off x="6116154" y="4699859"/>
            <a:ext cx="668386" cy="662230"/>
          </a:xfrm>
          <a:prstGeom prst="ellipse">
            <a:avLst/>
          </a:prstGeom>
          <a:solidFill>
            <a:srgbClr val="3399FF">
              <a:alpha val="20000"/>
            </a:srgbClr>
          </a:solidFill>
          <a:ln w="19050">
            <a:solidFill>
              <a:srgbClr val="3399FF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26" y="4809639"/>
            <a:ext cx="469841" cy="444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grpSp>
        <p:nvGrpSpPr>
          <p:cNvPr id="2" name="Group 1"/>
          <p:cNvGrpSpPr/>
          <p:nvPr/>
        </p:nvGrpSpPr>
        <p:grpSpPr>
          <a:xfrm>
            <a:off x="503255" y="863598"/>
            <a:ext cx="914400" cy="1193802"/>
            <a:chOff x="-533400" y="863598"/>
            <a:chExt cx="914400" cy="1193802"/>
          </a:xfrm>
        </p:grpSpPr>
        <p:grpSp>
          <p:nvGrpSpPr>
            <p:cNvPr id="49" name="Group 48"/>
            <p:cNvGrpSpPr/>
            <p:nvPr/>
          </p:nvGrpSpPr>
          <p:grpSpPr>
            <a:xfrm>
              <a:off x="-533400" y="863598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Rounded Rectangle 5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1035316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503255" y="2568310"/>
            <a:ext cx="914400" cy="9144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73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Nir Elad</cp:lastModifiedBy>
  <cp:revision>14</cp:revision>
  <dcterms:created xsi:type="dcterms:W3CDTF">2011-06-11T16:09:00Z</dcterms:created>
  <dcterms:modified xsi:type="dcterms:W3CDTF">2011-06-17T17:14:06Z</dcterms:modified>
</cp:coreProperties>
</file>