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  <a:srgbClr val="FFD13F"/>
    <a:srgbClr val="175F15"/>
    <a:srgbClr val="122362"/>
    <a:srgbClr val="2ABC2A"/>
    <a:srgbClr val="39CC2E"/>
    <a:srgbClr val="A4E692"/>
    <a:srgbClr val="B92929"/>
    <a:srgbClr val="5F1515"/>
    <a:srgbClr val="BC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43" autoAdjust="0"/>
  </p:normalViewPr>
  <p:slideViewPr>
    <p:cSldViewPr>
      <p:cViewPr>
        <p:scale>
          <a:sx n="125" d="100"/>
          <a:sy n="125" d="100"/>
        </p:scale>
        <p:origin x="-1224" y="-72"/>
      </p:cViewPr>
      <p:guideLst>
        <p:guide orient="horz" pos="1104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3AB43-9DF9-4396-AD1B-929722CB7683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585EF-4EFB-4B70-B052-581F345C4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7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85EF-4EFB-4B70-B052-581F345C4F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7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85EF-4EFB-4B70-B052-581F345C4F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7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2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7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0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5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3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8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7475-8BF2-445C-952C-63D11917574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2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2263" y="2514106"/>
            <a:ext cx="6096000" cy="9144000"/>
          </a:xfrm>
          <a:prstGeom prst="rect">
            <a:avLst/>
          </a:prstGeom>
        </p:spPr>
      </p:pic>
      <p:pic>
        <p:nvPicPr>
          <p:cNvPr id="1032" name="Picture 8" descr="F:\Share\Screen shot 2011-06-05 at 6.26.47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100" y="-3398287"/>
            <a:ext cx="7377113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Users\Administrator\Desktop\icons\Bike sig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-1752600"/>
            <a:ext cx="1905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Users\Administrator\Desktop\icons\100px-USDOT_highway_sign_bicycle_symbol_-_black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881" y="-2514600"/>
            <a:ext cx="9525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849327" y="-3398287"/>
            <a:ext cx="1943100" cy="1512081"/>
            <a:chOff x="685801" y="1676767"/>
            <a:chExt cx="1447800" cy="914400"/>
          </a:xfrm>
        </p:grpSpPr>
        <p:sp>
          <p:nvSpPr>
            <p:cNvPr id="11" name="Rounded Rectangle 10"/>
            <p:cNvSpPr/>
            <p:nvPr/>
          </p:nvSpPr>
          <p:spPr>
            <a:xfrm>
              <a:off x="685801" y="1676767"/>
              <a:ext cx="1447800" cy="914400"/>
            </a:xfrm>
            <a:prstGeom prst="roundRect">
              <a:avLst>
                <a:gd name="adj" fmla="val 503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" y="1787920"/>
              <a:ext cx="1202459" cy="707630"/>
            </a:xfrm>
            <a:prstGeom prst="rect">
              <a:avLst/>
            </a:prstGeom>
          </p:spPr>
        </p:pic>
      </p:grpSp>
      <p:sp>
        <p:nvSpPr>
          <p:cNvPr id="4" name="Rounded Rectangle 3"/>
          <p:cNvSpPr/>
          <p:nvPr/>
        </p:nvSpPr>
        <p:spPr>
          <a:xfrm>
            <a:off x="6435291" y="3021696"/>
            <a:ext cx="914400" cy="914033"/>
          </a:xfrm>
          <a:prstGeom prst="roundRect">
            <a:avLst>
              <a:gd name="adj" fmla="val 92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latin typeface="Arial" pitchFamily="34" charset="0"/>
                <a:cs typeface="Arial" pitchFamily="34" charset="0"/>
              </a:rPr>
              <a:t>P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9" descr="F:\Share\Screen shot 2011-06-05 at 6.34.48 P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345171"/>
            <a:ext cx="6553200" cy="958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2000250" y="1542381"/>
            <a:ext cx="5033963" cy="2267619"/>
          </a:xfrm>
          <a:prstGeom prst="roundRect">
            <a:avLst>
              <a:gd name="adj" fmla="val 4757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397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000250" y="1809750"/>
            <a:ext cx="5033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דרך נמיר – סמינר הקיבוצים </a:t>
            </a:r>
            <a:r>
              <a:rPr lang="he-IL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340מ'</a:t>
            </a:r>
            <a:endParaRPr lang="he-IL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-620600"/>
            <a:ext cx="914400" cy="587813"/>
          </a:xfrm>
          <a:prstGeom prst="rect">
            <a:avLst/>
          </a:prstGeom>
        </p:spPr>
      </p:pic>
      <p:pic>
        <p:nvPicPr>
          <p:cNvPr id="1034" name="Picture 10" descr="d:\Users\Administrator\Desktop\icons\Navigate@2x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927" y="-367524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Users\Administrator\Desktop\icons\Problem@x2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-370225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>
            <a:stCxn id="19" idx="0"/>
            <a:endCxn id="19" idx="2"/>
          </p:cNvCxnSpPr>
          <p:nvPr/>
        </p:nvCxnSpPr>
        <p:spPr>
          <a:xfrm>
            <a:off x="3302139" y="2525125"/>
            <a:ext cx="0" cy="903875"/>
          </a:xfrm>
          <a:prstGeom prst="line">
            <a:avLst/>
          </a:prstGeom>
          <a:solidFill>
            <a:srgbClr val="0066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240876" y="2525125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02141" y="2596374"/>
            <a:ext cx="1061262" cy="76944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</a:t>
            </a:r>
            <a:endParaRPr 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-1447861"/>
            <a:ext cx="850892" cy="533521"/>
          </a:xfrm>
          <a:prstGeom prst="rect">
            <a:avLst/>
          </a:prstGeom>
          <a:solidFill>
            <a:srgbClr val="006600"/>
          </a:solidFill>
        </p:spPr>
      </p:pic>
      <p:cxnSp>
        <p:nvCxnSpPr>
          <p:cNvPr id="44" name="Straight Connector 43"/>
          <p:cNvCxnSpPr>
            <a:stCxn id="19" idx="0"/>
            <a:endCxn id="19" idx="2"/>
          </p:cNvCxnSpPr>
          <p:nvPr/>
        </p:nvCxnSpPr>
        <p:spPr>
          <a:xfrm>
            <a:off x="3302139" y="2525125"/>
            <a:ext cx="0" cy="903875"/>
          </a:xfrm>
          <a:prstGeom prst="line">
            <a:avLst/>
          </a:prstGeom>
          <a:solidFill>
            <a:srgbClr val="00660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561523" y="2525124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756428" y="2641871"/>
            <a:ext cx="640080" cy="640080"/>
          </a:xfrm>
          <a:prstGeom prst="roundRect">
            <a:avLst>
              <a:gd name="adj" fmla="val 92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22125" y="2596557"/>
            <a:ext cx="1061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>
                <a:solidFill>
                  <a:srgbClr val="0099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he-IL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stCxn id="45" idx="0"/>
            <a:endCxn id="45" idx="2"/>
          </p:cNvCxnSpPr>
          <p:nvPr/>
        </p:nvCxnSpPr>
        <p:spPr>
          <a:xfrm>
            <a:off x="5622786" y="2525124"/>
            <a:ext cx="0" cy="9038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utoShape 13" descr="https://mail.google.com/mail/?ui=2&amp;ik=a627cd5cb9&amp;view=att&amp;th=13057cab736022ae&amp;attid=0.1&amp;disp=inline&amp;realattid=f_gohr5xoj1&amp;zw"/>
          <p:cNvSpPr>
            <a:spLocks noChangeAspect="1" noChangeArrowheads="1"/>
          </p:cNvSpPr>
          <p:nvPr/>
        </p:nvSpPr>
        <p:spPr bwMode="auto">
          <a:xfrm>
            <a:off x="3627438" y="28643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d:\Users\Administrator\Desktop\icons\detail.pn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65878" y="3511550"/>
            <a:ext cx="584200" cy="596900"/>
          </a:xfrm>
          <a:prstGeom prst="rect">
            <a:avLst/>
          </a:prstGeom>
          <a:noFill/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0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12" y="2717538"/>
            <a:ext cx="794658" cy="530274"/>
          </a:xfrm>
          <a:prstGeom prst="rect">
            <a:avLst/>
          </a:prstGeom>
        </p:spPr>
      </p:pic>
      <p:sp>
        <p:nvSpPr>
          <p:cNvPr id="79" name="Rounded Rectangle 78"/>
          <p:cNvSpPr/>
          <p:nvPr/>
        </p:nvSpPr>
        <p:spPr>
          <a:xfrm>
            <a:off x="-474364" y="3012904"/>
            <a:ext cx="914400" cy="914033"/>
          </a:xfrm>
          <a:prstGeom prst="roundRect">
            <a:avLst>
              <a:gd name="adj" fmla="val 92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latin typeface="Arial" pitchFamily="34" charset="0"/>
                <a:cs typeface="Arial" pitchFamily="34" charset="0"/>
              </a:rPr>
              <a:t>P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0" name="Picture 9" descr="F:\Share\Screen shot 2011-06-05 at 6.34.48 P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23792" y="336379"/>
            <a:ext cx="6553200" cy="958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ounded Rectangle 80"/>
          <p:cNvSpPr/>
          <p:nvPr/>
        </p:nvSpPr>
        <p:spPr>
          <a:xfrm>
            <a:off x="-4909405" y="1533589"/>
            <a:ext cx="5033963" cy="4727511"/>
          </a:xfrm>
          <a:prstGeom prst="roundRect">
            <a:avLst>
              <a:gd name="adj" fmla="val 4757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397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9" descr="F:\Share\Screen shot 2011-06-05 at 6.34.48 PM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5972"/>
          <a:stretch/>
        </p:blipFill>
        <p:spPr bwMode="auto">
          <a:xfrm>
            <a:off x="-5715000" y="345171"/>
            <a:ext cx="6553200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-4909405" y="1713039"/>
            <a:ext cx="5033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דרך נמיר – סמינר הקיבוצים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8764" y="-903507"/>
            <a:ext cx="914400" cy="587813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-4924646" y="3319046"/>
            <a:ext cx="5033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345m</a:t>
            </a:r>
            <a:endParaRPr lang="he-IL" sz="16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86" name="Straight Connector 85"/>
          <p:cNvCxnSpPr>
            <a:stCxn id="87" idx="0"/>
            <a:endCxn id="87" idx="2"/>
          </p:cNvCxnSpPr>
          <p:nvPr/>
        </p:nvCxnSpPr>
        <p:spPr>
          <a:xfrm>
            <a:off x="-3607516" y="2280737"/>
            <a:ext cx="0" cy="903875"/>
          </a:xfrm>
          <a:prstGeom prst="line">
            <a:avLst/>
          </a:prstGeom>
          <a:solidFill>
            <a:srgbClr val="0066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-4668779" y="2280737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-3607514" y="2351986"/>
            <a:ext cx="1061262" cy="76944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</a:t>
            </a:r>
            <a:endParaRPr 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9" name="Straight Connector 88"/>
          <p:cNvCxnSpPr>
            <a:stCxn id="87" idx="0"/>
            <a:endCxn id="87" idx="2"/>
          </p:cNvCxnSpPr>
          <p:nvPr/>
        </p:nvCxnSpPr>
        <p:spPr>
          <a:xfrm>
            <a:off x="-3607516" y="2280737"/>
            <a:ext cx="0" cy="903875"/>
          </a:xfrm>
          <a:prstGeom prst="line">
            <a:avLst/>
          </a:prstGeom>
          <a:solidFill>
            <a:srgbClr val="00660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-2348132" y="2280736"/>
            <a:ext cx="2122526" cy="903875"/>
            <a:chOff x="2327236" y="2479710"/>
            <a:chExt cx="2122526" cy="903875"/>
          </a:xfrm>
          <a:solidFill>
            <a:srgbClr val="920000"/>
          </a:solidFill>
        </p:grpSpPr>
        <p:sp>
          <p:nvSpPr>
            <p:cNvPr id="91" name="Rounded Rectangle 90"/>
            <p:cNvSpPr/>
            <p:nvPr/>
          </p:nvSpPr>
          <p:spPr>
            <a:xfrm>
              <a:off x="2327236" y="2479710"/>
              <a:ext cx="2122526" cy="903875"/>
            </a:xfrm>
            <a:prstGeom prst="roundRect">
              <a:avLst>
                <a:gd name="adj" fmla="val 5033"/>
              </a:avLst>
            </a:prstGeom>
            <a:grpFill/>
            <a:ln w="3175">
              <a:noFill/>
            </a:ln>
            <a:effectLst>
              <a:glow rad="101600">
                <a:schemeClr val="tx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u="sng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2522141" y="2596457"/>
              <a:ext cx="640080" cy="640080"/>
            </a:xfrm>
            <a:prstGeom prst="roundRect">
              <a:avLst>
                <a:gd name="adj" fmla="val 92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</a:t>
              </a:r>
              <a:endParaRPr lang="en-US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87838" y="2551143"/>
              <a:ext cx="1061923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4400" b="1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he-IL" dirty="0" smtClean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Straight Connector 93"/>
          <p:cNvCxnSpPr>
            <a:stCxn id="91" idx="0"/>
            <a:endCxn id="91" idx="2"/>
          </p:cNvCxnSpPr>
          <p:nvPr/>
        </p:nvCxnSpPr>
        <p:spPr>
          <a:xfrm>
            <a:off x="-1286869" y="2280736"/>
            <a:ext cx="0" cy="903875"/>
          </a:xfrm>
          <a:prstGeom prst="line">
            <a:avLst/>
          </a:prstGeom>
          <a:ln w="9525">
            <a:solidFill>
              <a:srgbClr val="5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utoShape 13" descr="https://mail.google.com/mail/?ui=2&amp;ik=a627cd5cb9&amp;view=att&amp;th=13057cab736022ae&amp;attid=0.1&amp;disp=inline&amp;realattid=f_gohr5xoj1&amp;zw"/>
          <p:cNvSpPr>
            <a:spLocks noChangeAspect="1" noChangeArrowheads="1"/>
          </p:cNvSpPr>
          <p:nvPr/>
        </p:nvSpPr>
        <p:spPr bwMode="auto">
          <a:xfrm>
            <a:off x="-3282217" y="2776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7543" y="2473150"/>
            <a:ext cx="794658" cy="530274"/>
          </a:xfrm>
          <a:prstGeom prst="rect">
            <a:avLst/>
          </a:prstGeom>
        </p:spPr>
      </p:pic>
      <p:sp>
        <p:nvSpPr>
          <p:cNvPr id="1039" name="Rounded Rectangle 1038"/>
          <p:cNvSpPr/>
          <p:nvPr/>
        </p:nvSpPr>
        <p:spPr>
          <a:xfrm>
            <a:off x="-4676490" y="4508301"/>
            <a:ext cx="4450884" cy="616149"/>
          </a:xfrm>
          <a:prstGeom prst="roundRect">
            <a:avLst>
              <a:gd name="adj" fmla="val 11956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דווח על תקלה בתחנה</a:t>
            </a:r>
            <a:endParaRPr lang="en-US" sz="2400" dirty="0"/>
          </a:p>
        </p:txBody>
      </p:sp>
      <p:sp>
        <p:nvSpPr>
          <p:cNvPr id="99" name="Rounded Rectangle 98"/>
          <p:cNvSpPr/>
          <p:nvPr/>
        </p:nvSpPr>
        <p:spPr>
          <a:xfrm>
            <a:off x="-4676491" y="3766056"/>
            <a:ext cx="4450883" cy="616149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נווט לתחנה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13860028" y="3259088"/>
            <a:ext cx="914400" cy="914033"/>
          </a:xfrm>
          <a:prstGeom prst="roundRect">
            <a:avLst>
              <a:gd name="adj" fmla="val 92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latin typeface="Arial" pitchFamily="34" charset="0"/>
                <a:cs typeface="Arial" pitchFamily="34" charset="0"/>
              </a:rPr>
              <a:t>P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1" name="Picture 9" descr="F:\Share\Screen shot 2011-06-05 at 6.34.48 P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53963"/>
            <a:ext cx="6553200" cy="958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ounded Rectangle 101"/>
          <p:cNvSpPr/>
          <p:nvPr/>
        </p:nvSpPr>
        <p:spPr>
          <a:xfrm>
            <a:off x="9563100" y="1551172"/>
            <a:ext cx="4762500" cy="2868428"/>
          </a:xfrm>
          <a:prstGeom prst="roundRect">
            <a:avLst>
              <a:gd name="adj" fmla="val 4757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397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9" descr="F:\Share\Screen shot 2011-06-05 at 6.34.48 PM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5972"/>
          <a:stretch/>
        </p:blipFill>
        <p:spPr bwMode="auto">
          <a:xfrm>
            <a:off x="8619392" y="362755"/>
            <a:ext cx="6553200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Straight Connector 105"/>
          <p:cNvCxnSpPr>
            <a:stCxn id="107" idx="0"/>
            <a:endCxn id="107" idx="2"/>
          </p:cNvCxnSpPr>
          <p:nvPr/>
        </p:nvCxnSpPr>
        <p:spPr>
          <a:xfrm>
            <a:off x="10803076" y="2514106"/>
            <a:ext cx="0" cy="903875"/>
          </a:xfrm>
          <a:prstGeom prst="line">
            <a:avLst/>
          </a:prstGeom>
          <a:solidFill>
            <a:srgbClr val="0066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9741813" y="2514106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803078" y="2585355"/>
            <a:ext cx="1061262" cy="76944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</a:t>
            </a:r>
            <a:endParaRPr 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Straight Connector 108"/>
          <p:cNvCxnSpPr>
            <a:stCxn id="107" idx="0"/>
            <a:endCxn id="107" idx="2"/>
          </p:cNvCxnSpPr>
          <p:nvPr/>
        </p:nvCxnSpPr>
        <p:spPr>
          <a:xfrm>
            <a:off x="10803076" y="2514106"/>
            <a:ext cx="0" cy="903875"/>
          </a:xfrm>
          <a:prstGeom prst="line">
            <a:avLst/>
          </a:prstGeom>
          <a:solidFill>
            <a:srgbClr val="00660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2062460" y="2514105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12282765" y="2637202"/>
            <a:ext cx="640080" cy="640080"/>
          </a:xfrm>
          <a:prstGeom prst="roundRect">
            <a:avLst>
              <a:gd name="adj" fmla="val 92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3123062" y="2585538"/>
            <a:ext cx="1061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>
                <a:solidFill>
                  <a:srgbClr val="0099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he-IL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3" name="Straight Connector 112"/>
          <p:cNvCxnSpPr>
            <a:stCxn id="110" idx="0"/>
            <a:endCxn id="110" idx="2"/>
          </p:cNvCxnSpPr>
          <p:nvPr/>
        </p:nvCxnSpPr>
        <p:spPr>
          <a:xfrm>
            <a:off x="13123723" y="2514105"/>
            <a:ext cx="0" cy="9038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utoShape 13" descr="https://mail.google.com/mail/?ui=2&amp;ik=a627cd5cb9&amp;view=att&amp;th=13057cab736022ae&amp;attid=0.1&amp;disp=inline&amp;realattid=f_gohr5xoj1&amp;zw"/>
          <p:cNvSpPr>
            <a:spLocks noChangeAspect="1" noChangeArrowheads="1"/>
          </p:cNvSpPr>
          <p:nvPr/>
        </p:nvSpPr>
        <p:spPr bwMode="auto">
          <a:xfrm>
            <a:off x="11128375" y="2952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649" y="2706519"/>
            <a:ext cx="794658" cy="530274"/>
          </a:xfrm>
          <a:prstGeom prst="rect">
            <a:avLst/>
          </a:prstGeom>
        </p:spPr>
      </p:pic>
      <p:sp>
        <p:nvSpPr>
          <p:cNvPr id="117" name="Rounded Rectangle 116"/>
          <p:cNvSpPr/>
          <p:nvPr/>
        </p:nvSpPr>
        <p:spPr>
          <a:xfrm>
            <a:off x="9741814" y="3650290"/>
            <a:ext cx="2122526" cy="616149"/>
          </a:xfrm>
          <a:prstGeom prst="roundRect">
            <a:avLst>
              <a:gd name="adj" fmla="val 11956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דווח על תקלה</a:t>
            </a:r>
            <a:endParaRPr lang="en-US" sz="2400" dirty="0"/>
          </a:p>
        </p:txBody>
      </p:sp>
      <p:sp>
        <p:nvSpPr>
          <p:cNvPr id="118" name="Rounded Rectangle 117"/>
          <p:cNvSpPr/>
          <p:nvPr/>
        </p:nvSpPr>
        <p:spPr>
          <a:xfrm>
            <a:off x="12062460" y="3650290"/>
            <a:ext cx="2122525" cy="61614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נווט לתחנה</a:t>
            </a:r>
          </a:p>
        </p:txBody>
      </p:sp>
      <p:cxnSp>
        <p:nvCxnSpPr>
          <p:cNvPr id="1044" name="Straight Connector 1043"/>
          <p:cNvCxnSpPr/>
          <p:nvPr/>
        </p:nvCxnSpPr>
        <p:spPr>
          <a:xfrm>
            <a:off x="9563100" y="3542539"/>
            <a:ext cx="47625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/>
          <p:cNvSpPr/>
          <p:nvPr/>
        </p:nvSpPr>
        <p:spPr>
          <a:xfrm>
            <a:off x="-4676490" y="5257800"/>
            <a:ext cx="4450884" cy="616149"/>
          </a:xfrm>
          <a:prstGeom prst="roundRect">
            <a:avLst>
              <a:gd name="adj" fmla="val 11956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דווח על </a:t>
            </a:r>
            <a:r>
              <a:rPr lang="he-IL" sz="2400" smtClean="0"/>
              <a:t>תקלה באופניים</a:t>
            </a:r>
            <a:endParaRPr lang="en-US" sz="2400" dirty="0"/>
          </a:p>
        </p:txBody>
      </p:sp>
      <p:pic>
        <p:nvPicPr>
          <p:cNvPr id="135" name="Picture 14" descr="d:\Users\Administrator\Desktop\icons\detail.pn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743777" y="5962650"/>
            <a:ext cx="584200" cy="596900"/>
          </a:xfrm>
          <a:prstGeom prst="rect">
            <a:avLst/>
          </a:prstGeom>
          <a:noFill/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/>
          <p:cNvSpPr txBox="1"/>
          <p:nvPr/>
        </p:nvSpPr>
        <p:spPr>
          <a:xfrm>
            <a:off x="9563101" y="1900535"/>
            <a:ext cx="475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דרך נמיר – סמינר הקיבוצים </a:t>
            </a:r>
            <a:r>
              <a:rPr lang="he-IL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340מ'</a:t>
            </a:r>
            <a:endParaRPr lang="he-IL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-12300763" y="3561589"/>
            <a:ext cx="4953000" cy="2868428"/>
          </a:xfrm>
          <a:prstGeom prst="roundRect">
            <a:avLst>
              <a:gd name="adj" fmla="val 2433"/>
            </a:avLst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  <a:alpha val="50000"/>
                </a:schemeClr>
              </a:gs>
            </a:gsLst>
            <a:lin ang="5400000" scaled="0"/>
          </a:gradFill>
          <a:ln>
            <a:noFill/>
          </a:ln>
          <a:effectLst>
            <a:outerShdw blurRad="139700" dist="1397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-9715500" y="4364437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-12066626" y="4382204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9200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28526" y="1447902"/>
            <a:ext cx="794658" cy="530274"/>
          </a:xfrm>
          <a:prstGeom prst="rect">
            <a:avLst/>
          </a:prstGeom>
        </p:spPr>
      </p:pic>
      <p:sp>
        <p:nvSpPr>
          <p:cNvPr id="130" name="Rounded Rectangle 129"/>
          <p:cNvSpPr/>
          <p:nvPr/>
        </p:nvSpPr>
        <p:spPr>
          <a:xfrm>
            <a:off x="-8250377" y="1491287"/>
            <a:ext cx="640080" cy="640080"/>
          </a:xfrm>
          <a:prstGeom prst="roundRect">
            <a:avLst>
              <a:gd name="adj" fmla="val 92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-11085373" y="-2966538"/>
            <a:ext cx="4443172" cy="903875"/>
          </a:xfrm>
          <a:prstGeom prst="roundRect">
            <a:avLst>
              <a:gd name="adj" fmla="val 5033"/>
            </a:avLst>
          </a:prstGeom>
          <a:solidFill>
            <a:schemeClr val="bg1">
              <a:lumMod val="75000"/>
            </a:schemeClr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2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-12066626" y="5539333"/>
            <a:ext cx="2122526" cy="556885"/>
          </a:xfrm>
          <a:prstGeom prst="roundRect">
            <a:avLst>
              <a:gd name="adj" fmla="val 11956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8" name="Rounded Rectangle 77"/>
          <p:cNvSpPr/>
          <p:nvPr/>
        </p:nvSpPr>
        <p:spPr>
          <a:xfrm>
            <a:off x="-10885526" y="-1425332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Straight Connector 95"/>
          <p:cNvCxnSpPr>
            <a:stCxn id="78" idx="0"/>
            <a:endCxn id="78" idx="2"/>
          </p:cNvCxnSpPr>
          <p:nvPr/>
        </p:nvCxnSpPr>
        <p:spPr>
          <a:xfrm>
            <a:off x="-9824263" y="-1425332"/>
            <a:ext cx="0" cy="903875"/>
          </a:xfrm>
          <a:prstGeom prst="line">
            <a:avLst/>
          </a:prstGeom>
          <a:solidFill>
            <a:srgbClr val="006600"/>
          </a:solidFill>
          <a:ln w="952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-10372903" y="247697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C000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" name="Straight Connector 103"/>
          <p:cNvCxnSpPr>
            <a:stCxn id="98" idx="0"/>
            <a:endCxn id="98" idx="2"/>
          </p:cNvCxnSpPr>
          <p:nvPr/>
        </p:nvCxnSpPr>
        <p:spPr>
          <a:xfrm>
            <a:off x="-9311640" y="247697"/>
            <a:ext cx="0" cy="903875"/>
          </a:xfrm>
          <a:prstGeom prst="line">
            <a:avLst/>
          </a:prstGeom>
          <a:solidFill>
            <a:srgbClr val="006600"/>
          </a:solidFill>
          <a:ln w="9525">
            <a:solidFill>
              <a:srgbClr val="5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9" descr="F:\Share\Screen shot 2011-06-05 at 6.34.48 PM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5972"/>
          <a:stretch/>
        </p:blipFill>
        <p:spPr bwMode="auto">
          <a:xfrm>
            <a:off x="1194655" y="353963"/>
            <a:ext cx="6553200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ounded Rectangle 104"/>
          <p:cNvSpPr/>
          <p:nvPr/>
        </p:nvSpPr>
        <p:spPr>
          <a:xfrm>
            <a:off x="-9732823" y="5562898"/>
            <a:ext cx="2122526" cy="556885"/>
          </a:xfrm>
          <a:prstGeom prst="roundRect">
            <a:avLst>
              <a:gd name="adj" fmla="val 1195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61" y="7462701"/>
            <a:ext cx="558730" cy="55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571" y="7126193"/>
            <a:ext cx="1117460" cy="11174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-8077200" y="-558704"/>
            <a:ext cx="2122526" cy="903875"/>
            <a:chOff x="-3076883" y="-4302162"/>
            <a:chExt cx="2122526" cy="903875"/>
          </a:xfrm>
        </p:grpSpPr>
        <p:sp>
          <p:nvSpPr>
            <p:cNvPr id="115" name="Rounded Rectangle 114"/>
            <p:cNvSpPr/>
            <p:nvPr/>
          </p:nvSpPr>
          <p:spPr>
            <a:xfrm>
              <a:off x="-3076883" y="-4302162"/>
              <a:ext cx="2122526" cy="903875"/>
            </a:xfrm>
            <a:prstGeom prst="roundRect">
              <a:avLst>
                <a:gd name="adj" fmla="val 5033"/>
              </a:avLst>
            </a:prstGeom>
            <a:solidFill>
              <a:srgbClr val="FFC000"/>
            </a:solidFill>
            <a:ln w="3175">
              <a:noFill/>
            </a:ln>
            <a:effectLst>
              <a:glow rad="101600">
                <a:schemeClr val="tx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u="sng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1" name="Straight Connector 120"/>
            <p:cNvCxnSpPr>
              <a:stCxn id="115" idx="0"/>
              <a:endCxn id="115" idx="2"/>
            </p:cNvCxnSpPr>
            <p:nvPr/>
          </p:nvCxnSpPr>
          <p:spPr>
            <a:xfrm>
              <a:off x="-2015620" y="-4302162"/>
              <a:ext cx="0" cy="903875"/>
            </a:xfrm>
            <a:prstGeom prst="line">
              <a:avLst/>
            </a:prstGeom>
            <a:solidFill>
              <a:srgbClr val="006600"/>
            </a:solidFill>
            <a:ln w="9525">
              <a:solidFill>
                <a:srgbClr val="5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171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2263" y="2514106"/>
            <a:ext cx="6096000" cy="9144000"/>
          </a:xfrm>
          <a:prstGeom prst="rect">
            <a:avLst/>
          </a:prstGeom>
        </p:spPr>
      </p:pic>
      <p:pic>
        <p:nvPicPr>
          <p:cNvPr id="1032" name="Picture 8" descr="F:\Share\Screen shot 2011-06-05 at 6.26.47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100" y="-3398287"/>
            <a:ext cx="7377113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Users\Administrator\Desktop\icons\Bike sig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-1752600"/>
            <a:ext cx="1905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Users\Administrator\Desktop\icons\100px-USDOT_highway_sign_bicycle_symbol_-_black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881" y="-2514600"/>
            <a:ext cx="9525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849327" y="-3398287"/>
            <a:ext cx="1943100" cy="1512081"/>
            <a:chOff x="685801" y="1676767"/>
            <a:chExt cx="1447800" cy="914400"/>
          </a:xfrm>
        </p:grpSpPr>
        <p:sp>
          <p:nvSpPr>
            <p:cNvPr id="11" name="Rounded Rectangle 10"/>
            <p:cNvSpPr/>
            <p:nvPr/>
          </p:nvSpPr>
          <p:spPr>
            <a:xfrm>
              <a:off x="685801" y="1676767"/>
              <a:ext cx="1447800" cy="914400"/>
            </a:xfrm>
            <a:prstGeom prst="roundRect">
              <a:avLst>
                <a:gd name="adj" fmla="val 503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" y="1787920"/>
              <a:ext cx="1202459" cy="707630"/>
            </a:xfrm>
            <a:prstGeom prst="rect">
              <a:avLst/>
            </a:prstGeom>
          </p:spPr>
        </p:pic>
      </p:grpSp>
      <p:sp>
        <p:nvSpPr>
          <p:cNvPr id="4" name="Rounded Rectangle 3"/>
          <p:cNvSpPr/>
          <p:nvPr/>
        </p:nvSpPr>
        <p:spPr>
          <a:xfrm>
            <a:off x="6435291" y="3021696"/>
            <a:ext cx="914400" cy="914033"/>
          </a:xfrm>
          <a:prstGeom prst="roundRect">
            <a:avLst>
              <a:gd name="adj" fmla="val 92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latin typeface="Arial" pitchFamily="34" charset="0"/>
                <a:cs typeface="Arial" pitchFamily="34" charset="0"/>
              </a:rPr>
              <a:t>P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9" descr="F:\Share\Screen shot 2011-06-05 at 6.34.48 P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345171"/>
            <a:ext cx="6553200" cy="958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2000250" y="1542381"/>
            <a:ext cx="5033963" cy="2267619"/>
          </a:xfrm>
          <a:prstGeom prst="roundRect">
            <a:avLst>
              <a:gd name="adj" fmla="val 4757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397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000250" y="1809750"/>
            <a:ext cx="5033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דרך נמיר – סמינר הקיבוצים </a:t>
            </a:r>
            <a:r>
              <a:rPr lang="he-IL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340מ'</a:t>
            </a:r>
            <a:endParaRPr lang="he-IL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-620600"/>
            <a:ext cx="914400" cy="587813"/>
          </a:xfrm>
          <a:prstGeom prst="rect">
            <a:avLst/>
          </a:prstGeom>
        </p:spPr>
      </p:pic>
      <p:pic>
        <p:nvPicPr>
          <p:cNvPr id="1034" name="Picture 10" descr="d:\Users\Administrator\Desktop\icons\Navigate@2x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927" y="-367524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Users\Administrator\Desktop\icons\Problem@x2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-370225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>
            <a:stCxn id="19" idx="0"/>
            <a:endCxn id="19" idx="2"/>
          </p:cNvCxnSpPr>
          <p:nvPr/>
        </p:nvCxnSpPr>
        <p:spPr>
          <a:xfrm>
            <a:off x="3302139" y="2525125"/>
            <a:ext cx="0" cy="903875"/>
          </a:xfrm>
          <a:prstGeom prst="line">
            <a:avLst/>
          </a:prstGeom>
          <a:solidFill>
            <a:srgbClr val="0066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240876" y="2525125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02141" y="2596374"/>
            <a:ext cx="1061262" cy="76944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</a:t>
            </a:r>
            <a:endParaRPr 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-1447861"/>
            <a:ext cx="850892" cy="533521"/>
          </a:xfrm>
          <a:prstGeom prst="rect">
            <a:avLst/>
          </a:prstGeom>
          <a:solidFill>
            <a:srgbClr val="006600"/>
          </a:solidFill>
        </p:spPr>
      </p:pic>
      <p:cxnSp>
        <p:nvCxnSpPr>
          <p:cNvPr id="44" name="Straight Connector 43"/>
          <p:cNvCxnSpPr>
            <a:stCxn id="19" idx="0"/>
            <a:endCxn id="19" idx="2"/>
          </p:cNvCxnSpPr>
          <p:nvPr/>
        </p:nvCxnSpPr>
        <p:spPr>
          <a:xfrm>
            <a:off x="3302139" y="2525125"/>
            <a:ext cx="0" cy="903875"/>
          </a:xfrm>
          <a:prstGeom prst="line">
            <a:avLst/>
          </a:prstGeom>
          <a:solidFill>
            <a:srgbClr val="00660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561523" y="2525124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756428" y="2641871"/>
            <a:ext cx="640080" cy="640080"/>
          </a:xfrm>
          <a:prstGeom prst="roundRect">
            <a:avLst>
              <a:gd name="adj" fmla="val 92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22125" y="2596557"/>
            <a:ext cx="1061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>
                <a:solidFill>
                  <a:srgbClr val="0099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he-IL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stCxn id="45" idx="0"/>
            <a:endCxn id="45" idx="2"/>
          </p:cNvCxnSpPr>
          <p:nvPr/>
        </p:nvCxnSpPr>
        <p:spPr>
          <a:xfrm>
            <a:off x="5622786" y="2525124"/>
            <a:ext cx="0" cy="9038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utoShape 13" descr="https://mail.google.com/mail/?ui=2&amp;ik=a627cd5cb9&amp;view=att&amp;th=13057cab736022ae&amp;attid=0.1&amp;disp=inline&amp;realattid=f_gohr5xoj1&amp;zw"/>
          <p:cNvSpPr>
            <a:spLocks noChangeAspect="1" noChangeArrowheads="1"/>
          </p:cNvSpPr>
          <p:nvPr/>
        </p:nvSpPr>
        <p:spPr bwMode="auto">
          <a:xfrm>
            <a:off x="3627438" y="28643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d:\Users\Administrator\Desktop\icons\detail.pn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65878" y="3511550"/>
            <a:ext cx="584200" cy="596900"/>
          </a:xfrm>
          <a:prstGeom prst="rect">
            <a:avLst/>
          </a:prstGeom>
          <a:noFill/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0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12" y="2717538"/>
            <a:ext cx="794658" cy="530274"/>
          </a:xfrm>
          <a:prstGeom prst="rect">
            <a:avLst/>
          </a:prstGeom>
        </p:spPr>
      </p:pic>
      <p:sp>
        <p:nvSpPr>
          <p:cNvPr id="79" name="Rounded Rectangle 78"/>
          <p:cNvSpPr/>
          <p:nvPr/>
        </p:nvSpPr>
        <p:spPr>
          <a:xfrm>
            <a:off x="-474364" y="3012904"/>
            <a:ext cx="914400" cy="914033"/>
          </a:xfrm>
          <a:prstGeom prst="roundRect">
            <a:avLst>
              <a:gd name="adj" fmla="val 92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latin typeface="Arial" pitchFamily="34" charset="0"/>
                <a:cs typeface="Arial" pitchFamily="34" charset="0"/>
              </a:rPr>
              <a:t>P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0" name="Picture 9" descr="F:\Share\Screen shot 2011-06-05 at 6.34.48 P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23792" y="336379"/>
            <a:ext cx="6553200" cy="958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ounded Rectangle 80"/>
          <p:cNvSpPr/>
          <p:nvPr/>
        </p:nvSpPr>
        <p:spPr>
          <a:xfrm>
            <a:off x="-4909405" y="1533589"/>
            <a:ext cx="5033963" cy="4727511"/>
          </a:xfrm>
          <a:prstGeom prst="roundRect">
            <a:avLst>
              <a:gd name="adj" fmla="val 4757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397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9" descr="F:\Share\Screen shot 2011-06-05 at 6.34.48 PM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5972"/>
          <a:stretch/>
        </p:blipFill>
        <p:spPr bwMode="auto">
          <a:xfrm>
            <a:off x="-5715000" y="345171"/>
            <a:ext cx="6553200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-4909405" y="1713039"/>
            <a:ext cx="5033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דרך נמיר – סמינר הקיבוצים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8764" y="-903507"/>
            <a:ext cx="914400" cy="587813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-4924646" y="3319046"/>
            <a:ext cx="5033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345m</a:t>
            </a:r>
            <a:endParaRPr lang="he-IL" sz="16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86" name="Straight Connector 85"/>
          <p:cNvCxnSpPr>
            <a:stCxn id="87" idx="0"/>
            <a:endCxn id="87" idx="2"/>
          </p:cNvCxnSpPr>
          <p:nvPr/>
        </p:nvCxnSpPr>
        <p:spPr>
          <a:xfrm>
            <a:off x="-3607516" y="2280737"/>
            <a:ext cx="0" cy="903875"/>
          </a:xfrm>
          <a:prstGeom prst="line">
            <a:avLst/>
          </a:prstGeom>
          <a:solidFill>
            <a:srgbClr val="0066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-4668779" y="2280737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-3607514" y="2351986"/>
            <a:ext cx="1061262" cy="76944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</a:t>
            </a:r>
            <a:endParaRPr 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9" name="Straight Connector 88"/>
          <p:cNvCxnSpPr>
            <a:stCxn id="87" idx="0"/>
            <a:endCxn id="87" idx="2"/>
          </p:cNvCxnSpPr>
          <p:nvPr/>
        </p:nvCxnSpPr>
        <p:spPr>
          <a:xfrm>
            <a:off x="-3607516" y="2280737"/>
            <a:ext cx="0" cy="903875"/>
          </a:xfrm>
          <a:prstGeom prst="line">
            <a:avLst/>
          </a:prstGeom>
          <a:solidFill>
            <a:srgbClr val="00660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-2348132" y="2280736"/>
            <a:ext cx="2122526" cy="903875"/>
            <a:chOff x="2327236" y="2479710"/>
            <a:chExt cx="2122526" cy="903875"/>
          </a:xfrm>
          <a:solidFill>
            <a:srgbClr val="920000"/>
          </a:solidFill>
        </p:grpSpPr>
        <p:sp>
          <p:nvSpPr>
            <p:cNvPr id="91" name="Rounded Rectangle 90"/>
            <p:cNvSpPr/>
            <p:nvPr/>
          </p:nvSpPr>
          <p:spPr>
            <a:xfrm>
              <a:off x="2327236" y="2479710"/>
              <a:ext cx="2122526" cy="903875"/>
            </a:xfrm>
            <a:prstGeom prst="roundRect">
              <a:avLst>
                <a:gd name="adj" fmla="val 5033"/>
              </a:avLst>
            </a:prstGeom>
            <a:grpFill/>
            <a:ln w="3175">
              <a:noFill/>
            </a:ln>
            <a:effectLst>
              <a:glow rad="101600">
                <a:schemeClr val="tx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u="sng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2522141" y="2596457"/>
              <a:ext cx="640080" cy="640080"/>
            </a:xfrm>
            <a:prstGeom prst="roundRect">
              <a:avLst>
                <a:gd name="adj" fmla="val 92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</a:t>
              </a:r>
              <a:endParaRPr lang="en-US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87838" y="2551143"/>
              <a:ext cx="1061923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4400" b="1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he-IL" dirty="0" smtClean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Straight Connector 93"/>
          <p:cNvCxnSpPr>
            <a:stCxn id="91" idx="0"/>
            <a:endCxn id="91" idx="2"/>
          </p:cNvCxnSpPr>
          <p:nvPr/>
        </p:nvCxnSpPr>
        <p:spPr>
          <a:xfrm>
            <a:off x="-1286869" y="2280736"/>
            <a:ext cx="0" cy="903875"/>
          </a:xfrm>
          <a:prstGeom prst="line">
            <a:avLst/>
          </a:prstGeom>
          <a:ln w="9525">
            <a:solidFill>
              <a:srgbClr val="5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utoShape 13" descr="https://mail.google.com/mail/?ui=2&amp;ik=a627cd5cb9&amp;view=att&amp;th=13057cab736022ae&amp;attid=0.1&amp;disp=inline&amp;realattid=f_gohr5xoj1&amp;zw"/>
          <p:cNvSpPr>
            <a:spLocks noChangeAspect="1" noChangeArrowheads="1"/>
          </p:cNvSpPr>
          <p:nvPr/>
        </p:nvSpPr>
        <p:spPr bwMode="auto">
          <a:xfrm>
            <a:off x="-3282217" y="2776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7543" y="2473150"/>
            <a:ext cx="794658" cy="530274"/>
          </a:xfrm>
          <a:prstGeom prst="rect">
            <a:avLst/>
          </a:prstGeom>
        </p:spPr>
      </p:pic>
      <p:sp>
        <p:nvSpPr>
          <p:cNvPr id="1039" name="Rounded Rectangle 1038"/>
          <p:cNvSpPr/>
          <p:nvPr/>
        </p:nvSpPr>
        <p:spPr>
          <a:xfrm>
            <a:off x="-4676490" y="4508301"/>
            <a:ext cx="4450884" cy="616149"/>
          </a:xfrm>
          <a:prstGeom prst="roundRect">
            <a:avLst>
              <a:gd name="adj" fmla="val 11956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דווח על תקלה בתחנה</a:t>
            </a:r>
            <a:endParaRPr lang="en-US" sz="2400" dirty="0"/>
          </a:p>
        </p:txBody>
      </p:sp>
      <p:sp>
        <p:nvSpPr>
          <p:cNvPr id="99" name="Rounded Rectangle 98"/>
          <p:cNvSpPr/>
          <p:nvPr/>
        </p:nvSpPr>
        <p:spPr>
          <a:xfrm>
            <a:off x="-4676491" y="3766056"/>
            <a:ext cx="4450883" cy="616149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נווט לתחנה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13860028" y="3259088"/>
            <a:ext cx="914400" cy="914033"/>
          </a:xfrm>
          <a:prstGeom prst="roundRect">
            <a:avLst>
              <a:gd name="adj" fmla="val 92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latin typeface="Arial" pitchFamily="34" charset="0"/>
                <a:cs typeface="Arial" pitchFamily="34" charset="0"/>
              </a:rPr>
              <a:t>P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1" name="Picture 9" descr="F:\Share\Screen shot 2011-06-05 at 6.34.48 P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53963"/>
            <a:ext cx="6553200" cy="958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ounded Rectangle 101"/>
          <p:cNvSpPr/>
          <p:nvPr/>
        </p:nvSpPr>
        <p:spPr>
          <a:xfrm>
            <a:off x="9563100" y="1551172"/>
            <a:ext cx="4762500" cy="2868428"/>
          </a:xfrm>
          <a:prstGeom prst="roundRect">
            <a:avLst>
              <a:gd name="adj" fmla="val 4757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397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9" descr="F:\Share\Screen shot 2011-06-05 at 6.34.48 PM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5972"/>
          <a:stretch/>
        </p:blipFill>
        <p:spPr bwMode="auto">
          <a:xfrm>
            <a:off x="8619392" y="362755"/>
            <a:ext cx="6553200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Straight Connector 105"/>
          <p:cNvCxnSpPr>
            <a:stCxn id="107" idx="0"/>
            <a:endCxn id="107" idx="2"/>
          </p:cNvCxnSpPr>
          <p:nvPr/>
        </p:nvCxnSpPr>
        <p:spPr>
          <a:xfrm>
            <a:off x="10803076" y="2514106"/>
            <a:ext cx="0" cy="903875"/>
          </a:xfrm>
          <a:prstGeom prst="line">
            <a:avLst/>
          </a:prstGeom>
          <a:solidFill>
            <a:srgbClr val="0066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9741813" y="2514106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803078" y="2585355"/>
            <a:ext cx="1061262" cy="76944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</a:t>
            </a:r>
            <a:endParaRPr 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Straight Connector 108"/>
          <p:cNvCxnSpPr>
            <a:stCxn id="107" idx="0"/>
            <a:endCxn id="107" idx="2"/>
          </p:cNvCxnSpPr>
          <p:nvPr/>
        </p:nvCxnSpPr>
        <p:spPr>
          <a:xfrm>
            <a:off x="10803076" y="2514106"/>
            <a:ext cx="0" cy="903875"/>
          </a:xfrm>
          <a:prstGeom prst="line">
            <a:avLst/>
          </a:prstGeom>
          <a:solidFill>
            <a:srgbClr val="00660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2062460" y="2514105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12282765" y="2637202"/>
            <a:ext cx="640080" cy="640080"/>
          </a:xfrm>
          <a:prstGeom prst="roundRect">
            <a:avLst>
              <a:gd name="adj" fmla="val 92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3123062" y="2585538"/>
            <a:ext cx="1061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>
                <a:solidFill>
                  <a:srgbClr val="0099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he-IL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3" name="Straight Connector 112"/>
          <p:cNvCxnSpPr>
            <a:stCxn id="110" idx="0"/>
            <a:endCxn id="110" idx="2"/>
          </p:cNvCxnSpPr>
          <p:nvPr/>
        </p:nvCxnSpPr>
        <p:spPr>
          <a:xfrm>
            <a:off x="13123723" y="2514105"/>
            <a:ext cx="0" cy="9038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utoShape 13" descr="https://mail.google.com/mail/?ui=2&amp;ik=a627cd5cb9&amp;view=att&amp;th=13057cab736022ae&amp;attid=0.1&amp;disp=inline&amp;realattid=f_gohr5xoj1&amp;zw"/>
          <p:cNvSpPr>
            <a:spLocks noChangeAspect="1" noChangeArrowheads="1"/>
          </p:cNvSpPr>
          <p:nvPr/>
        </p:nvSpPr>
        <p:spPr bwMode="auto">
          <a:xfrm>
            <a:off x="11128375" y="2952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649" y="2706519"/>
            <a:ext cx="794658" cy="530274"/>
          </a:xfrm>
          <a:prstGeom prst="rect">
            <a:avLst/>
          </a:prstGeom>
        </p:spPr>
      </p:pic>
      <p:sp>
        <p:nvSpPr>
          <p:cNvPr id="117" name="Rounded Rectangle 116"/>
          <p:cNvSpPr/>
          <p:nvPr/>
        </p:nvSpPr>
        <p:spPr>
          <a:xfrm>
            <a:off x="9741814" y="3650290"/>
            <a:ext cx="1764386" cy="616149"/>
          </a:xfrm>
          <a:prstGeom prst="roundRect">
            <a:avLst>
              <a:gd name="adj" fmla="val 11956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דווח על תקלה</a:t>
            </a:r>
            <a:endParaRPr lang="en-US" sz="2400" dirty="0"/>
          </a:p>
        </p:txBody>
      </p:sp>
      <p:sp>
        <p:nvSpPr>
          <p:cNvPr id="118" name="Rounded Rectangle 117"/>
          <p:cNvSpPr/>
          <p:nvPr/>
        </p:nvSpPr>
        <p:spPr>
          <a:xfrm>
            <a:off x="12420601" y="3652837"/>
            <a:ext cx="1764385" cy="61614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נווט לתחנה</a:t>
            </a:r>
          </a:p>
        </p:txBody>
      </p:sp>
      <p:cxnSp>
        <p:nvCxnSpPr>
          <p:cNvPr id="1044" name="Straight Connector 1043"/>
          <p:cNvCxnSpPr/>
          <p:nvPr/>
        </p:nvCxnSpPr>
        <p:spPr>
          <a:xfrm>
            <a:off x="9563100" y="3542539"/>
            <a:ext cx="47625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/>
          <p:cNvSpPr/>
          <p:nvPr/>
        </p:nvSpPr>
        <p:spPr>
          <a:xfrm>
            <a:off x="-4676490" y="5257800"/>
            <a:ext cx="4450884" cy="616149"/>
          </a:xfrm>
          <a:prstGeom prst="roundRect">
            <a:avLst>
              <a:gd name="adj" fmla="val 11956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דווח על </a:t>
            </a:r>
            <a:r>
              <a:rPr lang="he-IL" sz="2400" smtClean="0"/>
              <a:t>תקלה באופניים</a:t>
            </a:r>
            <a:endParaRPr lang="en-US" sz="2400" dirty="0"/>
          </a:p>
        </p:txBody>
      </p:sp>
      <p:pic>
        <p:nvPicPr>
          <p:cNvPr id="135" name="Picture 14" descr="d:\Users\Administrator\Desktop\icons\detail.pn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743777" y="5962650"/>
            <a:ext cx="584200" cy="596900"/>
          </a:xfrm>
          <a:prstGeom prst="rect">
            <a:avLst/>
          </a:prstGeom>
          <a:noFill/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/>
          <p:cNvSpPr txBox="1"/>
          <p:nvPr/>
        </p:nvSpPr>
        <p:spPr>
          <a:xfrm>
            <a:off x="9563101" y="1900535"/>
            <a:ext cx="475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דרך נמיר – סמינר הקיבוצים </a:t>
            </a:r>
            <a:r>
              <a:rPr lang="he-IL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340מ'</a:t>
            </a:r>
            <a:endParaRPr lang="he-IL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-12300763" y="3561589"/>
            <a:ext cx="4953000" cy="2868428"/>
          </a:xfrm>
          <a:prstGeom prst="roundRect">
            <a:avLst>
              <a:gd name="adj" fmla="val 2433"/>
            </a:avLst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  <a:alpha val="50000"/>
                </a:schemeClr>
              </a:gs>
            </a:gsLst>
            <a:lin ang="5400000" scaled="0"/>
          </a:gradFill>
          <a:ln>
            <a:noFill/>
          </a:ln>
          <a:effectLst>
            <a:outerShdw blurRad="139700" dist="1397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-9715500" y="4364437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-12066626" y="4382204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9200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28526" y="1447902"/>
            <a:ext cx="794658" cy="530274"/>
          </a:xfrm>
          <a:prstGeom prst="rect">
            <a:avLst/>
          </a:prstGeom>
        </p:spPr>
      </p:pic>
      <p:sp>
        <p:nvSpPr>
          <p:cNvPr id="130" name="Rounded Rectangle 129"/>
          <p:cNvSpPr/>
          <p:nvPr/>
        </p:nvSpPr>
        <p:spPr>
          <a:xfrm>
            <a:off x="-8250377" y="1491287"/>
            <a:ext cx="640080" cy="640080"/>
          </a:xfrm>
          <a:prstGeom prst="roundRect">
            <a:avLst>
              <a:gd name="adj" fmla="val 92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-11085373" y="-2966538"/>
            <a:ext cx="4443172" cy="903875"/>
          </a:xfrm>
          <a:prstGeom prst="roundRect">
            <a:avLst>
              <a:gd name="adj" fmla="val 5033"/>
            </a:avLst>
          </a:prstGeom>
          <a:solidFill>
            <a:schemeClr val="bg1">
              <a:lumMod val="75000"/>
            </a:schemeClr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2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-12066626" y="5539333"/>
            <a:ext cx="2122526" cy="556885"/>
          </a:xfrm>
          <a:prstGeom prst="roundRect">
            <a:avLst>
              <a:gd name="adj" fmla="val 11956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8" name="Rounded Rectangle 77"/>
          <p:cNvSpPr/>
          <p:nvPr/>
        </p:nvSpPr>
        <p:spPr>
          <a:xfrm>
            <a:off x="-10885526" y="-1425332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Straight Connector 95"/>
          <p:cNvCxnSpPr>
            <a:stCxn id="78" idx="0"/>
            <a:endCxn id="78" idx="2"/>
          </p:cNvCxnSpPr>
          <p:nvPr/>
        </p:nvCxnSpPr>
        <p:spPr>
          <a:xfrm>
            <a:off x="-9824263" y="-1425332"/>
            <a:ext cx="0" cy="903875"/>
          </a:xfrm>
          <a:prstGeom prst="line">
            <a:avLst/>
          </a:prstGeom>
          <a:solidFill>
            <a:srgbClr val="006600"/>
          </a:solidFill>
          <a:ln w="952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-10372903" y="247697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C000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" name="Straight Connector 103"/>
          <p:cNvCxnSpPr>
            <a:stCxn id="98" idx="0"/>
            <a:endCxn id="98" idx="2"/>
          </p:cNvCxnSpPr>
          <p:nvPr/>
        </p:nvCxnSpPr>
        <p:spPr>
          <a:xfrm>
            <a:off x="-9311640" y="247697"/>
            <a:ext cx="0" cy="903875"/>
          </a:xfrm>
          <a:prstGeom prst="line">
            <a:avLst/>
          </a:prstGeom>
          <a:solidFill>
            <a:srgbClr val="006600"/>
          </a:solidFill>
          <a:ln w="9525">
            <a:solidFill>
              <a:srgbClr val="5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9" descr="F:\Share\Screen shot 2011-06-05 at 6.34.48 PM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5972"/>
          <a:stretch/>
        </p:blipFill>
        <p:spPr bwMode="auto">
          <a:xfrm>
            <a:off x="1194655" y="353963"/>
            <a:ext cx="6553200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ounded Rectangle 104"/>
          <p:cNvSpPr/>
          <p:nvPr/>
        </p:nvSpPr>
        <p:spPr>
          <a:xfrm>
            <a:off x="-9732823" y="5562898"/>
            <a:ext cx="2122526" cy="556885"/>
          </a:xfrm>
          <a:prstGeom prst="roundRect">
            <a:avLst>
              <a:gd name="adj" fmla="val 1195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61" y="7462701"/>
            <a:ext cx="558730" cy="55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571" y="7126193"/>
            <a:ext cx="1117460" cy="11174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-8077200" y="-558704"/>
            <a:ext cx="2122526" cy="903875"/>
            <a:chOff x="-3076883" y="-4302162"/>
            <a:chExt cx="2122526" cy="903875"/>
          </a:xfrm>
        </p:grpSpPr>
        <p:sp>
          <p:nvSpPr>
            <p:cNvPr id="115" name="Rounded Rectangle 114"/>
            <p:cNvSpPr/>
            <p:nvPr/>
          </p:nvSpPr>
          <p:spPr>
            <a:xfrm>
              <a:off x="-3076883" y="-4302162"/>
              <a:ext cx="2122526" cy="903875"/>
            </a:xfrm>
            <a:prstGeom prst="roundRect">
              <a:avLst>
                <a:gd name="adj" fmla="val 5033"/>
              </a:avLst>
            </a:prstGeom>
            <a:solidFill>
              <a:srgbClr val="FFC000"/>
            </a:solidFill>
            <a:ln w="3175">
              <a:noFill/>
            </a:ln>
            <a:effectLst>
              <a:glow rad="101600">
                <a:schemeClr val="tx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u="sng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1" name="Straight Connector 120"/>
            <p:cNvCxnSpPr>
              <a:stCxn id="115" idx="0"/>
              <a:endCxn id="115" idx="2"/>
            </p:cNvCxnSpPr>
            <p:nvPr/>
          </p:nvCxnSpPr>
          <p:spPr>
            <a:xfrm>
              <a:off x="-2015620" y="-4302162"/>
              <a:ext cx="0" cy="903875"/>
            </a:xfrm>
            <a:prstGeom prst="line">
              <a:avLst/>
            </a:prstGeom>
            <a:solidFill>
              <a:srgbClr val="006600"/>
            </a:solidFill>
            <a:ln w="9525">
              <a:solidFill>
                <a:srgbClr val="5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1631752" y="3652837"/>
            <a:ext cx="661848" cy="616149"/>
            <a:chOff x="11631752" y="3652837"/>
            <a:chExt cx="661848" cy="616149"/>
          </a:xfrm>
        </p:grpSpPr>
        <p:sp>
          <p:nvSpPr>
            <p:cNvPr id="122" name="Rounded Rectangle 121"/>
            <p:cNvSpPr/>
            <p:nvPr/>
          </p:nvSpPr>
          <p:spPr>
            <a:xfrm>
              <a:off x="11631752" y="3652837"/>
              <a:ext cx="661848" cy="616149"/>
            </a:xfrm>
            <a:prstGeom prst="roundRect">
              <a:avLst>
                <a:gd name="adj" fmla="val 1195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" name="5-Point Star 2"/>
            <p:cNvSpPr/>
            <p:nvPr/>
          </p:nvSpPr>
          <p:spPr>
            <a:xfrm>
              <a:off x="11811000" y="3794760"/>
              <a:ext cx="315506" cy="320040"/>
            </a:xfrm>
            <a:prstGeom prst="star5">
              <a:avLst>
                <a:gd name="adj" fmla="val 23103"/>
                <a:gd name="hf" fmla="val 105146"/>
                <a:gd name="vf" fmla="val 110557"/>
              </a:avLst>
            </a:prstGeom>
            <a:solidFill>
              <a:srgbClr val="FDD02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6350" prstMaterial="flat">
              <a:bevelT w="139700" h="139700" prst="divot"/>
              <a:bevelB/>
              <a:extrusionClr>
                <a:schemeClr val="tx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658600" y="4526066"/>
            <a:ext cx="661848" cy="616149"/>
            <a:chOff x="11658600" y="4526066"/>
            <a:chExt cx="661848" cy="616149"/>
          </a:xfrm>
        </p:grpSpPr>
        <p:sp>
          <p:nvSpPr>
            <p:cNvPr id="123" name="Rounded Rectangle 122"/>
            <p:cNvSpPr/>
            <p:nvPr/>
          </p:nvSpPr>
          <p:spPr>
            <a:xfrm>
              <a:off x="11658600" y="4526066"/>
              <a:ext cx="661848" cy="616149"/>
            </a:xfrm>
            <a:prstGeom prst="roundRect">
              <a:avLst>
                <a:gd name="adj" fmla="val 1195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4" name="5-Point Star 123"/>
            <p:cNvSpPr/>
            <p:nvPr/>
          </p:nvSpPr>
          <p:spPr>
            <a:xfrm>
              <a:off x="11837848" y="4667989"/>
              <a:ext cx="315506" cy="320040"/>
            </a:xfrm>
            <a:prstGeom prst="star5">
              <a:avLst>
                <a:gd name="adj" fmla="val 23103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6350" prstMaterial="flat">
              <a:bevelT w="139700" h="139700" prst="divot"/>
              <a:bevelB/>
              <a:extrusionClr>
                <a:schemeClr val="tx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897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43200" y="2895600"/>
            <a:ext cx="661848" cy="616149"/>
          </a:xfrm>
          <a:prstGeom prst="roundRect">
            <a:avLst>
              <a:gd name="adj" fmla="val 11956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743200" y="4418015"/>
            <a:ext cx="661848" cy="616149"/>
            <a:chOff x="11658600" y="4526066"/>
            <a:chExt cx="661848" cy="616149"/>
          </a:xfrm>
        </p:grpSpPr>
        <p:sp>
          <p:nvSpPr>
            <p:cNvPr id="6" name="Rounded Rectangle 5"/>
            <p:cNvSpPr/>
            <p:nvPr/>
          </p:nvSpPr>
          <p:spPr>
            <a:xfrm>
              <a:off x="11658600" y="4526066"/>
              <a:ext cx="661848" cy="616149"/>
            </a:xfrm>
            <a:prstGeom prst="roundRect">
              <a:avLst>
                <a:gd name="adj" fmla="val 1195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" name="5-Point Star 6"/>
            <p:cNvSpPr/>
            <p:nvPr/>
          </p:nvSpPr>
          <p:spPr>
            <a:xfrm>
              <a:off x="11837848" y="4667989"/>
              <a:ext cx="315506" cy="320040"/>
            </a:xfrm>
            <a:prstGeom prst="star5">
              <a:avLst>
                <a:gd name="adj" fmla="val 23103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6350" prstMaterial="flat">
              <a:bevelT w="139700" h="139700" prst="divot"/>
              <a:bevelB/>
              <a:extrusionClr>
                <a:schemeClr val="tx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43200" y="3690630"/>
            <a:ext cx="661848" cy="616149"/>
            <a:chOff x="11631752" y="3652837"/>
            <a:chExt cx="661848" cy="616149"/>
          </a:xfrm>
        </p:grpSpPr>
        <p:sp>
          <p:nvSpPr>
            <p:cNvPr id="12" name="Rounded Rectangle 11"/>
            <p:cNvSpPr/>
            <p:nvPr/>
          </p:nvSpPr>
          <p:spPr>
            <a:xfrm>
              <a:off x="11631752" y="3652837"/>
              <a:ext cx="661848" cy="616149"/>
            </a:xfrm>
            <a:prstGeom prst="roundRect">
              <a:avLst>
                <a:gd name="adj" fmla="val 1195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11811000" y="3794760"/>
              <a:ext cx="315506" cy="320040"/>
            </a:xfrm>
            <a:prstGeom prst="star5">
              <a:avLst>
                <a:gd name="adj" fmla="val 23103"/>
                <a:gd name="hf" fmla="val 105146"/>
                <a:gd name="vf" fmla="val 110557"/>
              </a:avLst>
            </a:prstGeom>
            <a:solidFill>
              <a:srgbClr val="FDD02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6350" prstMaterial="flat">
              <a:bevelT w="139700" h="139700" prst="divot"/>
              <a:bevelB/>
              <a:extrusionClr>
                <a:schemeClr val="tx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5-Point Star 14"/>
          <p:cNvSpPr/>
          <p:nvPr/>
        </p:nvSpPr>
        <p:spPr>
          <a:xfrm>
            <a:off x="2922448" y="2286000"/>
            <a:ext cx="315506" cy="320040"/>
          </a:xfrm>
          <a:prstGeom prst="star5">
            <a:avLst>
              <a:gd name="adj" fmla="val 23103"/>
              <a:gd name="hf" fmla="val 105146"/>
              <a:gd name="vf" fmla="val 110557"/>
            </a:avLst>
          </a:prstGeom>
          <a:solidFill>
            <a:srgbClr val="FDD02B"/>
          </a:solidFill>
          <a:ln>
            <a:noFill/>
          </a:ln>
          <a:scene3d>
            <a:camera prst="orthographicFront"/>
            <a:lightRig rig="threePt" dir="t"/>
          </a:scene3d>
          <a:sp3d extrusionH="76200" contourW="6350" prstMaterial="flat">
            <a:bevelT w="139700" h="139700" prst="divot"/>
            <a:bevelB/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410200" y="2438400"/>
            <a:ext cx="315506" cy="320040"/>
            <a:chOff x="5410200" y="2438400"/>
            <a:chExt cx="315506" cy="320040"/>
          </a:xfrm>
        </p:grpSpPr>
        <p:sp>
          <p:nvSpPr>
            <p:cNvPr id="17" name="5-Point Star 16"/>
            <p:cNvSpPr/>
            <p:nvPr/>
          </p:nvSpPr>
          <p:spPr>
            <a:xfrm>
              <a:off x="5410200" y="2438400"/>
              <a:ext cx="315506" cy="320040"/>
            </a:xfrm>
            <a:prstGeom prst="star5">
              <a:avLst>
                <a:gd name="adj" fmla="val 23103"/>
                <a:gd name="hf" fmla="val 105146"/>
                <a:gd name="vf" fmla="val 110557"/>
              </a:avLst>
            </a:prstGeom>
            <a:solidFill>
              <a:srgbClr val="FDD02B"/>
            </a:solidFill>
            <a:ln>
              <a:noFill/>
            </a:ln>
            <a:effectLst>
              <a:glow rad="88900">
                <a:srgbClr val="FFD13F">
                  <a:alpha val="51000"/>
                </a:srgbClr>
              </a:glow>
            </a:effectLst>
            <a:scene3d>
              <a:camera prst="orthographicFront"/>
              <a:lightRig rig="threePt" dir="t"/>
            </a:scene3d>
            <a:sp3d extrusionH="82550" contourW="6350" prstMaterial="flat">
              <a:bevelT w="139700" h="139700" prst="divot"/>
              <a:bevelB h="114300"/>
              <a:extrusionClr>
                <a:schemeClr val="bg1"/>
              </a:extrusionClr>
              <a:contourClr>
                <a:srgbClr val="FFC0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5-Point Star 17"/>
            <p:cNvSpPr/>
            <p:nvPr/>
          </p:nvSpPr>
          <p:spPr>
            <a:xfrm>
              <a:off x="5410200" y="2438400"/>
              <a:ext cx="315506" cy="320040"/>
            </a:xfrm>
            <a:prstGeom prst="star5">
              <a:avLst>
                <a:gd name="adj" fmla="val 23103"/>
                <a:gd name="hf" fmla="val 105146"/>
                <a:gd name="vf" fmla="val 110557"/>
              </a:avLst>
            </a:prstGeom>
            <a:noFill/>
            <a:ln>
              <a:noFill/>
            </a:ln>
            <a:effectLst>
              <a:glow rad="88900">
                <a:srgbClr val="FFD13F">
                  <a:alpha val="51000"/>
                </a:srgbClr>
              </a:glow>
            </a:effectLst>
            <a:scene3d>
              <a:camera prst="orthographicFront"/>
              <a:lightRig rig="threePt" dir="t"/>
            </a:scene3d>
            <a:sp3d extrusionH="82550" contourW="6350" prstMaterial="matte">
              <a:bevelT w="139700" h="139700" prst="divot"/>
              <a:bevelB h="114300"/>
              <a:extrusionClr>
                <a:schemeClr val="bg1"/>
              </a:extrusionClr>
              <a:contourClr>
                <a:srgbClr val="FFC0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3505200" y="4418015"/>
            <a:ext cx="1752600" cy="616149"/>
          </a:xfrm>
          <a:prstGeom prst="roundRect">
            <a:avLst>
              <a:gd name="adj" fmla="val 11956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255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672649" y="1143000"/>
            <a:ext cx="5772274" cy="935826"/>
            <a:chOff x="1672649" y="1143000"/>
            <a:chExt cx="5772274" cy="935826"/>
          </a:xfrm>
        </p:grpSpPr>
        <p:sp>
          <p:nvSpPr>
            <p:cNvPr id="10" name="Rounded Rectangle 9"/>
            <p:cNvSpPr/>
            <p:nvPr/>
          </p:nvSpPr>
          <p:spPr>
            <a:xfrm>
              <a:off x="1672649" y="1143000"/>
              <a:ext cx="5772274" cy="935826"/>
            </a:xfrm>
            <a:prstGeom prst="roundRect">
              <a:avLst/>
            </a:prstGeom>
            <a:solidFill>
              <a:schemeClr val="dk1"/>
            </a:solidFill>
            <a:ln w="41275" cap="rnd" cmpd="sng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beve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747942" y="1215571"/>
              <a:ext cx="5630428" cy="784819"/>
            </a:xfrm>
            <a:prstGeom prst="roundRect">
              <a:avLst/>
            </a:prstGeom>
            <a:gradFill>
              <a:gsLst>
                <a:gs pos="0">
                  <a:srgbClr val="A4E692"/>
                </a:gs>
                <a:gs pos="49000">
                  <a:srgbClr val="39CC2E"/>
                </a:gs>
                <a:gs pos="54000">
                  <a:srgbClr val="2ABC2A"/>
                </a:gs>
                <a:gs pos="100000">
                  <a:srgbClr val="175F15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extrusionH="254000">
              <a:bevelT w="196850" h="38100" prst="softRound"/>
              <a:bevelB w="133350"/>
              <a:extrusionClr>
                <a:schemeClr val="tx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7019" y="3886200"/>
            <a:ext cx="5772274" cy="935826"/>
            <a:chOff x="1677019" y="3886200"/>
            <a:chExt cx="5772274" cy="935826"/>
          </a:xfrm>
        </p:grpSpPr>
        <p:sp>
          <p:nvSpPr>
            <p:cNvPr id="21" name="Rounded Rectangle 20"/>
            <p:cNvSpPr/>
            <p:nvPr/>
          </p:nvSpPr>
          <p:spPr>
            <a:xfrm>
              <a:off x="1677019" y="3886200"/>
              <a:ext cx="5772274" cy="935826"/>
            </a:xfrm>
            <a:prstGeom prst="roundRect">
              <a:avLst/>
            </a:prstGeom>
            <a:solidFill>
              <a:schemeClr val="dk1"/>
            </a:solidFill>
            <a:ln w="41275" cap="rnd" cmpd="sng"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beve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752312" y="3958771"/>
              <a:ext cx="5630428" cy="784819"/>
            </a:xfrm>
            <a:prstGeom prst="roundRect">
              <a:avLst/>
            </a:prstGeom>
            <a:gradFill>
              <a:gsLst>
                <a:gs pos="0">
                  <a:srgbClr val="E69292"/>
                </a:gs>
                <a:gs pos="49000">
                  <a:srgbClr val="CC2E2E"/>
                </a:gs>
                <a:gs pos="54000">
                  <a:srgbClr val="B92929"/>
                </a:gs>
                <a:gs pos="100000">
                  <a:srgbClr val="5F1515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extrusionH="254000">
              <a:bevelT w="196850" h="38100" prst="softRound"/>
              <a:bevelB w="133350"/>
              <a:extrusionClr>
                <a:schemeClr val="tx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59949" y="2523773"/>
            <a:ext cx="5772274" cy="935826"/>
            <a:chOff x="1659949" y="2523773"/>
            <a:chExt cx="5772274" cy="935826"/>
          </a:xfrm>
        </p:grpSpPr>
        <p:grpSp>
          <p:nvGrpSpPr>
            <p:cNvPr id="23" name="Group 22"/>
            <p:cNvGrpSpPr/>
            <p:nvPr/>
          </p:nvGrpSpPr>
          <p:grpSpPr>
            <a:xfrm>
              <a:off x="1659949" y="2523773"/>
              <a:ext cx="5772274" cy="935826"/>
              <a:chOff x="1672649" y="1143000"/>
              <a:chExt cx="5772274" cy="93582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672649" y="1143000"/>
                <a:ext cx="5772274" cy="935826"/>
              </a:xfrm>
              <a:prstGeom prst="roundRect">
                <a:avLst/>
              </a:prstGeom>
              <a:solidFill>
                <a:schemeClr val="dk1"/>
              </a:solidFill>
              <a:ln w="41275" cap="rnd" cmpd="sng">
                <a:gradFill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beve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e-IL" sz="2400" b="1" dirty="0" smtClean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1747942" y="1215571"/>
                <a:ext cx="5630428" cy="784819"/>
              </a:xfrm>
              <a:prstGeom prst="roundRect">
                <a:avLst/>
              </a:prstGeom>
              <a:gradFill>
                <a:gsLst>
                  <a:gs pos="0">
                    <a:srgbClr val="A4E692"/>
                  </a:gs>
                  <a:gs pos="49000">
                    <a:srgbClr val="39CC2E"/>
                  </a:gs>
                  <a:gs pos="54000">
                    <a:srgbClr val="2ABC2A"/>
                  </a:gs>
                  <a:gs pos="100000">
                    <a:srgbClr val="175F15"/>
                  </a:gs>
                </a:gsLst>
                <a:lin ang="5400000" scaled="0"/>
              </a:gra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extrusionH="254000">
                <a:bevelT w="196850" h="38100" prst="softRound"/>
                <a:bevelB w="133350"/>
                <a:extrusionClr>
                  <a:schemeClr val="tx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e-IL" sz="2400" b="1" dirty="0" smtClean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738416" y="2598795"/>
              <a:ext cx="5630428" cy="784819"/>
            </a:xfrm>
            <a:prstGeom prst="roundRect">
              <a:avLst/>
            </a:prstGeom>
            <a:solidFill>
              <a:schemeClr val="dk1">
                <a:alpha val="51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extrusionH="254000">
              <a:bevelT w="196850" h="38100" prst="softRound"/>
              <a:bevelB w="133350"/>
              <a:extrusionClr>
                <a:schemeClr val="tx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67493" y="5167258"/>
            <a:ext cx="5772274" cy="935826"/>
            <a:chOff x="1752312" y="5167258"/>
            <a:chExt cx="5772274" cy="935826"/>
          </a:xfrm>
        </p:grpSpPr>
        <p:grpSp>
          <p:nvGrpSpPr>
            <p:cNvPr id="29" name="Group 28"/>
            <p:cNvGrpSpPr/>
            <p:nvPr/>
          </p:nvGrpSpPr>
          <p:grpSpPr>
            <a:xfrm>
              <a:off x="1752312" y="5167258"/>
              <a:ext cx="5772274" cy="935826"/>
              <a:chOff x="1829419" y="5490029"/>
              <a:chExt cx="5772274" cy="93582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829419" y="5490029"/>
                <a:ext cx="5772274" cy="935826"/>
              </a:xfrm>
              <a:prstGeom prst="roundRect">
                <a:avLst/>
              </a:prstGeom>
              <a:solidFill>
                <a:schemeClr val="dk1"/>
              </a:solidFill>
              <a:ln w="41275" cap="rnd" cmpd="sng">
                <a:gradFill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beve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e-IL" sz="2400" b="1" dirty="0" smtClean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904712" y="5562600"/>
                <a:ext cx="5630428" cy="784819"/>
              </a:xfrm>
              <a:prstGeom prst="roundRect">
                <a:avLst/>
              </a:prstGeom>
              <a:gradFill>
                <a:gsLst>
                  <a:gs pos="0">
                    <a:srgbClr val="E69292"/>
                  </a:gs>
                  <a:gs pos="49000">
                    <a:srgbClr val="CC2E2E"/>
                  </a:gs>
                  <a:gs pos="54000">
                    <a:srgbClr val="B92929"/>
                  </a:gs>
                  <a:gs pos="100000">
                    <a:srgbClr val="5F1515"/>
                  </a:gs>
                </a:gsLst>
                <a:lin ang="5400000" scaled="0"/>
              </a:gra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extrusionH="254000">
                <a:bevelT w="196850" h="38100" prst="softRound"/>
                <a:bevelB w="133350"/>
                <a:extrusionClr>
                  <a:schemeClr val="tx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e-IL" sz="2400" b="1" dirty="0" smtClean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32" name="Rounded Rectangle 31"/>
            <p:cNvSpPr/>
            <p:nvPr/>
          </p:nvSpPr>
          <p:spPr>
            <a:xfrm>
              <a:off x="1827605" y="5242761"/>
              <a:ext cx="5630428" cy="784819"/>
            </a:xfrm>
            <a:prstGeom prst="roundRect">
              <a:avLst/>
            </a:prstGeom>
            <a:solidFill>
              <a:schemeClr val="dk1">
                <a:alpha val="51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extrusionH="254000">
              <a:bevelT w="196850" h="38100" prst="softRound"/>
              <a:bevelB w="133350"/>
              <a:extrusionClr>
                <a:schemeClr val="tx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6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AAB00"/>
          </a:solidFill>
        </p:spPr>
        <p:txBody>
          <a:bodyPr/>
          <a:lstStyle/>
          <a:p>
            <a:r>
              <a:rPr lang="en-US" b="1" dirty="0" smtClean="0"/>
              <a:t>canon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52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19206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98231" y="3212302"/>
            <a:ext cx="416720" cy="41195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748097" y="3240885"/>
            <a:ext cx="402423" cy="383373"/>
            <a:chOff x="3748097" y="3240885"/>
            <a:chExt cx="402423" cy="383373"/>
          </a:xfrm>
        </p:grpSpPr>
        <p:sp>
          <p:nvSpPr>
            <p:cNvPr id="6" name="Rectangle 5"/>
            <p:cNvSpPr/>
            <p:nvPr/>
          </p:nvSpPr>
          <p:spPr>
            <a:xfrm>
              <a:off x="3748097" y="3240885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48102" y="3548058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48102" y="3393285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883820" y="3278985"/>
              <a:ext cx="26670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883820" y="3431384"/>
              <a:ext cx="26670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883820" y="3586158"/>
              <a:ext cx="26670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436033" y="3649266"/>
            <a:ext cx="404790" cy="381000"/>
            <a:chOff x="2436033" y="3649266"/>
            <a:chExt cx="404790" cy="381000"/>
          </a:xfrm>
        </p:grpSpPr>
        <p:grpSp>
          <p:nvGrpSpPr>
            <p:cNvPr id="40" name="Group 39"/>
            <p:cNvGrpSpPr/>
            <p:nvPr/>
          </p:nvGrpSpPr>
          <p:grpSpPr>
            <a:xfrm>
              <a:off x="2438400" y="3649266"/>
              <a:ext cx="402423" cy="76200"/>
              <a:chOff x="2438400" y="3649266"/>
              <a:chExt cx="402423" cy="762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438400" y="3649266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574123" y="3671886"/>
                <a:ext cx="2667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574115" y="3718322"/>
                <a:ext cx="266708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436033" y="3801666"/>
              <a:ext cx="402423" cy="76200"/>
              <a:chOff x="2438400" y="3649266"/>
              <a:chExt cx="402423" cy="762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438400" y="3649266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574123" y="3671886"/>
                <a:ext cx="2667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574115" y="3718322"/>
                <a:ext cx="266708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2438400" y="3954066"/>
              <a:ext cx="402423" cy="76200"/>
              <a:chOff x="2438400" y="3649266"/>
              <a:chExt cx="402423" cy="762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438400" y="3649266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2574123" y="3671886"/>
                <a:ext cx="2667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2574115" y="3718322"/>
                <a:ext cx="266708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Rectangle 56"/>
          <p:cNvSpPr/>
          <p:nvPr/>
        </p:nvSpPr>
        <p:spPr>
          <a:xfrm>
            <a:off x="1352330" y="4294584"/>
            <a:ext cx="416720" cy="41195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Punched Tape 57"/>
          <p:cNvSpPr/>
          <p:nvPr/>
        </p:nvSpPr>
        <p:spPr>
          <a:xfrm>
            <a:off x="1769050" y="4291012"/>
            <a:ext cx="378179" cy="373856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3219670" y="4362450"/>
            <a:ext cx="378179" cy="373856"/>
            <a:chOff x="3219670" y="4362450"/>
            <a:chExt cx="378179" cy="373856"/>
          </a:xfrm>
        </p:grpSpPr>
        <p:sp>
          <p:nvSpPr>
            <p:cNvPr id="54" name="Flowchart: Punched Tape 53"/>
            <p:cNvSpPr/>
            <p:nvPr/>
          </p:nvSpPr>
          <p:spPr>
            <a:xfrm>
              <a:off x="3219670" y="4362450"/>
              <a:ext cx="378179" cy="373856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76600" y="4639865"/>
              <a:ext cx="50006" cy="500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79006" y="4424361"/>
              <a:ext cx="50006" cy="500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26994" y="4477940"/>
              <a:ext cx="45719" cy="4881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378993" y="4524375"/>
              <a:ext cx="50006" cy="500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543520" y="4564856"/>
              <a:ext cx="50006" cy="500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743200" y="4898231"/>
            <a:ext cx="378179" cy="373856"/>
            <a:chOff x="3219670" y="4362450"/>
            <a:chExt cx="378179" cy="373856"/>
          </a:xfrm>
        </p:grpSpPr>
        <p:sp>
          <p:nvSpPr>
            <p:cNvPr id="113" name="Flowchart: Punched Tape 112"/>
            <p:cNvSpPr/>
            <p:nvPr/>
          </p:nvSpPr>
          <p:spPr>
            <a:xfrm>
              <a:off x="3219670" y="4362450"/>
              <a:ext cx="378179" cy="373856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276600" y="4639865"/>
              <a:ext cx="50006" cy="500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479006" y="4424361"/>
              <a:ext cx="50006" cy="500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226994" y="4477940"/>
              <a:ext cx="45719" cy="4881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378993" y="4524375"/>
              <a:ext cx="50006" cy="500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543520" y="4564856"/>
              <a:ext cx="50006" cy="500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20" name="Freeform 4119"/>
          <p:cNvSpPr/>
          <p:nvPr/>
        </p:nvSpPr>
        <p:spPr>
          <a:xfrm>
            <a:off x="2757049" y="5098256"/>
            <a:ext cx="321468" cy="95250"/>
          </a:xfrm>
          <a:custGeom>
            <a:avLst/>
            <a:gdLst>
              <a:gd name="connsiteX0" fmla="*/ 321468 w 321468"/>
              <a:gd name="connsiteY0" fmla="*/ 28575 h 95250"/>
              <a:gd name="connsiteX1" fmla="*/ 300037 w 321468"/>
              <a:gd name="connsiteY1" fmla="*/ 23813 h 95250"/>
              <a:gd name="connsiteX2" fmla="*/ 292893 w 321468"/>
              <a:gd name="connsiteY2" fmla="*/ 21431 h 95250"/>
              <a:gd name="connsiteX3" fmla="*/ 283368 w 321468"/>
              <a:gd name="connsiteY3" fmla="*/ 19050 h 95250"/>
              <a:gd name="connsiteX4" fmla="*/ 276225 w 321468"/>
              <a:gd name="connsiteY4" fmla="*/ 16669 h 95250"/>
              <a:gd name="connsiteX5" fmla="*/ 252412 w 321468"/>
              <a:gd name="connsiteY5" fmla="*/ 9525 h 95250"/>
              <a:gd name="connsiteX6" fmla="*/ 230981 w 321468"/>
              <a:gd name="connsiteY6" fmla="*/ 2381 h 95250"/>
              <a:gd name="connsiteX7" fmla="*/ 223837 w 321468"/>
              <a:gd name="connsiteY7" fmla="*/ 0 h 95250"/>
              <a:gd name="connsiteX8" fmla="*/ 138112 w 321468"/>
              <a:gd name="connsiteY8" fmla="*/ 2381 h 95250"/>
              <a:gd name="connsiteX9" fmla="*/ 130968 w 321468"/>
              <a:gd name="connsiteY9" fmla="*/ 4763 h 95250"/>
              <a:gd name="connsiteX10" fmla="*/ 114300 w 321468"/>
              <a:gd name="connsiteY10" fmla="*/ 9525 h 95250"/>
              <a:gd name="connsiteX11" fmla="*/ 109537 w 321468"/>
              <a:gd name="connsiteY11" fmla="*/ 16669 h 95250"/>
              <a:gd name="connsiteX12" fmla="*/ 102393 w 321468"/>
              <a:gd name="connsiteY12" fmla="*/ 21431 h 95250"/>
              <a:gd name="connsiteX13" fmla="*/ 100012 w 321468"/>
              <a:gd name="connsiteY13" fmla="*/ 28575 h 95250"/>
              <a:gd name="connsiteX14" fmla="*/ 88106 w 321468"/>
              <a:gd name="connsiteY14" fmla="*/ 40481 h 95250"/>
              <a:gd name="connsiteX15" fmla="*/ 76200 w 321468"/>
              <a:gd name="connsiteY15" fmla="*/ 61913 h 95250"/>
              <a:gd name="connsiteX16" fmla="*/ 71437 w 321468"/>
              <a:gd name="connsiteY16" fmla="*/ 69056 h 95250"/>
              <a:gd name="connsiteX17" fmla="*/ 59531 w 321468"/>
              <a:gd name="connsiteY17" fmla="*/ 90488 h 95250"/>
              <a:gd name="connsiteX18" fmla="*/ 52387 w 321468"/>
              <a:gd name="connsiteY18" fmla="*/ 95250 h 95250"/>
              <a:gd name="connsiteX19" fmla="*/ 19050 w 321468"/>
              <a:gd name="connsiteY19" fmla="*/ 92869 h 95250"/>
              <a:gd name="connsiteX20" fmla="*/ 4762 w 321468"/>
              <a:gd name="connsiteY20" fmla="*/ 85725 h 95250"/>
              <a:gd name="connsiteX21" fmla="*/ 0 w 321468"/>
              <a:gd name="connsiteY21" fmla="*/ 83344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1468" h="95250">
                <a:moveTo>
                  <a:pt x="321468" y="28575"/>
                </a:moveTo>
                <a:cubicBezTo>
                  <a:pt x="313291" y="26940"/>
                  <a:pt x="307878" y="26054"/>
                  <a:pt x="300037" y="23813"/>
                </a:cubicBezTo>
                <a:cubicBezTo>
                  <a:pt x="297623" y="23123"/>
                  <a:pt x="295307" y="22121"/>
                  <a:pt x="292893" y="21431"/>
                </a:cubicBezTo>
                <a:cubicBezTo>
                  <a:pt x="289746" y="20532"/>
                  <a:pt x="286515" y="19949"/>
                  <a:pt x="283368" y="19050"/>
                </a:cubicBezTo>
                <a:cubicBezTo>
                  <a:pt x="280955" y="18361"/>
                  <a:pt x="278638" y="17358"/>
                  <a:pt x="276225" y="16669"/>
                </a:cubicBezTo>
                <a:cubicBezTo>
                  <a:pt x="251029" y="9470"/>
                  <a:pt x="286374" y="20846"/>
                  <a:pt x="252412" y="9525"/>
                </a:cubicBezTo>
                <a:lnTo>
                  <a:pt x="230981" y="2381"/>
                </a:lnTo>
                <a:lnTo>
                  <a:pt x="223837" y="0"/>
                </a:lnTo>
                <a:cubicBezTo>
                  <a:pt x="195262" y="794"/>
                  <a:pt x="166660" y="917"/>
                  <a:pt x="138112" y="2381"/>
                </a:cubicBezTo>
                <a:cubicBezTo>
                  <a:pt x="135605" y="2510"/>
                  <a:pt x="133382" y="4073"/>
                  <a:pt x="130968" y="4763"/>
                </a:cubicBezTo>
                <a:cubicBezTo>
                  <a:pt x="110020" y="10749"/>
                  <a:pt x="131440" y="3812"/>
                  <a:pt x="114300" y="9525"/>
                </a:cubicBezTo>
                <a:cubicBezTo>
                  <a:pt x="112712" y="11906"/>
                  <a:pt x="111561" y="14645"/>
                  <a:pt x="109537" y="16669"/>
                </a:cubicBezTo>
                <a:cubicBezTo>
                  <a:pt x="107513" y="18693"/>
                  <a:pt x="104181" y="19196"/>
                  <a:pt x="102393" y="21431"/>
                </a:cubicBezTo>
                <a:cubicBezTo>
                  <a:pt x="100825" y="23391"/>
                  <a:pt x="101134" y="26330"/>
                  <a:pt x="100012" y="28575"/>
                </a:cubicBezTo>
                <a:cubicBezTo>
                  <a:pt x="96043" y="36513"/>
                  <a:pt x="95251" y="35719"/>
                  <a:pt x="88106" y="40481"/>
                </a:cubicBezTo>
                <a:cubicBezTo>
                  <a:pt x="83916" y="53054"/>
                  <a:pt x="87116" y="45539"/>
                  <a:pt x="76200" y="61913"/>
                </a:cubicBezTo>
                <a:lnTo>
                  <a:pt x="71437" y="69056"/>
                </a:lnTo>
                <a:cubicBezTo>
                  <a:pt x="68956" y="76500"/>
                  <a:pt x="66549" y="85810"/>
                  <a:pt x="59531" y="90488"/>
                </a:cubicBezTo>
                <a:lnTo>
                  <a:pt x="52387" y="95250"/>
                </a:lnTo>
                <a:cubicBezTo>
                  <a:pt x="41275" y="94456"/>
                  <a:pt x="30114" y="94171"/>
                  <a:pt x="19050" y="92869"/>
                </a:cubicBezTo>
                <a:cubicBezTo>
                  <a:pt x="12479" y="92096"/>
                  <a:pt x="10245" y="89015"/>
                  <a:pt x="4762" y="85725"/>
                </a:cubicBezTo>
                <a:cubicBezTo>
                  <a:pt x="3240" y="84812"/>
                  <a:pt x="1587" y="84138"/>
                  <a:pt x="0" y="83344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1" name="Freeform 4120"/>
          <p:cNvSpPr/>
          <p:nvPr/>
        </p:nvSpPr>
        <p:spPr>
          <a:xfrm>
            <a:off x="2892780" y="4976812"/>
            <a:ext cx="16669" cy="276225"/>
          </a:xfrm>
          <a:custGeom>
            <a:avLst/>
            <a:gdLst>
              <a:gd name="connsiteX0" fmla="*/ 0 w 16669"/>
              <a:gd name="connsiteY0" fmla="*/ 0 h 276225"/>
              <a:gd name="connsiteX1" fmla="*/ 4762 w 16669"/>
              <a:gd name="connsiteY1" fmla="*/ 11907 h 276225"/>
              <a:gd name="connsiteX2" fmla="*/ 7144 w 16669"/>
              <a:gd name="connsiteY2" fmla="*/ 19050 h 276225"/>
              <a:gd name="connsiteX3" fmla="*/ 11906 w 16669"/>
              <a:gd name="connsiteY3" fmla="*/ 26194 h 276225"/>
              <a:gd name="connsiteX4" fmla="*/ 16669 w 16669"/>
              <a:gd name="connsiteY4" fmla="*/ 40482 h 276225"/>
              <a:gd name="connsiteX5" fmla="*/ 14287 w 16669"/>
              <a:gd name="connsiteY5" fmla="*/ 154782 h 276225"/>
              <a:gd name="connsiteX6" fmla="*/ 11906 w 16669"/>
              <a:gd name="connsiteY6" fmla="*/ 190500 h 276225"/>
              <a:gd name="connsiteX7" fmla="*/ 7144 w 16669"/>
              <a:gd name="connsiteY7" fmla="*/ 204788 h 276225"/>
              <a:gd name="connsiteX8" fmla="*/ 4762 w 16669"/>
              <a:gd name="connsiteY8" fmla="*/ 211932 h 276225"/>
              <a:gd name="connsiteX9" fmla="*/ 9525 w 16669"/>
              <a:gd name="connsiteY9" fmla="*/ 242888 h 276225"/>
              <a:gd name="connsiteX10" fmla="*/ 11906 w 16669"/>
              <a:gd name="connsiteY10" fmla="*/ 250032 h 276225"/>
              <a:gd name="connsiteX11" fmla="*/ 14287 w 16669"/>
              <a:gd name="connsiteY11" fmla="*/ 261938 h 276225"/>
              <a:gd name="connsiteX12" fmla="*/ 16669 w 16669"/>
              <a:gd name="connsiteY12" fmla="*/ 271463 h 276225"/>
              <a:gd name="connsiteX13" fmla="*/ 14287 w 16669"/>
              <a:gd name="connsiteY13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669" h="276225">
                <a:moveTo>
                  <a:pt x="0" y="0"/>
                </a:moveTo>
                <a:cubicBezTo>
                  <a:pt x="1587" y="3969"/>
                  <a:pt x="3261" y="7905"/>
                  <a:pt x="4762" y="11907"/>
                </a:cubicBezTo>
                <a:cubicBezTo>
                  <a:pt x="5643" y="14257"/>
                  <a:pt x="6021" y="16805"/>
                  <a:pt x="7144" y="19050"/>
                </a:cubicBezTo>
                <a:cubicBezTo>
                  <a:pt x="8424" y="21610"/>
                  <a:pt x="10744" y="23579"/>
                  <a:pt x="11906" y="26194"/>
                </a:cubicBezTo>
                <a:cubicBezTo>
                  <a:pt x="13945" y="30782"/>
                  <a:pt x="16669" y="40482"/>
                  <a:pt x="16669" y="40482"/>
                </a:cubicBezTo>
                <a:cubicBezTo>
                  <a:pt x="15875" y="78582"/>
                  <a:pt x="15496" y="116693"/>
                  <a:pt x="14287" y="154782"/>
                </a:cubicBezTo>
                <a:cubicBezTo>
                  <a:pt x="13908" y="166708"/>
                  <a:pt x="13593" y="178687"/>
                  <a:pt x="11906" y="190500"/>
                </a:cubicBezTo>
                <a:cubicBezTo>
                  <a:pt x="11196" y="195470"/>
                  <a:pt x="8732" y="200025"/>
                  <a:pt x="7144" y="204788"/>
                </a:cubicBezTo>
                <a:lnTo>
                  <a:pt x="4762" y="211932"/>
                </a:lnTo>
                <a:cubicBezTo>
                  <a:pt x="5520" y="217235"/>
                  <a:pt x="8206" y="236953"/>
                  <a:pt x="9525" y="242888"/>
                </a:cubicBezTo>
                <a:cubicBezTo>
                  <a:pt x="10069" y="245338"/>
                  <a:pt x="11297" y="247597"/>
                  <a:pt x="11906" y="250032"/>
                </a:cubicBezTo>
                <a:cubicBezTo>
                  <a:pt x="12888" y="253958"/>
                  <a:pt x="13409" y="257987"/>
                  <a:pt x="14287" y="261938"/>
                </a:cubicBezTo>
                <a:cubicBezTo>
                  <a:pt x="14997" y="265133"/>
                  <a:pt x="16669" y="268190"/>
                  <a:pt x="16669" y="271463"/>
                </a:cubicBezTo>
                <a:cubicBezTo>
                  <a:pt x="16669" y="273238"/>
                  <a:pt x="15081" y="274638"/>
                  <a:pt x="14287" y="2762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2" name="Freeform 4121"/>
          <p:cNvSpPr/>
          <p:nvPr/>
        </p:nvSpPr>
        <p:spPr>
          <a:xfrm>
            <a:off x="3009461" y="4991100"/>
            <a:ext cx="104775" cy="28575"/>
          </a:xfrm>
          <a:custGeom>
            <a:avLst/>
            <a:gdLst>
              <a:gd name="connsiteX0" fmla="*/ 104775 w 104775"/>
              <a:gd name="connsiteY0" fmla="*/ 28575 h 28575"/>
              <a:gd name="connsiteX1" fmla="*/ 92869 w 104775"/>
              <a:gd name="connsiteY1" fmla="*/ 26194 h 28575"/>
              <a:gd name="connsiteX2" fmla="*/ 90488 w 104775"/>
              <a:gd name="connsiteY2" fmla="*/ 19050 h 28575"/>
              <a:gd name="connsiteX3" fmla="*/ 83344 w 104775"/>
              <a:gd name="connsiteY3" fmla="*/ 16669 h 28575"/>
              <a:gd name="connsiteX4" fmla="*/ 76200 w 104775"/>
              <a:gd name="connsiteY4" fmla="*/ 11906 h 28575"/>
              <a:gd name="connsiteX5" fmla="*/ 52388 w 104775"/>
              <a:gd name="connsiteY5" fmla="*/ 4762 h 28575"/>
              <a:gd name="connsiteX6" fmla="*/ 38100 w 104775"/>
              <a:gd name="connsiteY6" fmla="*/ 0 h 28575"/>
              <a:gd name="connsiteX7" fmla="*/ 0 w 104775"/>
              <a:gd name="connsiteY7" fmla="*/ 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775" h="28575">
                <a:moveTo>
                  <a:pt x="104775" y="28575"/>
                </a:moveTo>
                <a:cubicBezTo>
                  <a:pt x="100806" y="27781"/>
                  <a:pt x="96236" y="28439"/>
                  <a:pt x="92869" y="26194"/>
                </a:cubicBezTo>
                <a:cubicBezTo>
                  <a:pt x="90780" y="24802"/>
                  <a:pt x="92263" y="20825"/>
                  <a:pt x="90488" y="19050"/>
                </a:cubicBezTo>
                <a:cubicBezTo>
                  <a:pt x="88713" y="17275"/>
                  <a:pt x="85725" y="17463"/>
                  <a:pt x="83344" y="16669"/>
                </a:cubicBezTo>
                <a:cubicBezTo>
                  <a:pt x="80963" y="15081"/>
                  <a:pt x="78815" y="13068"/>
                  <a:pt x="76200" y="11906"/>
                </a:cubicBezTo>
                <a:cubicBezTo>
                  <a:pt x="64558" y="6732"/>
                  <a:pt x="63034" y="7956"/>
                  <a:pt x="52388" y="4762"/>
                </a:cubicBezTo>
                <a:cubicBezTo>
                  <a:pt x="47580" y="3319"/>
                  <a:pt x="43120" y="0"/>
                  <a:pt x="38100" y="0"/>
                </a:cubicBez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3" name="Freeform 4122"/>
          <p:cNvSpPr/>
          <p:nvPr/>
        </p:nvSpPr>
        <p:spPr>
          <a:xfrm>
            <a:off x="2768955" y="4988719"/>
            <a:ext cx="233362" cy="50318"/>
          </a:xfrm>
          <a:custGeom>
            <a:avLst/>
            <a:gdLst>
              <a:gd name="connsiteX0" fmla="*/ 233362 w 233362"/>
              <a:gd name="connsiteY0" fmla="*/ 0 h 50318"/>
              <a:gd name="connsiteX1" fmla="*/ 202406 w 233362"/>
              <a:gd name="connsiteY1" fmla="*/ 4762 h 50318"/>
              <a:gd name="connsiteX2" fmla="*/ 195262 w 233362"/>
              <a:gd name="connsiteY2" fmla="*/ 9525 h 50318"/>
              <a:gd name="connsiteX3" fmla="*/ 188119 w 233362"/>
              <a:gd name="connsiteY3" fmla="*/ 16668 h 50318"/>
              <a:gd name="connsiteX4" fmla="*/ 173831 w 233362"/>
              <a:gd name="connsiteY4" fmla="*/ 21431 h 50318"/>
              <a:gd name="connsiteX5" fmla="*/ 159544 w 233362"/>
              <a:gd name="connsiteY5" fmla="*/ 26193 h 50318"/>
              <a:gd name="connsiteX6" fmla="*/ 152400 w 233362"/>
              <a:gd name="connsiteY6" fmla="*/ 28575 h 50318"/>
              <a:gd name="connsiteX7" fmla="*/ 138112 w 233362"/>
              <a:gd name="connsiteY7" fmla="*/ 35718 h 50318"/>
              <a:gd name="connsiteX8" fmla="*/ 130969 w 233362"/>
              <a:gd name="connsiteY8" fmla="*/ 40481 h 50318"/>
              <a:gd name="connsiteX9" fmla="*/ 123825 w 233362"/>
              <a:gd name="connsiteY9" fmla="*/ 42862 h 50318"/>
              <a:gd name="connsiteX10" fmla="*/ 71437 w 233362"/>
              <a:gd name="connsiteY10" fmla="*/ 45243 h 50318"/>
              <a:gd name="connsiteX11" fmla="*/ 61912 w 233362"/>
              <a:gd name="connsiteY11" fmla="*/ 47625 h 50318"/>
              <a:gd name="connsiteX12" fmla="*/ 54769 w 233362"/>
              <a:gd name="connsiteY12" fmla="*/ 50006 h 50318"/>
              <a:gd name="connsiteX13" fmla="*/ 0 w 233362"/>
              <a:gd name="connsiteY13" fmla="*/ 50006 h 5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3362" h="50318">
                <a:moveTo>
                  <a:pt x="233362" y="0"/>
                </a:moveTo>
                <a:cubicBezTo>
                  <a:pt x="226538" y="682"/>
                  <a:pt x="210986" y="472"/>
                  <a:pt x="202406" y="4762"/>
                </a:cubicBezTo>
                <a:cubicBezTo>
                  <a:pt x="199846" y="6042"/>
                  <a:pt x="197461" y="7693"/>
                  <a:pt x="195262" y="9525"/>
                </a:cubicBezTo>
                <a:cubicBezTo>
                  <a:pt x="192675" y="11681"/>
                  <a:pt x="191063" y="15033"/>
                  <a:pt x="188119" y="16668"/>
                </a:cubicBezTo>
                <a:cubicBezTo>
                  <a:pt x="183730" y="19106"/>
                  <a:pt x="178594" y="19843"/>
                  <a:pt x="173831" y="21431"/>
                </a:cubicBezTo>
                <a:lnTo>
                  <a:pt x="159544" y="26193"/>
                </a:lnTo>
                <a:cubicBezTo>
                  <a:pt x="157163" y="26987"/>
                  <a:pt x="154489" y="27183"/>
                  <a:pt x="152400" y="28575"/>
                </a:cubicBezTo>
                <a:cubicBezTo>
                  <a:pt x="143167" y="34729"/>
                  <a:pt x="147971" y="32432"/>
                  <a:pt x="138112" y="35718"/>
                </a:cubicBezTo>
                <a:cubicBezTo>
                  <a:pt x="135731" y="37306"/>
                  <a:pt x="133529" y="39201"/>
                  <a:pt x="130969" y="40481"/>
                </a:cubicBezTo>
                <a:cubicBezTo>
                  <a:pt x="128724" y="41604"/>
                  <a:pt x="126327" y="42662"/>
                  <a:pt x="123825" y="42862"/>
                </a:cubicBezTo>
                <a:cubicBezTo>
                  <a:pt x="106400" y="44256"/>
                  <a:pt x="88900" y="44449"/>
                  <a:pt x="71437" y="45243"/>
                </a:cubicBezTo>
                <a:cubicBezTo>
                  <a:pt x="68262" y="46037"/>
                  <a:pt x="65059" y="46726"/>
                  <a:pt x="61912" y="47625"/>
                </a:cubicBezTo>
                <a:cubicBezTo>
                  <a:pt x="59499" y="48315"/>
                  <a:pt x="57277" y="49910"/>
                  <a:pt x="54769" y="50006"/>
                </a:cubicBezTo>
                <a:cubicBezTo>
                  <a:pt x="36526" y="50708"/>
                  <a:pt x="18256" y="50006"/>
                  <a:pt x="0" y="50006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4" name="Freeform 4123"/>
          <p:cNvSpPr/>
          <p:nvPr/>
        </p:nvSpPr>
        <p:spPr>
          <a:xfrm>
            <a:off x="3003111" y="4910931"/>
            <a:ext cx="25400" cy="279400"/>
          </a:xfrm>
          <a:custGeom>
            <a:avLst/>
            <a:gdLst>
              <a:gd name="connsiteX0" fmla="*/ 22225 w 25400"/>
              <a:gd name="connsiteY0" fmla="*/ 0 h 279400"/>
              <a:gd name="connsiteX1" fmla="*/ 19050 w 25400"/>
              <a:gd name="connsiteY1" fmla="*/ 76200 h 279400"/>
              <a:gd name="connsiteX2" fmla="*/ 15875 w 25400"/>
              <a:gd name="connsiteY2" fmla="*/ 92075 h 279400"/>
              <a:gd name="connsiteX3" fmla="*/ 12700 w 25400"/>
              <a:gd name="connsiteY3" fmla="*/ 117475 h 279400"/>
              <a:gd name="connsiteX4" fmla="*/ 3175 w 25400"/>
              <a:gd name="connsiteY4" fmla="*/ 149225 h 279400"/>
              <a:gd name="connsiteX5" fmla="*/ 0 w 25400"/>
              <a:gd name="connsiteY5" fmla="*/ 158750 h 279400"/>
              <a:gd name="connsiteX6" fmla="*/ 3175 w 25400"/>
              <a:gd name="connsiteY6" fmla="*/ 193675 h 279400"/>
              <a:gd name="connsiteX7" fmla="*/ 6350 w 25400"/>
              <a:gd name="connsiteY7" fmla="*/ 203200 h 279400"/>
              <a:gd name="connsiteX8" fmla="*/ 9525 w 25400"/>
              <a:gd name="connsiteY8" fmla="*/ 215900 h 279400"/>
              <a:gd name="connsiteX9" fmla="*/ 12700 w 25400"/>
              <a:gd name="connsiteY9" fmla="*/ 225425 h 279400"/>
              <a:gd name="connsiteX10" fmla="*/ 22225 w 25400"/>
              <a:gd name="connsiteY10" fmla="*/ 257175 h 279400"/>
              <a:gd name="connsiteX11" fmla="*/ 25400 w 25400"/>
              <a:gd name="connsiteY11" fmla="*/ 266700 h 279400"/>
              <a:gd name="connsiteX12" fmla="*/ 25400 w 25400"/>
              <a:gd name="connsiteY12" fmla="*/ 2794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400" h="279400">
                <a:moveTo>
                  <a:pt x="22225" y="0"/>
                </a:moveTo>
                <a:cubicBezTo>
                  <a:pt x="21167" y="25400"/>
                  <a:pt x="20799" y="50838"/>
                  <a:pt x="19050" y="76200"/>
                </a:cubicBezTo>
                <a:cubicBezTo>
                  <a:pt x="18679" y="81584"/>
                  <a:pt x="16696" y="86741"/>
                  <a:pt x="15875" y="92075"/>
                </a:cubicBezTo>
                <a:cubicBezTo>
                  <a:pt x="14578" y="100508"/>
                  <a:pt x="14103" y="109059"/>
                  <a:pt x="12700" y="117475"/>
                </a:cubicBezTo>
                <a:cubicBezTo>
                  <a:pt x="11101" y="127072"/>
                  <a:pt x="5998" y="140756"/>
                  <a:pt x="3175" y="149225"/>
                </a:cubicBezTo>
                <a:lnTo>
                  <a:pt x="0" y="158750"/>
                </a:lnTo>
                <a:cubicBezTo>
                  <a:pt x="1058" y="170392"/>
                  <a:pt x="1522" y="182103"/>
                  <a:pt x="3175" y="193675"/>
                </a:cubicBezTo>
                <a:cubicBezTo>
                  <a:pt x="3648" y="196988"/>
                  <a:pt x="5431" y="199982"/>
                  <a:pt x="6350" y="203200"/>
                </a:cubicBezTo>
                <a:cubicBezTo>
                  <a:pt x="7549" y="207396"/>
                  <a:pt x="8326" y="211704"/>
                  <a:pt x="9525" y="215900"/>
                </a:cubicBezTo>
                <a:cubicBezTo>
                  <a:pt x="10444" y="219118"/>
                  <a:pt x="11781" y="222207"/>
                  <a:pt x="12700" y="225425"/>
                </a:cubicBezTo>
                <a:cubicBezTo>
                  <a:pt x="22297" y="259014"/>
                  <a:pt x="7135" y="211904"/>
                  <a:pt x="22225" y="257175"/>
                </a:cubicBezTo>
                <a:cubicBezTo>
                  <a:pt x="23283" y="260350"/>
                  <a:pt x="25400" y="263353"/>
                  <a:pt x="25400" y="266700"/>
                </a:cubicBezTo>
                <a:lnTo>
                  <a:pt x="25400" y="279400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5" name="Freeform 4124"/>
          <p:cNvSpPr/>
          <p:nvPr/>
        </p:nvSpPr>
        <p:spPr>
          <a:xfrm>
            <a:off x="2778480" y="4972050"/>
            <a:ext cx="28754" cy="285750"/>
          </a:xfrm>
          <a:custGeom>
            <a:avLst/>
            <a:gdLst>
              <a:gd name="connsiteX0" fmla="*/ 0 w 28754"/>
              <a:gd name="connsiteY0" fmla="*/ 0 h 285750"/>
              <a:gd name="connsiteX1" fmla="*/ 2381 w 28754"/>
              <a:gd name="connsiteY1" fmla="*/ 11906 h 285750"/>
              <a:gd name="connsiteX2" fmla="*/ 4762 w 28754"/>
              <a:gd name="connsiteY2" fmla="*/ 19050 h 285750"/>
              <a:gd name="connsiteX3" fmla="*/ 7144 w 28754"/>
              <a:gd name="connsiteY3" fmla="*/ 126206 h 285750"/>
              <a:gd name="connsiteX4" fmla="*/ 14287 w 28754"/>
              <a:gd name="connsiteY4" fmla="*/ 150019 h 285750"/>
              <a:gd name="connsiteX5" fmla="*/ 21431 w 28754"/>
              <a:gd name="connsiteY5" fmla="*/ 173831 h 285750"/>
              <a:gd name="connsiteX6" fmla="*/ 26194 w 28754"/>
              <a:gd name="connsiteY6" fmla="*/ 180975 h 285750"/>
              <a:gd name="connsiteX7" fmla="*/ 28575 w 28754"/>
              <a:gd name="connsiteY7" fmla="*/ 188119 h 285750"/>
              <a:gd name="connsiteX8" fmla="*/ 23812 w 28754"/>
              <a:gd name="connsiteY8" fmla="*/ 252412 h 285750"/>
              <a:gd name="connsiteX9" fmla="*/ 19050 w 28754"/>
              <a:gd name="connsiteY9" fmla="*/ 266700 h 285750"/>
              <a:gd name="connsiteX10" fmla="*/ 16669 w 28754"/>
              <a:gd name="connsiteY10" fmla="*/ 273844 h 285750"/>
              <a:gd name="connsiteX11" fmla="*/ 14287 w 28754"/>
              <a:gd name="connsiteY11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54" h="285750">
                <a:moveTo>
                  <a:pt x="0" y="0"/>
                </a:moveTo>
                <a:cubicBezTo>
                  <a:pt x="794" y="3969"/>
                  <a:pt x="1399" y="7980"/>
                  <a:pt x="2381" y="11906"/>
                </a:cubicBezTo>
                <a:cubicBezTo>
                  <a:pt x="2990" y="14341"/>
                  <a:pt x="4657" y="16542"/>
                  <a:pt x="4762" y="19050"/>
                </a:cubicBezTo>
                <a:cubicBezTo>
                  <a:pt x="6250" y="54747"/>
                  <a:pt x="5687" y="90508"/>
                  <a:pt x="7144" y="126206"/>
                </a:cubicBezTo>
                <a:cubicBezTo>
                  <a:pt x="7328" y="130722"/>
                  <a:pt x="13727" y="147781"/>
                  <a:pt x="14287" y="150019"/>
                </a:cubicBezTo>
                <a:cubicBezTo>
                  <a:pt x="15618" y="155340"/>
                  <a:pt x="19115" y="170357"/>
                  <a:pt x="21431" y="173831"/>
                </a:cubicBezTo>
                <a:lnTo>
                  <a:pt x="26194" y="180975"/>
                </a:lnTo>
                <a:cubicBezTo>
                  <a:pt x="26988" y="183356"/>
                  <a:pt x="28575" y="185609"/>
                  <a:pt x="28575" y="188119"/>
                </a:cubicBezTo>
                <a:cubicBezTo>
                  <a:pt x="28575" y="212424"/>
                  <a:pt x="30175" y="231201"/>
                  <a:pt x="23812" y="252412"/>
                </a:cubicBezTo>
                <a:cubicBezTo>
                  <a:pt x="22369" y="257220"/>
                  <a:pt x="20637" y="261937"/>
                  <a:pt x="19050" y="266700"/>
                </a:cubicBezTo>
                <a:cubicBezTo>
                  <a:pt x="18256" y="269081"/>
                  <a:pt x="17161" y="271383"/>
                  <a:pt x="16669" y="273844"/>
                </a:cubicBezTo>
                <a:lnTo>
                  <a:pt x="14287" y="285750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1867996" y="1219200"/>
            <a:ext cx="2122758" cy="1239379"/>
            <a:chOff x="4337521" y="5040694"/>
            <a:chExt cx="588816" cy="343782"/>
          </a:xfrm>
        </p:grpSpPr>
        <p:sp>
          <p:nvSpPr>
            <p:cNvPr id="4127" name="Parallelogram 4126"/>
            <p:cNvSpPr/>
            <p:nvPr/>
          </p:nvSpPr>
          <p:spPr>
            <a:xfrm rot="20918055">
              <a:off x="4337521" y="5040694"/>
              <a:ext cx="220518" cy="324768"/>
            </a:xfrm>
            <a:prstGeom prst="parallelogram">
              <a:avLst>
                <a:gd name="adj" fmla="val 30661"/>
              </a:avLst>
            </a:prstGeom>
            <a:solidFill>
              <a:schemeClr val="tx1"/>
            </a:solidFill>
            <a:ln w="952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Parallelogram 126"/>
            <p:cNvSpPr/>
            <p:nvPr/>
          </p:nvSpPr>
          <p:spPr>
            <a:xfrm rot="874604" flipH="1">
              <a:off x="4496609" y="5049861"/>
              <a:ext cx="267427" cy="324768"/>
            </a:xfrm>
            <a:prstGeom prst="parallelogram">
              <a:avLst>
                <a:gd name="adj" fmla="val 30209"/>
              </a:avLst>
            </a:prstGeom>
            <a:solidFill>
              <a:schemeClr val="tx1"/>
            </a:solidFill>
            <a:ln w="952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Parallelogram 127"/>
            <p:cNvSpPr/>
            <p:nvPr/>
          </p:nvSpPr>
          <p:spPr>
            <a:xfrm rot="20984158">
              <a:off x="4705819" y="5059708"/>
              <a:ext cx="220518" cy="324768"/>
            </a:xfrm>
            <a:prstGeom prst="parallelogram">
              <a:avLst>
                <a:gd name="adj" fmla="val 27478"/>
              </a:avLst>
            </a:prstGeom>
            <a:solidFill>
              <a:schemeClr val="tx1"/>
            </a:solidFill>
            <a:ln w="952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81412" y="5222081"/>
            <a:ext cx="378179" cy="373856"/>
            <a:chOff x="3972364" y="5029200"/>
            <a:chExt cx="378179" cy="373856"/>
          </a:xfrm>
        </p:grpSpPr>
        <p:grpSp>
          <p:nvGrpSpPr>
            <p:cNvPr id="130" name="Group 129"/>
            <p:cNvGrpSpPr/>
            <p:nvPr/>
          </p:nvGrpSpPr>
          <p:grpSpPr>
            <a:xfrm>
              <a:off x="3972364" y="5029200"/>
              <a:ext cx="378179" cy="373856"/>
              <a:chOff x="3219670" y="4362450"/>
              <a:chExt cx="378179" cy="373856"/>
            </a:xfrm>
          </p:grpSpPr>
          <p:sp>
            <p:nvSpPr>
              <p:cNvPr id="137" name="Flowchart: Punched Tape 136"/>
              <p:cNvSpPr/>
              <p:nvPr/>
            </p:nvSpPr>
            <p:spPr>
              <a:xfrm>
                <a:off x="3219670" y="4362450"/>
                <a:ext cx="378179" cy="373856"/>
              </a:xfrm>
              <a:prstGeom prst="flowChartPunchedTap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276600" y="4639865"/>
                <a:ext cx="50006" cy="5000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3479006" y="4424361"/>
                <a:ext cx="50006" cy="5000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226994" y="4477940"/>
                <a:ext cx="45719" cy="4881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3378993" y="4524375"/>
                <a:ext cx="50006" cy="5000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543520" y="4564856"/>
                <a:ext cx="50006" cy="5000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Freeform 130"/>
            <p:cNvSpPr/>
            <p:nvPr/>
          </p:nvSpPr>
          <p:spPr>
            <a:xfrm>
              <a:off x="3986213" y="5229225"/>
              <a:ext cx="321468" cy="95250"/>
            </a:xfrm>
            <a:custGeom>
              <a:avLst/>
              <a:gdLst>
                <a:gd name="connsiteX0" fmla="*/ 321468 w 321468"/>
                <a:gd name="connsiteY0" fmla="*/ 28575 h 95250"/>
                <a:gd name="connsiteX1" fmla="*/ 300037 w 321468"/>
                <a:gd name="connsiteY1" fmla="*/ 23813 h 95250"/>
                <a:gd name="connsiteX2" fmla="*/ 292893 w 321468"/>
                <a:gd name="connsiteY2" fmla="*/ 21431 h 95250"/>
                <a:gd name="connsiteX3" fmla="*/ 283368 w 321468"/>
                <a:gd name="connsiteY3" fmla="*/ 19050 h 95250"/>
                <a:gd name="connsiteX4" fmla="*/ 276225 w 321468"/>
                <a:gd name="connsiteY4" fmla="*/ 16669 h 95250"/>
                <a:gd name="connsiteX5" fmla="*/ 252412 w 321468"/>
                <a:gd name="connsiteY5" fmla="*/ 9525 h 95250"/>
                <a:gd name="connsiteX6" fmla="*/ 230981 w 321468"/>
                <a:gd name="connsiteY6" fmla="*/ 2381 h 95250"/>
                <a:gd name="connsiteX7" fmla="*/ 223837 w 321468"/>
                <a:gd name="connsiteY7" fmla="*/ 0 h 95250"/>
                <a:gd name="connsiteX8" fmla="*/ 138112 w 321468"/>
                <a:gd name="connsiteY8" fmla="*/ 2381 h 95250"/>
                <a:gd name="connsiteX9" fmla="*/ 130968 w 321468"/>
                <a:gd name="connsiteY9" fmla="*/ 4763 h 95250"/>
                <a:gd name="connsiteX10" fmla="*/ 114300 w 321468"/>
                <a:gd name="connsiteY10" fmla="*/ 9525 h 95250"/>
                <a:gd name="connsiteX11" fmla="*/ 109537 w 321468"/>
                <a:gd name="connsiteY11" fmla="*/ 16669 h 95250"/>
                <a:gd name="connsiteX12" fmla="*/ 102393 w 321468"/>
                <a:gd name="connsiteY12" fmla="*/ 21431 h 95250"/>
                <a:gd name="connsiteX13" fmla="*/ 100012 w 321468"/>
                <a:gd name="connsiteY13" fmla="*/ 28575 h 95250"/>
                <a:gd name="connsiteX14" fmla="*/ 88106 w 321468"/>
                <a:gd name="connsiteY14" fmla="*/ 40481 h 95250"/>
                <a:gd name="connsiteX15" fmla="*/ 76200 w 321468"/>
                <a:gd name="connsiteY15" fmla="*/ 61913 h 95250"/>
                <a:gd name="connsiteX16" fmla="*/ 71437 w 321468"/>
                <a:gd name="connsiteY16" fmla="*/ 69056 h 95250"/>
                <a:gd name="connsiteX17" fmla="*/ 59531 w 321468"/>
                <a:gd name="connsiteY17" fmla="*/ 90488 h 95250"/>
                <a:gd name="connsiteX18" fmla="*/ 52387 w 321468"/>
                <a:gd name="connsiteY18" fmla="*/ 95250 h 95250"/>
                <a:gd name="connsiteX19" fmla="*/ 19050 w 321468"/>
                <a:gd name="connsiteY19" fmla="*/ 92869 h 95250"/>
                <a:gd name="connsiteX20" fmla="*/ 4762 w 321468"/>
                <a:gd name="connsiteY20" fmla="*/ 85725 h 95250"/>
                <a:gd name="connsiteX21" fmla="*/ 0 w 321468"/>
                <a:gd name="connsiteY21" fmla="*/ 833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1468" h="95250">
                  <a:moveTo>
                    <a:pt x="321468" y="28575"/>
                  </a:moveTo>
                  <a:cubicBezTo>
                    <a:pt x="313291" y="26940"/>
                    <a:pt x="307878" y="26054"/>
                    <a:pt x="300037" y="23813"/>
                  </a:cubicBezTo>
                  <a:cubicBezTo>
                    <a:pt x="297623" y="23123"/>
                    <a:pt x="295307" y="22121"/>
                    <a:pt x="292893" y="21431"/>
                  </a:cubicBezTo>
                  <a:cubicBezTo>
                    <a:pt x="289746" y="20532"/>
                    <a:pt x="286515" y="19949"/>
                    <a:pt x="283368" y="19050"/>
                  </a:cubicBezTo>
                  <a:cubicBezTo>
                    <a:pt x="280955" y="18361"/>
                    <a:pt x="278638" y="17358"/>
                    <a:pt x="276225" y="16669"/>
                  </a:cubicBezTo>
                  <a:cubicBezTo>
                    <a:pt x="251029" y="9470"/>
                    <a:pt x="286374" y="20846"/>
                    <a:pt x="252412" y="9525"/>
                  </a:cubicBezTo>
                  <a:lnTo>
                    <a:pt x="230981" y="2381"/>
                  </a:lnTo>
                  <a:lnTo>
                    <a:pt x="223837" y="0"/>
                  </a:lnTo>
                  <a:cubicBezTo>
                    <a:pt x="195262" y="794"/>
                    <a:pt x="166660" y="917"/>
                    <a:pt x="138112" y="2381"/>
                  </a:cubicBezTo>
                  <a:cubicBezTo>
                    <a:pt x="135605" y="2510"/>
                    <a:pt x="133382" y="4073"/>
                    <a:pt x="130968" y="4763"/>
                  </a:cubicBezTo>
                  <a:cubicBezTo>
                    <a:pt x="110020" y="10749"/>
                    <a:pt x="131440" y="3812"/>
                    <a:pt x="114300" y="9525"/>
                  </a:cubicBezTo>
                  <a:cubicBezTo>
                    <a:pt x="112712" y="11906"/>
                    <a:pt x="111561" y="14645"/>
                    <a:pt x="109537" y="16669"/>
                  </a:cubicBezTo>
                  <a:cubicBezTo>
                    <a:pt x="107513" y="18693"/>
                    <a:pt x="104181" y="19196"/>
                    <a:pt x="102393" y="21431"/>
                  </a:cubicBezTo>
                  <a:cubicBezTo>
                    <a:pt x="100825" y="23391"/>
                    <a:pt x="101134" y="26330"/>
                    <a:pt x="100012" y="28575"/>
                  </a:cubicBezTo>
                  <a:cubicBezTo>
                    <a:pt x="96043" y="36513"/>
                    <a:pt x="95251" y="35719"/>
                    <a:pt x="88106" y="40481"/>
                  </a:cubicBezTo>
                  <a:cubicBezTo>
                    <a:pt x="83916" y="53054"/>
                    <a:pt x="87116" y="45539"/>
                    <a:pt x="76200" y="61913"/>
                  </a:cubicBezTo>
                  <a:lnTo>
                    <a:pt x="71437" y="69056"/>
                  </a:lnTo>
                  <a:cubicBezTo>
                    <a:pt x="68956" y="76500"/>
                    <a:pt x="66549" y="85810"/>
                    <a:pt x="59531" y="90488"/>
                  </a:cubicBezTo>
                  <a:lnTo>
                    <a:pt x="52387" y="95250"/>
                  </a:lnTo>
                  <a:cubicBezTo>
                    <a:pt x="41275" y="94456"/>
                    <a:pt x="30114" y="94171"/>
                    <a:pt x="19050" y="92869"/>
                  </a:cubicBezTo>
                  <a:cubicBezTo>
                    <a:pt x="12479" y="92096"/>
                    <a:pt x="10245" y="89015"/>
                    <a:pt x="4762" y="85725"/>
                  </a:cubicBezTo>
                  <a:cubicBezTo>
                    <a:pt x="3240" y="84812"/>
                    <a:pt x="1587" y="84138"/>
                    <a:pt x="0" y="83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4121944" y="5107781"/>
              <a:ext cx="16669" cy="276225"/>
            </a:xfrm>
            <a:custGeom>
              <a:avLst/>
              <a:gdLst>
                <a:gd name="connsiteX0" fmla="*/ 0 w 16669"/>
                <a:gd name="connsiteY0" fmla="*/ 0 h 276225"/>
                <a:gd name="connsiteX1" fmla="*/ 4762 w 16669"/>
                <a:gd name="connsiteY1" fmla="*/ 11907 h 276225"/>
                <a:gd name="connsiteX2" fmla="*/ 7144 w 16669"/>
                <a:gd name="connsiteY2" fmla="*/ 19050 h 276225"/>
                <a:gd name="connsiteX3" fmla="*/ 11906 w 16669"/>
                <a:gd name="connsiteY3" fmla="*/ 26194 h 276225"/>
                <a:gd name="connsiteX4" fmla="*/ 16669 w 16669"/>
                <a:gd name="connsiteY4" fmla="*/ 40482 h 276225"/>
                <a:gd name="connsiteX5" fmla="*/ 14287 w 16669"/>
                <a:gd name="connsiteY5" fmla="*/ 154782 h 276225"/>
                <a:gd name="connsiteX6" fmla="*/ 11906 w 16669"/>
                <a:gd name="connsiteY6" fmla="*/ 190500 h 276225"/>
                <a:gd name="connsiteX7" fmla="*/ 7144 w 16669"/>
                <a:gd name="connsiteY7" fmla="*/ 204788 h 276225"/>
                <a:gd name="connsiteX8" fmla="*/ 4762 w 16669"/>
                <a:gd name="connsiteY8" fmla="*/ 211932 h 276225"/>
                <a:gd name="connsiteX9" fmla="*/ 9525 w 16669"/>
                <a:gd name="connsiteY9" fmla="*/ 242888 h 276225"/>
                <a:gd name="connsiteX10" fmla="*/ 11906 w 16669"/>
                <a:gd name="connsiteY10" fmla="*/ 250032 h 276225"/>
                <a:gd name="connsiteX11" fmla="*/ 14287 w 16669"/>
                <a:gd name="connsiteY11" fmla="*/ 261938 h 276225"/>
                <a:gd name="connsiteX12" fmla="*/ 16669 w 16669"/>
                <a:gd name="connsiteY12" fmla="*/ 271463 h 276225"/>
                <a:gd name="connsiteX13" fmla="*/ 14287 w 16669"/>
                <a:gd name="connsiteY13" fmla="*/ 2762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669" h="276225">
                  <a:moveTo>
                    <a:pt x="0" y="0"/>
                  </a:moveTo>
                  <a:cubicBezTo>
                    <a:pt x="1587" y="3969"/>
                    <a:pt x="3261" y="7905"/>
                    <a:pt x="4762" y="11907"/>
                  </a:cubicBezTo>
                  <a:cubicBezTo>
                    <a:pt x="5643" y="14257"/>
                    <a:pt x="6021" y="16805"/>
                    <a:pt x="7144" y="19050"/>
                  </a:cubicBezTo>
                  <a:cubicBezTo>
                    <a:pt x="8424" y="21610"/>
                    <a:pt x="10744" y="23579"/>
                    <a:pt x="11906" y="26194"/>
                  </a:cubicBezTo>
                  <a:cubicBezTo>
                    <a:pt x="13945" y="30782"/>
                    <a:pt x="16669" y="40482"/>
                    <a:pt x="16669" y="40482"/>
                  </a:cubicBezTo>
                  <a:cubicBezTo>
                    <a:pt x="15875" y="78582"/>
                    <a:pt x="15496" y="116693"/>
                    <a:pt x="14287" y="154782"/>
                  </a:cubicBezTo>
                  <a:cubicBezTo>
                    <a:pt x="13908" y="166708"/>
                    <a:pt x="13593" y="178687"/>
                    <a:pt x="11906" y="190500"/>
                  </a:cubicBezTo>
                  <a:cubicBezTo>
                    <a:pt x="11196" y="195470"/>
                    <a:pt x="8732" y="200025"/>
                    <a:pt x="7144" y="204788"/>
                  </a:cubicBezTo>
                  <a:lnTo>
                    <a:pt x="4762" y="211932"/>
                  </a:lnTo>
                  <a:cubicBezTo>
                    <a:pt x="5520" y="217235"/>
                    <a:pt x="8206" y="236953"/>
                    <a:pt x="9525" y="242888"/>
                  </a:cubicBezTo>
                  <a:cubicBezTo>
                    <a:pt x="10069" y="245338"/>
                    <a:pt x="11297" y="247597"/>
                    <a:pt x="11906" y="250032"/>
                  </a:cubicBezTo>
                  <a:cubicBezTo>
                    <a:pt x="12888" y="253958"/>
                    <a:pt x="13409" y="257987"/>
                    <a:pt x="14287" y="261938"/>
                  </a:cubicBezTo>
                  <a:cubicBezTo>
                    <a:pt x="14997" y="265133"/>
                    <a:pt x="16669" y="268190"/>
                    <a:pt x="16669" y="271463"/>
                  </a:cubicBezTo>
                  <a:cubicBezTo>
                    <a:pt x="16669" y="273238"/>
                    <a:pt x="15081" y="274638"/>
                    <a:pt x="14287" y="2762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4238625" y="5122069"/>
              <a:ext cx="104775" cy="28575"/>
            </a:xfrm>
            <a:custGeom>
              <a:avLst/>
              <a:gdLst>
                <a:gd name="connsiteX0" fmla="*/ 104775 w 104775"/>
                <a:gd name="connsiteY0" fmla="*/ 28575 h 28575"/>
                <a:gd name="connsiteX1" fmla="*/ 92869 w 104775"/>
                <a:gd name="connsiteY1" fmla="*/ 26194 h 28575"/>
                <a:gd name="connsiteX2" fmla="*/ 90488 w 104775"/>
                <a:gd name="connsiteY2" fmla="*/ 19050 h 28575"/>
                <a:gd name="connsiteX3" fmla="*/ 83344 w 104775"/>
                <a:gd name="connsiteY3" fmla="*/ 16669 h 28575"/>
                <a:gd name="connsiteX4" fmla="*/ 76200 w 104775"/>
                <a:gd name="connsiteY4" fmla="*/ 11906 h 28575"/>
                <a:gd name="connsiteX5" fmla="*/ 52388 w 104775"/>
                <a:gd name="connsiteY5" fmla="*/ 4762 h 28575"/>
                <a:gd name="connsiteX6" fmla="*/ 38100 w 104775"/>
                <a:gd name="connsiteY6" fmla="*/ 0 h 28575"/>
                <a:gd name="connsiteX7" fmla="*/ 0 w 104775"/>
                <a:gd name="connsiteY7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28575">
                  <a:moveTo>
                    <a:pt x="104775" y="28575"/>
                  </a:moveTo>
                  <a:cubicBezTo>
                    <a:pt x="100806" y="27781"/>
                    <a:pt x="96236" y="28439"/>
                    <a:pt x="92869" y="26194"/>
                  </a:cubicBezTo>
                  <a:cubicBezTo>
                    <a:pt x="90780" y="24802"/>
                    <a:pt x="92263" y="20825"/>
                    <a:pt x="90488" y="19050"/>
                  </a:cubicBezTo>
                  <a:cubicBezTo>
                    <a:pt x="88713" y="17275"/>
                    <a:pt x="85725" y="17463"/>
                    <a:pt x="83344" y="16669"/>
                  </a:cubicBezTo>
                  <a:cubicBezTo>
                    <a:pt x="80963" y="15081"/>
                    <a:pt x="78815" y="13068"/>
                    <a:pt x="76200" y="11906"/>
                  </a:cubicBezTo>
                  <a:cubicBezTo>
                    <a:pt x="64558" y="6732"/>
                    <a:pt x="63034" y="7956"/>
                    <a:pt x="52388" y="4762"/>
                  </a:cubicBezTo>
                  <a:cubicBezTo>
                    <a:pt x="47580" y="3319"/>
                    <a:pt x="43120" y="0"/>
                    <a:pt x="38100" y="0"/>
                  </a:cubicBez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3998119" y="5119688"/>
              <a:ext cx="233362" cy="50318"/>
            </a:xfrm>
            <a:custGeom>
              <a:avLst/>
              <a:gdLst>
                <a:gd name="connsiteX0" fmla="*/ 233362 w 233362"/>
                <a:gd name="connsiteY0" fmla="*/ 0 h 50318"/>
                <a:gd name="connsiteX1" fmla="*/ 202406 w 233362"/>
                <a:gd name="connsiteY1" fmla="*/ 4762 h 50318"/>
                <a:gd name="connsiteX2" fmla="*/ 195262 w 233362"/>
                <a:gd name="connsiteY2" fmla="*/ 9525 h 50318"/>
                <a:gd name="connsiteX3" fmla="*/ 188119 w 233362"/>
                <a:gd name="connsiteY3" fmla="*/ 16668 h 50318"/>
                <a:gd name="connsiteX4" fmla="*/ 173831 w 233362"/>
                <a:gd name="connsiteY4" fmla="*/ 21431 h 50318"/>
                <a:gd name="connsiteX5" fmla="*/ 159544 w 233362"/>
                <a:gd name="connsiteY5" fmla="*/ 26193 h 50318"/>
                <a:gd name="connsiteX6" fmla="*/ 152400 w 233362"/>
                <a:gd name="connsiteY6" fmla="*/ 28575 h 50318"/>
                <a:gd name="connsiteX7" fmla="*/ 138112 w 233362"/>
                <a:gd name="connsiteY7" fmla="*/ 35718 h 50318"/>
                <a:gd name="connsiteX8" fmla="*/ 130969 w 233362"/>
                <a:gd name="connsiteY8" fmla="*/ 40481 h 50318"/>
                <a:gd name="connsiteX9" fmla="*/ 123825 w 233362"/>
                <a:gd name="connsiteY9" fmla="*/ 42862 h 50318"/>
                <a:gd name="connsiteX10" fmla="*/ 71437 w 233362"/>
                <a:gd name="connsiteY10" fmla="*/ 45243 h 50318"/>
                <a:gd name="connsiteX11" fmla="*/ 61912 w 233362"/>
                <a:gd name="connsiteY11" fmla="*/ 47625 h 50318"/>
                <a:gd name="connsiteX12" fmla="*/ 54769 w 233362"/>
                <a:gd name="connsiteY12" fmla="*/ 50006 h 50318"/>
                <a:gd name="connsiteX13" fmla="*/ 0 w 233362"/>
                <a:gd name="connsiteY13" fmla="*/ 50006 h 50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3362" h="50318">
                  <a:moveTo>
                    <a:pt x="233362" y="0"/>
                  </a:moveTo>
                  <a:cubicBezTo>
                    <a:pt x="226538" y="682"/>
                    <a:pt x="210986" y="472"/>
                    <a:pt x="202406" y="4762"/>
                  </a:cubicBezTo>
                  <a:cubicBezTo>
                    <a:pt x="199846" y="6042"/>
                    <a:pt x="197461" y="7693"/>
                    <a:pt x="195262" y="9525"/>
                  </a:cubicBezTo>
                  <a:cubicBezTo>
                    <a:pt x="192675" y="11681"/>
                    <a:pt x="191063" y="15033"/>
                    <a:pt x="188119" y="16668"/>
                  </a:cubicBezTo>
                  <a:cubicBezTo>
                    <a:pt x="183730" y="19106"/>
                    <a:pt x="178594" y="19843"/>
                    <a:pt x="173831" y="21431"/>
                  </a:cubicBezTo>
                  <a:lnTo>
                    <a:pt x="159544" y="26193"/>
                  </a:lnTo>
                  <a:cubicBezTo>
                    <a:pt x="157163" y="26987"/>
                    <a:pt x="154489" y="27183"/>
                    <a:pt x="152400" y="28575"/>
                  </a:cubicBezTo>
                  <a:cubicBezTo>
                    <a:pt x="143167" y="34729"/>
                    <a:pt x="147971" y="32432"/>
                    <a:pt x="138112" y="35718"/>
                  </a:cubicBezTo>
                  <a:cubicBezTo>
                    <a:pt x="135731" y="37306"/>
                    <a:pt x="133529" y="39201"/>
                    <a:pt x="130969" y="40481"/>
                  </a:cubicBezTo>
                  <a:cubicBezTo>
                    <a:pt x="128724" y="41604"/>
                    <a:pt x="126327" y="42662"/>
                    <a:pt x="123825" y="42862"/>
                  </a:cubicBezTo>
                  <a:cubicBezTo>
                    <a:pt x="106400" y="44256"/>
                    <a:pt x="88900" y="44449"/>
                    <a:pt x="71437" y="45243"/>
                  </a:cubicBezTo>
                  <a:cubicBezTo>
                    <a:pt x="68262" y="46037"/>
                    <a:pt x="65059" y="46726"/>
                    <a:pt x="61912" y="47625"/>
                  </a:cubicBezTo>
                  <a:cubicBezTo>
                    <a:pt x="59499" y="48315"/>
                    <a:pt x="57277" y="49910"/>
                    <a:pt x="54769" y="50006"/>
                  </a:cubicBezTo>
                  <a:cubicBezTo>
                    <a:pt x="36526" y="50708"/>
                    <a:pt x="18256" y="50006"/>
                    <a:pt x="0" y="5000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4232275" y="5041900"/>
              <a:ext cx="25400" cy="279400"/>
            </a:xfrm>
            <a:custGeom>
              <a:avLst/>
              <a:gdLst>
                <a:gd name="connsiteX0" fmla="*/ 22225 w 25400"/>
                <a:gd name="connsiteY0" fmla="*/ 0 h 279400"/>
                <a:gd name="connsiteX1" fmla="*/ 19050 w 25400"/>
                <a:gd name="connsiteY1" fmla="*/ 76200 h 279400"/>
                <a:gd name="connsiteX2" fmla="*/ 15875 w 25400"/>
                <a:gd name="connsiteY2" fmla="*/ 92075 h 279400"/>
                <a:gd name="connsiteX3" fmla="*/ 12700 w 25400"/>
                <a:gd name="connsiteY3" fmla="*/ 117475 h 279400"/>
                <a:gd name="connsiteX4" fmla="*/ 3175 w 25400"/>
                <a:gd name="connsiteY4" fmla="*/ 149225 h 279400"/>
                <a:gd name="connsiteX5" fmla="*/ 0 w 25400"/>
                <a:gd name="connsiteY5" fmla="*/ 158750 h 279400"/>
                <a:gd name="connsiteX6" fmla="*/ 3175 w 25400"/>
                <a:gd name="connsiteY6" fmla="*/ 193675 h 279400"/>
                <a:gd name="connsiteX7" fmla="*/ 6350 w 25400"/>
                <a:gd name="connsiteY7" fmla="*/ 203200 h 279400"/>
                <a:gd name="connsiteX8" fmla="*/ 9525 w 25400"/>
                <a:gd name="connsiteY8" fmla="*/ 215900 h 279400"/>
                <a:gd name="connsiteX9" fmla="*/ 12700 w 25400"/>
                <a:gd name="connsiteY9" fmla="*/ 225425 h 279400"/>
                <a:gd name="connsiteX10" fmla="*/ 22225 w 25400"/>
                <a:gd name="connsiteY10" fmla="*/ 257175 h 279400"/>
                <a:gd name="connsiteX11" fmla="*/ 25400 w 25400"/>
                <a:gd name="connsiteY11" fmla="*/ 266700 h 279400"/>
                <a:gd name="connsiteX12" fmla="*/ 25400 w 25400"/>
                <a:gd name="connsiteY12" fmla="*/ 27940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400" h="279400">
                  <a:moveTo>
                    <a:pt x="22225" y="0"/>
                  </a:moveTo>
                  <a:cubicBezTo>
                    <a:pt x="21167" y="25400"/>
                    <a:pt x="20799" y="50838"/>
                    <a:pt x="19050" y="76200"/>
                  </a:cubicBezTo>
                  <a:cubicBezTo>
                    <a:pt x="18679" y="81584"/>
                    <a:pt x="16696" y="86741"/>
                    <a:pt x="15875" y="92075"/>
                  </a:cubicBezTo>
                  <a:cubicBezTo>
                    <a:pt x="14578" y="100508"/>
                    <a:pt x="14103" y="109059"/>
                    <a:pt x="12700" y="117475"/>
                  </a:cubicBezTo>
                  <a:cubicBezTo>
                    <a:pt x="11101" y="127072"/>
                    <a:pt x="5998" y="140756"/>
                    <a:pt x="3175" y="149225"/>
                  </a:cubicBezTo>
                  <a:lnTo>
                    <a:pt x="0" y="158750"/>
                  </a:lnTo>
                  <a:cubicBezTo>
                    <a:pt x="1058" y="170392"/>
                    <a:pt x="1522" y="182103"/>
                    <a:pt x="3175" y="193675"/>
                  </a:cubicBezTo>
                  <a:cubicBezTo>
                    <a:pt x="3648" y="196988"/>
                    <a:pt x="5431" y="199982"/>
                    <a:pt x="6350" y="203200"/>
                  </a:cubicBezTo>
                  <a:cubicBezTo>
                    <a:pt x="7549" y="207396"/>
                    <a:pt x="8326" y="211704"/>
                    <a:pt x="9525" y="215900"/>
                  </a:cubicBezTo>
                  <a:cubicBezTo>
                    <a:pt x="10444" y="219118"/>
                    <a:pt x="11781" y="222207"/>
                    <a:pt x="12700" y="225425"/>
                  </a:cubicBezTo>
                  <a:cubicBezTo>
                    <a:pt x="22297" y="259014"/>
                    <a:pt x="7135" y="211904"/>
                    <a:pt x="22225" y="257175"/>
                  </a:cubicBezTo>
                  <a:cubicBezTo>
                    <a:pt x="23283" y="260350"/>
                    <a:pt x="25400" y="263353"/>
                    <a:pt x="25400" y="266700"/>
                  </a:cubicBezTo>
                  <a:lnTo>
                    <a:pt x="25400" y="279400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4007644" y="5103019"/>
              <a:ext cx="28754" cy="285750"/>
            </a:xfrm>
            <a:custGeom>
              <a:avLst/>
              <a:gdLst>
                <a:gd name="connsiteX0" fmla="*/ 0 w 28754"/>
                <a:gd name="connsiteY0" fmla="*/ 0 h 285750"/>
                <a:gd name="connsiteX1" fmla="*/ 2381 w 28754"/>
                <a:gd name="connsiteY1" fmla="*/ 11906 h 285750"/>
                <a:gd name="connsiteX2" fmla="*/ 4762 w 28754"/>
                <a:gd name="connsiteY2" fmla="*/ 19050 h 285750"/>
                <a:gd name="connsiteX3" fmla="*/ 7144 w 28754"/>
                <a:gd name="connsiteY3" fmla="*/ 126206 h 285750"/>
                <a:gd name="connsiteX4" fmla="*/ 14287 w 28754"/>
                <a:gd name="connsiteY4" fmla="*/ 150019 h 285750"/>
                <a:gd name="connsiteX5" fmla="*/ 21431 w 28754"/>
                <a:gd name="connsiteY5" fmla="*/ 173831 h 285750"/>
                <a:gd name="connsiteX6" fmla="*/ 26194 w 28754"/>
                <a:gd name="connsiteY6" fmla="*/ 180975 h 285750"/>
                <a:gd name="connsiteX7" fmla="*/ 28575 w 28754"/>
                <a:gd name="connsiteY7" fmla="*/ 188119 h 285750"/>
                <a:gd name="connsiteX8" fmla="*/ 23812 w 28754"/>
                <a:gd name="connsiteY8" fmla="*/ 252412 h 285750"/>
                <a:gd name="connsiteX9" fmla="*/ 19050 w 28754"/>
                <a:gd name="connsiteY9" fmla="*/ 266700 h 285750"/>
                <a:gd name="connsiteX10" fmla="*/ 16669 w 28754"/>
                <a:gd name="connsiteY10" fmla="*/ 273844 h 285750"/>
                <a:gd name="connsiteX11" fmla="*/ 14287 w 28754"/>
                <a:gd name="connsiteY11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754" h="285750">
                  <a:moveTo>
                    <a:pt x="0" y="0"/>
                  </a:moveTo>
                  <a:cubicBezTo>
                    <a:pt x="794" y="3969"/>
                    <a:pt x="1399" y="7980"/>
                    <a:pt x="2381" y="11906"/>
                  </a:cubicBezTo>
                  <a:cubicBezTo>
                    <a:pt x="2990" y="14341"/>
                    <a:pt x="4657" y="16542"/>
                    <a:pt x="4762" y="19050"/>
                  </a:cubicBezTo>
                  <a:cubicBezTo>
                    <a:pt x="6250" y="54747"/>
                    <a:pt x="5687" y="90508"/>
                    <a:pt x="7144" y="126206"/>
                  </a:cubicBezTo>
                  <a:cubicBezTo>
                    <a:pt x="7328" y="130722"/>
                    <a:pt x="13727" y="147781"/>
                    <a:pt x="14287" y="150019"/>
                  </a:cubicBezTo>
                  <a:cubicBezTo>
                    <a:pt x="15618" y="155340"/>
                    <a:pt x="19115" y="170357"/>
                    <a:pt x="21431" y="173831"/>
                  </a:cubicBezTo>
                  <a:lnTo>
                    <a:pt x="26194" y="180975"/>
                  </a:lnTo>
                  <a:cubicBezTo>
                    <a:pt x="26988" y="183356"/>
                    <a:pt x="28575" y="185609"/>
                    <a:pt x="28575" y="188119"/>
                  </a:cubicBezTo>
                  <a:cubicBezTo>
                    <a:pt x="28575" y="212424"/>
                    <a:pt x="30175" y="231201"/>
                    <a:pt x="23812" y="252412"/>
                  </a:cubicBezTo>
                  <a:cubicBezTo>
                    <a:pt x="22369" y="257220"/>
                    <a:pt x="20637" y="261937"/>
                    <a:pt x="19050" y="266700"/>
                  </a:cubicBezTo>
                  <a:cubicBezTo>
                    <a:pt x="18256" y="269081"/>
                    <a:pt x="17161" y="271383"/>
                    <a:pt x="16669" y="273844"/>
                  </a:cubicBezTo>
                  <a:lnTo>
                    <a:pt x="14287" y="2857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Parallelogram 155"/>
          <p:cNvSpPr/>
          <p:nvPr/>
        </p:nvSpPr>
        <p:spPr>
          <a:xfrm rot="20918055">
            <a:off x="5099050" y="3777820"/>
            <a:ext cx="1075609" cy="1584104"/>
          </a:xfrm>
          <a:prstGeom prst="parallelogram">
            <a:avLst>
              <a:gd name="adj" fmla="val 30661"/>
            </a:avLst>
          </a:prstGeom>
          <a:solidFill>
            <a:schemeClr val="accent6"/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7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324600" y="3276600"/>
            <a:ext cx="2286000" cy="1905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14300">
            <a:solidFill>
              <a:schemeClr val="bg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346" y="1600200"/>
            <a:ext cx="3017308" cy="4525963"/>
          </a:xfrm>
        </p:spPr>
      </p:pic>
      <p:sp>
        <p:nvSpPr>
          <p:cNvPr id="5" name="Rounded Rectangle 4"/>
          <p:cNvSpPr/>
          <p:nvPr/>
        </p:nvSpPr>
        <p:spPr>
          <a:xfrm>
            <a:off x="6459605" y="2057400"/>
            <a:ext cx="311944" cy="27146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Callout 5"/>
          <p:cNvSpPr/>
          <p:nvPr/>
        </p:nvSpPr>
        <p:spPr>
          <a:xfrm>
            <a:off x="6791718" y="3581400"/>
            <a:ext cx="1514081" cy="1188966"/>
          </a:xfrm>
          <a:prstGeom prst="wedgeEllipseCallout">
            <a:avLst>
              <a:gd name="adj1" fmla="val -57179"/>
              <a:gd name="adj2" fmla="val 568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7315200" y="1715690"/>
            <a:ext cx="1521224" cy="1262785"/>
            <a:chOff x="6784575" y="3507581"/>
            <a:chExt cx="1521224" cy="1262785"/>
          </a:xfrm>
        </p:grpSpPr>
        <p:sp>
          <p:nvSpPr>
            <p:cNvPr id="18" name="Oval Callout 17"/>
            <p:cNvSpPr/>
            <p:nvPr/>
          </p:nvSpPr>
          <p:spPr>
            <a:xfrm>
              <a:off x="6784575" y="3507581"/>
              <a:ext cx="1514081" cy="1188966"/>
            </a:xfrm>
            <a:prstGeom prst="wedgeEllipseCallout">
              <a:avLst>
                <a:gd name="adj1" fmla="val -57179"/>
                <a:gd name="adj2" fmla="val 56825"/>
              </a:avLst>
            </a:pr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Callout 15"/>
            <p:cNvSpPr/>
            <p:nvPr/>
          </p:nvSpPr>
          <p:spPr>
            <a:xfrm>
              <a:off x="6791718" y="3581400"/>
              <a:ext cx="1514081" cy="1188966"/>
            </a:xfrm>
            <a:prstGeom prst="wedgeEllipseCallout">
              <a:avLst>
                <a:gd name="adj1" fmla="val -57179"/>
                <a:gd name="adj2" fmla="val 568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313" y="1887691"/>
            <a:ext cx="250028" cy="204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06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8" name="Group 5177"/>
          <p:cNvGrpSpPr/>
          <p:nvPr/>
        </p:nvGrpSpPr>
        <p:grpSpPr>
          <a:xfrm>
            <a:off x="861407" y="1259319"/>
            <a:ext cx="6888906" cy="4155931"/>
            <a:chOff x="861407" y="1259319"/>
            <a:chExt cx="6888906" cy="4155931"/>
          </a:xfrm>
        </p:grpSpPr>
        <p:sp>
          <p:nvSpPr>
            <p:cNvPr id="11" name="Parallelogram 10"/>
            <p:cNvSpPr/>
            <p:nvPr/>
          </p:nvSpPr>
          <p:spPr>
            <a:xfrm rot="20918055">
              <a:off x="861407" y="1259319"/>
              <a:ext cx="2786060" cy="4103173"/>
            </a:xfrm>
            <a:prstGeom prst="parallelogram">
              <a:avLst>
                <a:gd name="adj" fmla="val 30661"/>
              </a:avLst>
            </a:prstGeom>
            <a:solidFill>
              <a:schemeClr val="tx1"/>
            </a:solidFill>
            <a:ln w="952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177" name="Group 5176"/>
            <p:cNvGrpSpPr/>
            <p:nvPr/>
          </p:nvGrpSpPr>
          <p:grpSpPr>
            <a:xfrm>
              <a:off x="1428750" y="1282941"/>
              <a:ext cx="6321563" cy="4132309"/>
              <a:chOff x="1428750" y="1282941"/>
              <a:chExt cx="6321563" cy="4132309"/>
            </a:xfrm>
          </p:grpSpPr>
          <p:sp>
            <p:nvSpPr>
              <p:cNvPr id="12" name="Parallelogram 11"/>
              <p:cNvSpPr/>
              <p:nvPr/>
            </p:nvSpPr>
            <p:spPr>
              <a:xfrm rot="736438" flipH="1">
                <a:off x="2842220" y="1282941"/>
                <a:ext cx="2884282" cy="4103173"/>
              </a:xfrm>
              <a:prstGeom prst="parallelogram">
                <a:avLst>
                  <a:gd name="adj" fmla="val 30209"/>
                </a:avLst>
              </a:prstGeom>
              <a:solidFill>
                <a:schemeClr val="tx1"/>
              </a:solidFill>
              <a:ln w="9525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Parallelogram 12"/>
              <p:cNvSpPr/>
              <p:nvPr/>
            </p:nvSpPr>
            <p:spPr>
              <a:xfrm rot="20984158">
                <a:off x="4964253" y="1312077"/>
                <a:ext cx="2786060" cy="4103173"/>
              </a:xfrm>
              <a:prstGeom prst="parallelogram">
                <a:avLst>
                  <a:gd name="adj" fmla="val 27478"/>
                </a:avLst>
              </a:prstGeom>
              <a:solidFill>
                <a:schemeClr val="tx1"/>
              </a:solidFill>
              <a:ln w="9525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1607505" y="1638491"/>
                <a:ext cx="607020" cy="763504"/>
              </a:xfrm>
              <a:custGeom>
                <a:avLst/>
                <a:gdLst>
                  <a:gd name="connsiteX0" fmla="*/ 0 w 548640"/>
                  <a:gd name="connsiteY0" fmla="*/ 106680 h 769620"/>
                  <a:gd name="connsiteX1" fmla="*/ 0 w 548640"/>
                  <a:gd name="connsiteY1" fmla="*/ 769620 h 769620"/>
                  <a:gd name="connsiteX2" fmla="*/ 548640 w 548640"/>
                  <a:gd name="connsiteY2" fmla="*/ 655320 h 769620"/>
                  <a:gd name="connsiteX3" fmla="*/ 548640 w 548640"/>
                  <a:gd name="connsiteY3" fmla="*/ 0 h 769620"/>
                  <a:gd name="connsiteX4" fmla="*/ 0 w 548640"/>
                  <a:gd name="connsiteY4" fmla="*/ 106680 h 7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" h="769620">
                    <a:moveTo>
                      <a:pt x="0" y="106680"/>
                    </a:moveTo>
                    <a:lnTo>
                      <a:pt x="0" y="769620"/>
                    </a:lnTo>
                    <a:lnTo>
                      <a:pt x="548640" y="655320"/>
                    </a:lnTo>
                    <a:lnTo>
                      <a:pt x="548640" y="0"/>
                    </a:lnTo>
                    <a:lnTo>
                      <a:pt x="0" y="106680"/>
                    </a:lnTo>
                    <a:close/>
                  </a:path>
                </a:pathLst>
              </a:custGeom>
              <a:solidFill>
                <a:schemeClr val="bg1"/>
              </a:solidFill>
              <a:ln w="50800" cap="sq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1820841" y="4228539"/>
                <a:ext cx="607020" cy="763504"/>
              </a:xfrm>
              <a:custGeom>
                <a:avLst/>
                <a:gdLst>
                  <a:gd name="connsiteX0" fmla="*/ 0 w 548640"/>
                  <a:gd name="connsiteY0" fmla="*/ 106680 h 769620"/>
                  <a:gd name="connsiteX1" fmla="*/ 0 w 548640"/>
                  <a:gd name="connsiteY1" fmla="*/ 769620 h 769620"/>
                  <a:gd name="connsiteX2" fmla="*/ 548640 w 548640"/>
                  <a:gd name="connsiteY2" fmla="*/ 655320 h 769620"/>
                  <a:gd name="connsiteX3" fmla="*/ 548640 w 548640"/>
                  <a:gd name="connsiteY3" fmla="*/ 0 h 769620"/>
                  <a:gd name="connsiteX4" fmla="*/ 0 w 548640"/>
                  <a:gd name="connsiteY4" fmla="*/ 106680 h 7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" h="769620">
                    <a:moveTo>
                      <a:pt x="0" y="106680"/>
                    </a:moveTo>
                    <a:lnTo>
                      <a:pt x="0" y="769620"/>
                    </a:lnTo>
                    <a:lnTo>
                      <a:pt x="548640" y="655320"/>
                    </a:lnTo>
                    <a:lnTo>
                      <a:pt x="548640" y="0"/>
                    </a:lnTo>
                    <a:lnTo>
                      <a:pt x="0" y="106680"/>
                    </a:lnTo>
                    <a:close/>
                  </a:path>
                </a:pathLst>
              </a:custGeom>
              <a:solidFill>
                <a:schemeClr val="bg1"/>
              </a:solidFill>
              <a:ln w="50800" cap="sq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6340929" y="2967814"/>
                <a:ext cx="607020" cy="763504"/>
              </a:xfrm>
              <a:custGeom>
                <a:avLst/>
                <a:gdLst>
                  <a:gd name="connsiteX0" fmla="*/ 0 w 548640"/>
                  <a:gd name="connsiteY0" fmla="*/ 106680 h 769620"/>
                  <a:gd name="connsiteX1" fmla="*/ 0 w 548640"/>
                  <a:gd name="connsiteY1" fmla="*/ 769620 h 769620"/>
                  <a:gd name="connsiteX2" fmla="*/ 548640 w 548640"/>
                  <a:gd name="connsiteY2" fmla="*/ 655320 h 769620"/>
                  <a:gd name="connsiteX3" fmla="*/ 548640 w 548640"/>
                  <a:gd name="connsiteY3" fmla="*/ 0 h 769620"/>
                  <a:gd name="connsiteX4" fmla="*/ 0 w 548640"/>
                  <a:gd name="connsiteY4" fmla="*/ 106680 h 7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" h="769620">
                    <a:moveTo>
                      <a:pt x="0" y="106680"/>
                    </a:moveTo>
                    <a:lnTo>
                      <a:pt x="0" y="769620"/>
                    </a:lnTo>
                    <a:lnTo>
                      <a:pt x="548640" y="655320"/>
                    </a:lnTo>
                    <a:lnTo>
                      <a:pt x="548640" y="0"/>
                    </a:lnTo>
                    <a:lnTo>
                      <a:pt x="0" y="106680"/>
                    </a:lnTo>
                    <a:close/>
                  </a:path>
                </a:pathLst>
              </a:custGeom>
              <a:solidFill>
                <a:schemeClr val="bg1"/>
              </a:solidFill>
              <a:ln w="50800" cap="sq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5641380" y="1674896"/>
                <a:ext cx="607020" cy="763504"/>
              </a:xfrm>
              <a:custGeom>
                <a:avLst/>
                <a:gdLst>
                  <a:gd name="connsiteX0" fmla="*/ 0 w 548640"/>
                  <a:gd name="connsiteY0" fmla="*/ 106680 h 769620"/>
                  <a:gd name="connsiteX1" fmla="*/ 0 w 548640"/>
                  <a:gd name="connsiteY1" fmla="*/ 769620 h 769620"/>
                  <a:gd name="connsiteX2" fmla="*/ 548640 w 548640"/>
                  <a:gd name="connsiteY2" fmla="*/ 655320 h 769620"/>
                  <a:gd name="connsiteX3" fmla="*/ 548640 w 548640"/>
                  <a:gd name="connsiteY3" fmla="*/ 0 h 769620"/>
                  <a:gd name="connsiteX4" fmla="*/ 0 w 548640"/>
                  <a:gd name="connsiteY4" fmla="*/ 106680 h 7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" h="769620">
                    <a:moveTo>
                      <a:pt x="0" y="106680"/>
                    </a:moveTo>
                    <a:lnTo>
                      <a:pt x="0" y="769620"/>
                    </a:lnTo>
                    <a:lnTo>
                      <a:pt x="548640" y="655320"/>
                    </a:lnTo>
                    <a:lnTo>
                      <a:pt x="548640" y="0"/>
                    </a:lnTo>
                    <a:lnTo>
                      <a:pt x="0" y="106680"/>
                    </a:lnTo>
                    <a:close/>
                  </a:path>
                </a:pathLst>
              </a:custGeom>
              <a:solidFill>
                <a:schemeClr val="bg1"/>
              </a:solidFill>
              <a:ln w="50800" cap="sq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4263384" y="1536139"/>
                <a:ext cx="561380" cy="788904"/>
              </a:xfrm>
              <a:custGeom>
                <a:avLst/>
                <a:gdLst>
                  <a:gd name="connsiteX0" fmla="*/ 0 w 548640"/>
                  <a:gd name="connsiteY0" fmla="*/ 106680 h 769620"/>
                  <a:gd name="connsiteX1" fmla="*/ 0 w 548640"/>
                  <a:gd name="connsiteY1" fmla="*/ 769620 h 769620"/>
                  <a:gd name="connsiteX2" fmla="*/ 548640 w 548640"/>
                  <a:gd name="connsiteY2" fmla="*/ 655320 h 769620"/>
                  <a:gd name="connsiteX3" fmla="*/ 548640 w 548640"/>
                  <a:gd name="connsiteY3" fmla="*/ 0 h 769620"/>
                  <a:gd name="connsiteX4" fmla="*/ 0 w 548640"/>
                  <a:gd name="connsiteY4" fmla="*/ 106680 h 769620"/>
                  <a:gd name="connsiteX0" fmla="*/ 0 w 555140"/>
                  <a:gd name="connsiteY0" fmla="*/ 151486 h 769620"/>
                  <a:gd name="connsiteX1" fmla="*/ 6500 w 555140"/>
                  <a:gd name="connsiteY1" fmla="*/ 769620 h 769620"/>
                  <a:gd name="connsiteX2" fmla="*/ 555140 w 555140"/>
                  <a:gd name="connsiteY2" fmla="*/ 655320 h 769620"/>
                  <a:gd name="connsiteX3" fmla="*/ 555140 w 555140"/>
                  <a:gd name="connsiteY3" fmla="*/ 0 h 769620"/>
                  <a:gd name="connsiteX4" fmla="*/ 0 w 555140"/>
                  <a:gd name="connsiteY4" fmla="*/ 151486 h 769620"/>
                  <a:gd name="connsiteX0" fmla="*/ 0 w 555140"/>
                  <a:gd name="connsiteY0" fmla="*/ 132283 h 769620"/>
                  <a:gd name="connsiteX1" fmla="*/ 6500 w 555140"/>
                  <a:gd name="connsiteY1" fmla="*/ 769620 h 769620"/>
                  <a:gd name="connsiteX2" fmla="*/ 555140 w 555140"/>
                  <a:gd name="connsiteY2" fmla="*/ 655320 h 769620"/>
                  <a:gd name="connsiteX3" fmla="*/ 555140 w 555140"/>
                  <a:gd name="connsiteY3" fmla="*/ 0 h 769620"/>
                  <a:gd name="connsiteX4" fmla="*/ 0 w 555140"/>
                  <a:gd name="connsiteY4" fmla="*/ 132283 h 769620"/>
                  <a:gd name="connsiteX0" fmla="*/ 0 w 555140"/>
                  <a:gd name="connsiteY0" fmla="*/ 132283 h 795223"/>
                  <a:gd name="connsiteX1" fmla="*/ 6500 w 555140"/>
                  <a:gd name="connsiteY1" fmla="*/ 795223 h 795223"/>
                  <a:gd name="connsiteX2" fmla="*/ 555140 w 555140"/>
                  <a:gd name="connsiteY2" fmla="*/ 655320 h 795223"/>
                  <a:gd name="connsiteX3" fmla="*/ 555140 w 555140"/>
                  <a:gd name="connsiteY3" fmla="*/ 0 h 795223"/>
                  <a:gd name="connsiteX4" fmla="*/ 0 w 555140"/>
                  <a:gd name="connsiteY4" fmla="*/ 132283 h 795223"/>
                  <a:gd name="connsiteX0" fmla="*/ 625 w 555765"/>
                  <a:gd name="connsiteY0" fmla="*/ 132283 h 776020"/>
                  <a:gd name="connsiteX1" fmla="*/ 625 w 555765"/>
                  <a:gd name="connsiteY1" fmla="*/ 776020 h 776020"/>
                  <a:gd name="connsiteX2" fmla="*/ 555765 w 555765"/>
                  <a:gd name="connsiteY2" fmla="*/ 655320 h 776020"/>
                  <a:gd name="connsiteX3" fmla="*/ 555765 w 555765"/>
                  <a:gd name="connsiteY3" fmla="*/ 0 h 776020"/>
                  <a:gd name="connsiteX4" fmla="*/ 625 w 555765"/>
                  <a:gd name="connsiteY4" fmla="*/ 132283 h 776020"/>
                  <a:gd name="connsiteX0" fmla="*/ 625 w 562265"/>
                  <a:gd name="connsiteY0" fmla="*/ 132283 h 776020"/>
                  <a:gd name="connsiteX1" fmla="*/ 625 w 562265"/>
                  <a:gd name="connsiteY1" fmla="*/ 776020 h 776020"/>
                  <a:gd name="connsiteX2" fmla="*/ 562265 w 562265"/>
                  <a:gd name="connsiteY2" fmla="*/ 655320 h 776020"/>
                  <a:gd name="connsiteX3" fmla="*/ 555765 w 562265"/>
                  <a:gd name="connsiteY3" fmla="*/ 0 h 776020"/>
                  <a:gd name="connsiteX4" fmla="*/ 625 w 562265"/>
                  <a:gd name="connsiteY4" fmla="*/ 132283 h 776020"/>
                  <a:gd name="connsiteX0" fmla="*/ 0 w 581140"/>
                  <a:gd name="connsiteY0" fmla="*/ 132283 h 776020"/>
                  <a:gd name="connsiteX1" fmla="*/ 19500 w 581140"/>
                  <a:gd name="connsiteY1" fmla="*/ 776020 h 776020"/>
                  <a:gd name="connsiteX2" fmla="*/ 581140 w 581140"/>
                  <a:gd name="connsiteY2" fmla="*/ 655320 h 776020"/>
                  <a:gd name="connsiteX3" fmla="*/ 574640 w 581140"/>
                  <a:gd name="connsiteY3" fmla="*/ 0 h 776020"/>
                  <a:gd name="connsiteX4" fmla="*/ 0 w 581140"/>
                  <a:gd name="connsiteY4" fmla="*/ 132283 h 776020"/>
                  <a:gd name="connsiteX0" fmla="*/ 0 w 581140"/>
                  <a:gd name="connsiteY0" fmla="*/ 132283 h 776020"/>
                  <a:gd name="connsiteX1" fmla="*/ 19500 w 581140"/>
                  <a:gd name="connsiteY1" fmla="*/ 776020 h 776020"/>
                  <a:gd name="connsiteX2" fmla="*/ 581140 w 581140"/>
                  <a:gd name="connsiteY2" fmla="*/ 655320 h 776020"/>
                  <a:gd name="connsiteX3" fmla="*/ 574640 w 581140"/>
                  <a:gd name="connsiteY3" fmla="*/ 0 h 776020"/>
                  <a:gd name="connsiteX4" fmla="*/ 0 w 581140"/>
                  <a:gd name="connsiteY4" fmla="*/ 132283 h 776020"/>
                  <a:gd name="connsiteX0" fmla="*/ 0 w 574640"/>
                  <a:gd name="connsiteY0" fmla="*/ 132283 h 776020"/>
                  <a:gd name="connsiteX1" fmla="*/ 13000 w 574640"/>
                  <a:gd name="connsiteY1" fmla="*/ 776020 h 776020"/>
                  <a:gd name="connsiteX2" fmla="*/ 574640 w 574640"/>
                  <a:gd name="connsiteY2" fmla="*/ 655320 h 776020"/>
                  <a:gd name="connsiteX3" fmla="*/ 568140 w 574640"/>
                  <a:gd name="connsiteY3" fmla="*/ 0 h 776020"/>
                  <a:gd name="connsiteX4" fmla="*/ 0 w 574640"/>
                  <a:gd name="connsiteY4" fmla="*/ 132283 h 776020"/>
                  <a:gd name="connsiteX0" fmla="*/ 0 w 574640"/>
                  <a:gd name="connsiteY0" fmla="*/ 132283 h 801623"/>
                  <a:gd name="connsiteX1" fmla="*/ 13000 w 574640"/>
                  <a:gd name="connsiteY1" fmla="*/ 801623 h 801623"/>
                  <a:gd name="connsiteX2" fmla="*/ 574640 w 574640"/>
                  <a:gd name="connsiteY2" fmla="*/ 655320 h 801623"/>
                  <a:gd name="connsiteX3" fmla="*/ 568140 w 574640"/>
                  <a:gd name="connsiteY3" fmla="*/ 0 h 801623"/>
                  <a:gd name="connsiteX4" fmla="*/ 0 w 574640"/>
                  <a:gd name="connsiteY4" fmla="*/ 132283 h 801623"/>
                  <a:gd name="connsiteX0" fmla="*/ 0 w 574640"/>
                  <a:gd name="connsiteY0" fmla="*/ 132283 h 795222"/>
                  <a:gd name="connsiteX1" fmla="*/ 6500 w 574640"/>
                  <a:gd name="connsiteY1" fmla="*/ 795222 h 795222"/>
                  <a:gd name="connsiteX2" fmla="*/ 574640 w 574640"/>
                  <a:gd name="connsiteY2" fmla="*/ 655320 h 795222"/>
                  <a:gd name="connsiteX3" fmla="*/ 568140 w 574640"/>
                  <a:gd name="connsiteY3" fmla="*/ 0 h 795222"/>
                  <a:gd name="connsiteX4" fmla="*/ 0 w 574640"/>
                  <a:gd name="connsiteY4" fmla="*/ 132283 h 79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4640" h="795222">
                    <a:moveTo>
                      <a:pt x="0" y="132283"/>
                    </a:moveTo>
                    <a:cubicBezTo>
                      <a:pt x="2167" y="338328"/>
                      <a:pt x="4333" y="589177"/>
                      <a:pt x="6500" y="795222"/>
                    </a:cubicBezTo>
                    <a:lnTo>
                      <a:pt x="574640" y="655320"/>
                    </a:lnTo>
                    <a:cubicBezTo>
                      <a:pt x="572473" y="436880"/>
                      <a:pt x="570307" y="218440"/>
                      <a:pt x="568140" y="0"/>
                    </a:cubicBezTo>
                    <a:lnTo>
                      <a:pt x="0" y="132283"/>
                    </a:lnTo>
                    <a:close/>
                  </a:path>
                </a:pathLst>
              </a:custGeom>
              <a:solidFill>
                <a:schemeClr val="bg1"/>
              </a:solidFill>
              <a:ln w="50800" cap="sq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 flipH="1">
                <a:off x="3616534" y="2916453"/>
                <a:ext cx="561380" cy="788904"/>
              </a:xfrm>
              <a:custGeom>
                <a:avLst/>
                <a:gdLst>
                  <a:gd name="connsiteX0" fmla="*/ 0 w 548640"/>
                  <a:gd name="connsiteY0" fmla="*/ 106680 h 769620"/>
                  <a:gd name="connsiteX1" fmla="*/ 0 w 548640"/>
                  <a:gd name="connsiteY1" fmla="*/ 769620 h 769620"/>
                  <a:gd name="connsiteX2" fmla="*/ 548640 w 548640"/>
                  <a:gd name="connsiteY2" fmla="*/ 655320 h 769620"/>
                  <a:gd name="connsiteX3" fmla="*/ 548640 w 548640"/>
                  <a:gd name="connsiteY3" fmla="*/ 0 h 769620"/>
                  <a:gd name="connsiteX4" fmla="*/ 0 w 548640"/>
                  <a:gd name="connsiteY4" fmla="*/ 106680 h 769620"/>
                  <a:gd name="connsiteX0" fmla="*/ 0 w 555140"/>
                  <a:gd name="connsiteY0" fmla="*/ 151486 h 769620"/>
                  <a:gd name="connsiteX1" fmla="*/ 6500 w 555140"/>
                  <a:gd name="connsiteY1" fmla="*/ 769620 h 769620"/>
                  <a:gd name="connsiteX2" fmla="*/ 555140 w 555140"/>
                  <a:gd name="connsiteY2" fmla="*/ 655320 h 769620"/>
                  <a:gd name="connsiteX3" fmla="*/ 555140 w 555140"/>
                  <a:gd name="connsiteY3" fmla="*/ 0 h 769620"/>
                  <a:gd name="connsiteX4" fmla="*/ 0 w 555140"/>
                  <a:gd name="connsiteY4" fmla="*/ 151486 h 769620"/>
                  <a:gd name="connsiteX0" fmla="*/ 0 w 555140"/>
                  <a:gd name="connsiteY0" fmla="*/ 132283 h 769620"/>
                  <a:gd name="connsiteX1" fmla="*/ 6500 w 555140"/>
                  <a:gd name="connsiteY1" fmla="*/ 769620 h 769620"/>
                  <a:gd name="connsiteX2" fmla="*/ 555140 w 555140"/>
                  <a:gd name="connsiteY2" fmla="*/ 655320 h 769620"/>
                  <a:gd name="connsiteX3" fmla="*/ 555140 w 555140"/>
                  <a:gd name="connsiteY3" fmla="*/ 0 h 769620"/>
                  <a:gd name="connsiteX4" fmla="*/ 0 w 555140"/>
                  <a:gd name="connsiteY4" fmla="*/ 132283 h 769620"/>
                  <a:gd name="connsiteX0" fmla="*/ 0 w 555140"/>
                  <a:gd name="connsiteY0" fmla="*/ 132283 h 795223"/>
                  <a:gd name="connsiteX1" fmla="*/ 6500 w 555140"/>
                  <a:gd name="connsiteY1" fmla="*/ 795223 h 795223"/>
                  <a:gd name="connsiteX2" fmla="*/ 555140 w 555140"/>
                  <a:gd name="connsiteY2" fmla="*/ 655320 h 795223"/>
                  <a:gd name="connsiteX3" fmla="*/ 555140 w 555140"/>
                  <a:gd name="connsiteY3" fmla="*/ 0 h 795223"/>
                  <a:gd name="connsiteX4" fmla="*/ 0 w 555140"/>
                  <a:gd name="connsiteY4" fmla="*/ 132283 h 795223"/>
                  <a:gd name="connsiteX0" fmla="*/ 625 w 555765"/>
                  <a:gd name="connsiteY0" fmla="*/ 132283 h 776020"/>
                  <a:gd name="connsiteX1" fmla="*/ 625 w 555765"/>
                  <a:gd name="connsiteY1" fmla="*/ 776020 h 776020"/>
                  <a:gd name="connsiteX2" fmla="*/ 555765 w 555765"/>
                  <a:gd name="connsiteY2" fmla="*/ 655320 h 776020"/>
                  <a:gd name="connsiteX3" fmla="*/ 555765 w 555765"/>
                  <a:gd name="connsiteY3" fmla="*/ 0 h 776020"/>
                  <a:gd name="connsiteX4" fmla="*/ 625 w 555765"/>
                  <a:gd name="connsiteY4" fmla="*/ 132283 h 776020"/>
                  <a:gd name="connsiteX0" fmla="*/ 625 w 562265"/>
                  <a:gd name="connsiteY0" fmla="*/ 132283 h 776020"/>
                  <a:gd name="connsiteX1" fmla="*/ 625 w 562265"/>
                  <a:gd name="connsiteY1" fmla="*/ 776020 h 776020"/>
                  <a:gd name="connsiteX2" fmla="*/ 562265 w 562265"/>
                  <a:gd name="connsiteY2" fmla="*/ 655320 h 776020"/>
                  <a:gd name="connsiteX3" fmla="*/ 555765 w 562265"/>
                  <a:gd name="connsiteY3" fmla="*/ 0 h 776020"/>
                  <a:gd name="connsiteX4" fmla="*/ 625 w 562265"/>
                  <a:gd name="connsiteY4" fmla="*/ 132283 h 776020"/>
                  <a:gd name="connsiteX0" fmla="*/ 0 w 581140"/>
                  <a:gd name="connsiteY0" fmla="*/ 132283 h 776020"/>
                  <a:gd name="connsiteX1" fmla="*/ 19500 w 581140"/>
                  <a:gd name="connsiteY1" fmla="*/ 776020 h 776020"/>
                  <a:gd name="connsiteX2" fmla="*/ 581140 w 581140"/>
                  <a:gd name="connsiteY2" fmla="*/ 655320 h 776020"/>
                  <a:gd name="connsiteX3" fmla="*/ 574640 w 581140"/>
                  <a:gd name="connsiteY3" fmla="*/ 0 h 776020"/>
                  <a:gd name="connsiteX4" fmla="*/ 0 w 581140"/>
                  <a:gd name="connsiteY4" fmla="*/ 132283 h 776020"/>
                  <a:gd name="connsiteX0" fmla="*/ 0 w 581140"/>
                  <a:gd name="connsiteY0" fmla="*/ 132283 h 776020"/>
                  <a:gd name="connsiteX1" fmla="*/ 19500 w 581140"/>
                  <a:gd name="connsiteY1" fmla="*/ 776020 h 776020"/>
                  <a:gd name="connsiteX2" fmla="*/ 581140 w 581140"/>
                  <a:gd name="connsiteY2" fmla="*/ 655320 h 776020"/>
                  <a:gd name="connsiteX3" fmla="*/ 574640 w 581140"/>
                  <a:gd name="connsiteY3" fmla="*/ 0 h 776020"/>
                  <a:gd name="connsiteX4" fmla="*/ 0 w 581140"/>
                  <a:gd name="connsiteY4" fmla="*/ 132283 h 776020"/>
                  <a:gd name="connsiteX0" fmla="*/ 0 w 574640"/>
                  <a:gd name="connsiteY0" fmla="*/ 132283 h 776020"/>
                  <a:gd name="connsiteX1" fmla="*/ 13000 w 574640"/>
                  <a:gd name="connsiteY1" fmla="*/ 776020 h 776020"/>
                  <a:gd name="connsiteX2" fmla="*/ 574640 w 574640"/>
                  <a:gd name="connsiteY2" fmla="*/ 655320 h 776020"/>
                  <a:gd name="connsiteX3" fmla="*/ 568140 w 574640"/>
                  <a:gd name="connsiteY3" fmla="*/ 0 h 776020"/>
                  <a:gd name="connsiteX4" fmla="*/ 0 w 574640"/>
                  <a:gd name="connsiteY4" fmla="*/ 132283 h 776020"/>
                  <a:gd name="connsiteX0" fmla="*/ 0 w 574640"/>
                  <a:gd name="connsiteY0" fmla="*/ 132283 h 801623"/>
                  <a:gd name="connsiteX1" fmla="*/ 13000 w 574640"/>
                  <a:gd name="connsiteY1" fmla="*/ 801623 h 801623"/>
                  <a:gd name="connsiteX2" fmla="*/ 574640 w 574640"/>
                  <a:gd name="connsiteY2" fmla="*/ 655320 h 801623"/>
                  <a:gd name="connsiteX3" fmla="*/ 568140 w 574640"/>
                  <a:gd name="connsiteY3" fmla="*/ 0 h 801623"/>
                  <a:gd name="connsiteX4" fmla="*/ 0 w 574640"/>
                  <a:gd name="connsiteY4" fmla="*/ 132283 h 801623"/>
                  <a:gd name="connsiteX0" fmla="*/ 0 w 574640"/>
                  <a:gd name="connsiteY0" fmla="*/ 132283 h 795222"/>
                  <a:gd name="connsiteX1" fmla="*/ 6500 w 574640"/>
                  <a:gd name="connsiteY1" fmla="*/ 795222 h 795222"/>
                  <a:gd name="connsiteX2" fmla="*/ 574640 w 574640"/>
                  <a:gd name="connsiteY2" fmla="*/ 655320 h 795222"/>
                  <a:gd name="connsiteX3" fmla="*/ 568140 w 574640"/>
                  <a:gd name="connsiteY3" fmla="*/ 0 h 795222"/>
                  <a:gd name="connsiteX4" fmla="*/ 0 w 574640"/>
                  <a:gd name="connsiteY4" fmla="*/ 132283 h 79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4640" h="795222">
                    <a:moveTo>
                      <a:pt x="0" y="132283"/>
                    </a:moveTo>
                    <a:cubicBezTo>
                      <a:pt x="2167" y="338328"/>
                      <a:pt x="4333" y="589177"/>
                      <a:pt x="6500" y="795222"/>
                    </a:cubicBezTo>
                    <a:lnTo>
                      <a:pt x="574640" y="655320"/>
                    </a:lnTo>
                    <a:cubicBezTo>
                      <a:pt x="572473" y="436880"/>
                      <a:pt x="570307" y="218440"/>
                      <a:pt x="568140" y="0"/>
                    </a:cubicBezTo>
                    <a:lnTo>
                      <a:pt x="0" y="132283"/>
                    </a:lnTo>
                    <a:close/>
                  </a:path>
                </a:pathLst>
              </a:custGeom>
              <a:solidFill>
                <a:schemeClr val="bg1"/>
              </a:solidFill>
              <a:ln w="50800" cap="sq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 flipH="1">
                <a:off x="4495800" y="4610291"/>
                <a:ext cx="561380" cy="788904"/>
              </a:xfrm>
              <a:custGeom>
                <a:avLst/>
                <a:gdLst>
                  <a:gd name="connsiteX0" fmla="*/ 0 w 548640"/>
                  <a:gd name="connsiteY0" fmla="*/ 106680 h 769620"/>
                  <a:gd name="connsiteX1" fmla="*/ 0 w 548640"/>
                  <a:gd name="connsiteY1" fmla="*/ 769620 h 769620"/>
                  <a:gd name="connsiteX2" fmla="*/ 548640 w 548640"/>
                  <a:gd name="connsiteY2" fmla="*/ 655320 h 769620"/>
                  <a:gd name="connsiteX3" fmla="*/ 548640 w 548640"/>
                  <a:gd name="connsiteY3" fmla="*/ 0 h 769620"/>
                  <a:gd name="connsiteX4" fmla="*/ 0 w 548640"/>
                  <a:gd name="connsiteY4" fmla="*/ 106680 h 769620"/>
                  <a:gd name="connsiteX0" fmla="*/ 0 w 555140"/>
                  <a:gd name="connsiteY0" fmla="*/ 151486 h 769620"/>
                  <a:gd name="connsiteX1" fmla="*/ 6500 w 555140"/>
                  <a:gd name="connsiteY1" fmla="*/ 769620 h 769620"/>
                  <a:gd name="connsiteX2" fmla="*/ 555140 w 555140"/>
                  <a:gd name="connsiteY2" fmla="*/ 655320 h 769620"/>
                  <a:gd name="connsiteX3" fmla="*/ 555140 w 555140"/>
                  <a:gd name="connsiteY3" fmla="*/ 0 h 769620"/>
                  <a:gd name="connsiteX4" fmla="*/ 0 w 555140"/>
                  <a:gd name="connsiteY4" fmla="*/ 151486 h 769620"/>
                  <a:gd name="connsiteX0" fmla="*/ 0 w 555140"/>
                  <a:gd name="connsiteY0" fmla="*/ 132283 h 769620"/>
                  <a:gd name="connsiteX1" fmla="*/ 6500 w 555140"/>
                  <a:gd name="connsiteY1" fmla="*/ 769620 h 769620"/>
                  <a:gd name="connsiteX2" fmla="*/ 555140 w 555140"/>
                  <a:gd name="connsiteY2" fmla="*/ 655320 h 769620"/>
                  <a:gd name="connsiteX3" fmla="*/ 555140 w 555140"/>
                  <a:gd name="connsiteY3" fmla="*/ 0 h 769620"/>
                  <a:gd name="connsiteX4" fmla="*/ 0 w 555140"/>
                  <a:gd name="connsiteY4" fmla="*/ 132283 h 769620"/>
                  <a:gd name="connsiteX0" fmla="*/ 0 w 555140"/>
                  <a:gd name="connsiteY0" fmla="*/ 132283 h 795223"/>
                  <a:gd name="connsiteX1" fmla="*/ 6500 w 555140"/>
                  <a:gd name="connsiteY1" fmla="*/ 795223 h 795223"/>
                  <a:gd name="connsiteX2" fmla="*/ 555140 w 555140"/>
                  <a:gd name="connsiteY2" fmla="*/ 655320 h 795223"/>
                  <a:gd name="connsiteX3" fmla="*/ 555140 w 555140"/>
                  <a:gd name="connsiteY3" fmla="*/ 0 h 795223"/>
                  <a:gd name="connsiteX4" fmla="*/ 0 w 555140"/>
                  <a:gd name="connsiteY4" fmla="*/ 132283 h 795223"/>
                  <a:gd name="connsiteX0" fmla="*/ 625 w 555765"/>
                  <a:gd name="connsiteY0" fmla="*/ 132283 h 776020"/>
                  <a:gd name="connsiteX1" fmla="*/ 625 w 555765"/>
                  <a:gd name="connsiteY1" fmla="*/ 776020 h 776020"/>
                  <a:gd name="connsiteX2" fmla="*/ 555765 w 555765"/>
                  <a:gd name="connsiteY2" fmla="*/ 655320 h 776020"/>
                  <a:gd name="connsiteX3" fmla="*/ 555765 w 555765"/>
                  <a:gd name="connsiteY3" fmla="*/ 0 h 776020"/>
                  <a:gd name="connsiteX4" fmla="*/ 625 w 555765"/>
                  <a:gd name="connsiteY4" fmla="*/ 132283 h 776020"/>
                  <a:gd name="connsiteX0" fmla="*/ 625 w 562265"/>
                  <a:gd name="connsiteY0" fmla="*/ 132283 h 776020"/>
                  <a:gd name="connsiteX1" fmla="*/ 625 w 562265"/>
                  <a:gd name="connsiteY1" fmla="*/ 776020 h 776020"/>
                  <a:gd name="connsiteX2" fmla="*/ 562265 w 562265"/>
                  <a:gd name="connsiteY2" fmla="*/ 655320 h 776020"/>
                  <a:gd name="connsiteX3" fmla="*/ 555765 w 562265"/>
                  <a:gd name="connsiteY3" fmla="*/ 0 h 776020"/>
                  <a:gd name="connsiteX4" fmla="*/ 625 w 562265"/>
                  <a:gd name="connsiteY4" fmla="*/ 132283 h 776020"/>
                  <a:gd name="connsiteX0" fmla="*/ 0 w 581140"/>
                  <a:gd name="connsiteY0" fmla="*/ 132283 h 776020"/>
                  <a:gd name="connsiteX1" fmla="*/ 19500 w 581140"/>
                  <a:gd name="connsiteY1" fmla="*/ 776020 h 776020"/>
                  <a:gd name="connsiteX2" fmla="*/ 581140 w 581140"/>
                  <a:gd name="connsiteY2" fmla="*/ 655320 h 776020"/>
                  <a:gd name="connsiteX3" fmla="*/ 574640 w 581140"/>
                  <a:gd name="connsiteY3" fmla="*/ 0 h 776020"/>
                  <a:gd name="connsiteX4" fmla="*/ 0 w 581140"/>
                  <a:gd name="connsiteY4" fmla="*/ 132283 h 776020"/>
                  <a:gd name="connsiteX0" fmla="*/ 0 w 581140"/>
                  <a:gd name="connsiteY0" fmla="*/ 132283 h 776020"/>
                  <a:gd name="connsiteX1" fmla="*/ 19500 w 581140"/>
                  <a:gd name="connsiteY1" fmla="*/ 776020 h 776020"/>
                  <a:gd name="connsiteX2" fmla="*/ 581140 w 581140"/>
                  <a:gd name="connsiteY2" fmla="*/ 655320 h 776020"/>
                  <a:gd name="connsiteX3" fmla="*/ 574640 w 581140"/>
                  <a:gd name="connsiteY3" fmla="*/ 0 h 776020"/>
                  <a:gd name="connsiteX4" fmla="*/ 0 w 581140"/>
                  <a:gd name="connsiteY4" fmla="*/ 132283 h 776020"/>
                  <a:gd name="connsiteX0" fmla="*/ 0 w 574640"/>
                  <a:gd name="connsiteY0" fmla="*/ 132283 h 776020"/>
                  <a:gd name="connsiteX1" fmla="*/ 13000 w 574640"/>
                  <a:gd name="connsiteY1" fmla="*/ 776020 h 776020"/>
                  <a:gd name="connsiteX2" fmla="*/ 574640 w 574640"/>
                  <a:gd name="connsiteY2" fmla="*/ 655320 h 776020"/>
                  <a:gd name="connsiteX3" fmla="*/ 568140 w 574640"/>
                  <a:gd name="connsiteY3" fmla="*/ 0 h 776020"/>
                  <a:gd name="connsiteX4" fmla="*/ 0 w 574640"/>
                  <a:gd name="connsiteY4" fmla="*/ 132283 h 776020"/>
                  <a:gd name="connsiteX0" fmla="*/ 0 w 574640"/>
                  <a:gd name="connsiteY0" fmla="*/ 132283 h 801623"/>
                  <a:gd name="connsiteX1" fmla="*/ 13000 w 574640"/>
                  <a:gd name="connsiteY1" fmla="*/ 801623 h 801623"/>
                  <a:gd name="connsiteX2" fmla="*/ 574640 w 574640"/>
                  <a:gd name="connsiteY2" fmla="*/ 655320 h 801623"/>
                  <a:gd name="connsiteX3" fmla="*/ 568140 w 574640"/>
                  <a:gd name="connsiteY3" fmla="*/ 0 h 801623"/>
                  <a:gd name="connsiteX4" fmla="*/ 0 w 574640"/>
                  <a:gd name="connsiteY4" fmla="*/ 132283 h 801623"/>
                  <a:gd name="connsiteX0" fmla="*/ 0 w 574640"/>
                  <a:gd name="connsiteY0" fmla="*/ 132283 h 795222"/>
                  <a:gd name="connsiteX1" fmla="*/ 6500 w 574640"/>
                  <a:gd name="connsiteY1" fmla="*/ 795222 h 795222"/>
                  <a:gd name="connsiteX2" fmla="*/ 574640 w 574640"/>
                  <a:gd name="connsiteY2" fmla="*/ 655320 h 795222"/>
                  <a:gd name="connsiteX3" fmla="*/ 568140 w 574640"/>
                  <a:gd name="connsiteY3" fmla="*/ 0 h 795222"/>
                  <a:gd name="connsiteX4" fmla="*/ 0 w 574640"/>
                  <a:gd name="connsiteY4" fmla="*/ 132283 h 79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4640" h="795222">
                    <a:moveTo>
                      <a:pt x="0" y="132283"/>
                    </a:moveTo>
                    <a:cubicBezTo>
                      <a:pt x="2167" y="338328"/>
                      <a:pt x="4333" y="589177"/>
                      <a:pt x="6500" y="795222"/>
                    </a:cubicBezTo>
                    <a:lnTo>
                      <a:pt x="574640" y="655320"/>
                    </a:lnTo>
                    <a:cubicBezTo>
                      <a:pt x="572473" y="436880"/>
                      <a:pt x="570307" y="218440"/>
                      <a:pt x="568140" y="0"/>
                    </a:cubicBezTo>
                    <a:lnTo>
                      <a:pt x="0" y="132283"/>
                    </a:lnTo>
                    <a:close/>
                  </a:path>
                </a:pathLst>
              </a:custGeom>
              <a:solidFill>
                <a:schemeClr val="bg1"/>
              </a:solidFill>
              <a:ln w="50800" cap="sq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55" name="Freeform 5154"/>
              <p:cNvSpPr/>
              <p:nvPr/>
            </p:nvSpPr>
            <p:spPr>
              <a:xfrm>
                <a:off x="7190015" y="3208373"/>
                <a:ext cx="0" cy="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 w="114300">
                <a:solidFill>
                  <a:schemeClr val="bg1"/>
                </a:solidFill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3" name="Freeform 5162"/>
              <p:cNvSpPr/>
              <p:nvPr/>
            </p:nvSpPr>
            <p:spPr>
              <a:xfrm>
                <a:off x="4278086" y="3355521"/>
                <a:ext cx="922564" cy="195943"/>
              </a:xfrm>
              <a:custGeom>
                <a:avLst/>
                <a:gdLst>
                  <a:gd name="connsiteX0" fmla="*/ 0 w 922564"/>
                  <a:gd name="connsiteY0" fmla="*/ 0 h 195943"/>
                  <a:gd name="connsiteX1" fmla="*/ 65314 w 922564"/>
                  <a:gd name="connsiteY1" fmla="*/ 8165 h 195943"/>
                  <a:gd name="connsiteX2" fmla="*/ 138793 w 922564"/>
                  <a:gd name="connsiteY2" fmla="*/ 32658 h 195943"/>
                  <a:gd name="connsiteX3" fmla="*/ 163285 w 922564"/>
                  <a:gd name="connsiteY3" fmla="*/ 40822 h 195943"/>
                  <a:gd name="connsiteX4" fmla="*/ 244928 w 922564"/>
                  <a:gd name="connsiteY4" fmla="*/ 65315 h 195943"/>
                  <a:gd name="connsiteX5" fmla="*/ 269421 w 922564"/>
                  <a:gd name="connsiteY5" fmla="*/ 73479 h 195943"/>
                  <a:gd name="connsiteX6" fmla="*/ 334735 w 922564"/>
                  <a:gd name="connsiteY6" fmla="*/ 81643 h 195943"/>
                  <a:gd name="connsiteX7" fmla="*/ 400050 w 922564"/>
                  <a:gd name="connsiteY7" fmla="*/ 97972 h 195943"/>
                  <a:gd name="connsiteX8" fmla="*/ 440871 w 922564"/>
                  <a:gd name="connsiteY8" fmla="*/ 114300 h 195943"/>
                  <a:gd name="connsiteX9" fmla="*/ 522514 w 922564"/>
                  <a:gd name="connsiteY9" fmla="*/ 130629 h 195943"/>
                  <a:gd name="connsiteX10" fmla="*/ 751114 w 922564"/>
                  <a:gd name="connsiteY10" fmla="*/ 138793 h 195943"/>
                  <a:gd name="connsiteX11" fmla="*/ 849085 w 922564"/>
                  <a:gd name="connsiteY11" fmla="*/ 155122 h 195943"/>
                  <a:gd name="connsiteX12" fmla="*/ 898071 w 922564"/>
                  <a:gd name="connsiteY12" fmla="*/ 187779 h 195943"/>
                  <a:gd name="connsiteX13" fmla="*/ 922564 w 922564"/>
                  <a:gd name="connsiteY13" fmla="*/ 195943 h 195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22564" h="195943">
                    <a:moveTo>
                      <a:pt x="0" y="0"/>
                    </a:moveTo>
                    <a:cubicBezTo>
                      <a:pt x="21771" y="2722"/>
                      <a:pt x="43860" y="3568"/>
                      <a:pt x="65314" y="8165"/>
                    </a:cubicBezTo>
                    <a:cubicBezTo>
                      <a:pt x="65336" y="8170"/>
                      <a:pt x="126536" y="28572"/>
                      <a:pt x="138793" y="32658"/>
                    </a:cubicBezTo>
                    <a:cubicBezTo>
                      <a:pt x="146957" y="35379"/>
                      <a:pt x="154936" y="38735"/>
                      <a:pt x="163285" y="40822"/>
                    </a:cubicBezTo>
                    <a:cubicBezTo>
                      <a:pt x="212645" y="53161"/>
                      <a:pt x="185291" y="45436"/>
                      <a:pt x="244928" y="65315"/>
                    </a:cubicBezTo>
                    <a:cubicBezTo>
                      <a:pt x="253092" y="68036"/>
                      <a:pt x="260882" y="72412"/>
                      <a:pt x="269421" y="73479"/>
                    </a:cubicBezTo>
                    <a:lnTo>
                      <a:pt x="334735" y="81643"/>
                    </a:lnTo>
                    <a:cubicBezTo>
                      <a:pt x="356507" y="87086"/>
                      <a:pt x="379213" y="89638"/>
                      <a:pt x="400050" y="97972"/>
                    </a:cubicBezTo>
                    <a:cubicBezTo>
                      <a:pt x="413657" y="103415"/>
                      <a:pt x="426968" y="109666"/>
                      <a:pt x="440871" y="114300"/>
                    </a:cubicBezTo>
                    <a:cubicBezTo>
                      <a:pt x="458811" y="120280"/>
                      <a:pt x="507864" y="129767"/>
                      <a:pt x="522514" y="130629"/>
                    </a:cubicBezTo>
                    <a:cubicBezTo>
                      <a:pt x="598631" y="135106"/>
                      <a:pt x="674914" y="136072"/>
                      <a:pt x="751114" y="138793"/>
                    </a:cubicBezTo>
                    <a:cubicBezTo>
                      <a:pt x="783771" y="144236"/>
                      <a:pt x="821538" y="136757"/>
                      <a:pt x="849085" y="155122"/>
                    </a:cubicBezTo>
                    <a:cubicBezTo>
                      <a:pt x="865414" y="166008"/>
                      <a:pt x="879453" y="181573"/>
                      <a:pt x="898071" y="187779"/>
                    </a:cubicBezTo>
                    <a:lnTo>
                      <a:pt x="922564" y="195943"/>
                    </a:lnTo>
                  </a:path>
                </a:pathLst>
              </a:custGeom>
              <a:noFill/>
              <a:ln w="114300">
                <a:solidFill>
                  <a:schemeClr val="bg1"/>
                </a:solidFill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4" name="Freeform 5163"/>
              <p:cNvSpPr/>
              <p:nvPr/>
            </p:nvSpPr>
            <p:spPr>
              <a:xfrm>
                <a:off x="5421086" y="3404507"/>
                <a:ext cx="808264" cy="204857"/>
              </a:xfrm>
              <a:custGeom>
                <a:avLst/>
                <a:gdLst>
                  <a:gd name="connsiteX0" fmla="*/ 808264 w 808264"/>
                  <a:gd name="connsiteY0" fmla="*/ 0 h 204857"/>
                  <a:gd name="connsiteX1" fmla="*/ 767443 w 808264"/>
                  <a:gd name="connsiteY1" fmla="*/ 16329 h 204857"/>
                  <a:gd name="connsiteX2" fmla="*/ 734785 w 808264"/>
                  <a:gd name="connsiteY2" fmla="*/ 24493 h 204857"/>
                  <a:gd name="connsiteX3" fmla="*/ 661307 w 808264"/>
                  <a:gd name="connsiteY3" fmla="*/ 48986 h 204857"/>
                  <a:gd name="connsiteX4" fmla="*/ 636814 w 808264"/>
                  <a:gd name="connsiteY4" fmla="*/ 57150 h 204857"/>
                  <a:gd name="connsiteX5" fmla="*/ 612321 w 808264"/>
                  <a:gd name="connsiteY5" fmla="*/ 65314 h 204857"/>
                  <a:gd name="connsiteX6" fmla="*/ 579664 w 808264"/>
                  <a:gd name="connsiteY6" fmla="*/ 81643 h 204857"/>
                  <a:gd name="connsiteX7" fmla="*/ 538843 w 808264"/>
                  <a:gd name="connsiteY7" fmla="*/ 89807 h 204857"/>
                  <a:gd name="connsiteX8" fmla="*/ 449035 w 808264"/>
                  <a:gd name="connsiteY8" fmla="*/ 106136 h 204857"/>
                  <a:gd name="connsiteX9" fmla="*/ 400050 w 808264"/>
                  <a:gd name="connsiteY9" fmla="*/ 122464 h 204857"/>
                  <a:gd name="connsiteX10" fmla="*/ 375557 w 808264"/>
                  <a:gd name="connsiteY10" fmla="*/ 130629 h 204857"/>
                  <a:gd name="connsiteX11" fmla="*/ 277585 w 808264"/>
                  <a:gd name="connsiteY11" fmla="*/ 146957 h 204857"/>
                  <a:gd name="connsiteX12" fmla="*/ 195943 w 808264"/>
                  <a:gd name="connsiteY12" fmla="*/ 155122 h 204857"/>
                  <a:gd name="connsiteX13" fmla="*/ 122464 w 808264"/>
                  <a:gd name="connsiteY13" fmla="*/ 179614 h 204857"/>
                  <a:gd name="connsiteX14" fmla="*/ 97971 w 808264"/>
                  <a:gd name="connsiteY14" fmla="*/ 187779 h 204857"/>
                  <a:gd name="connsiteX15" fmla="*/ 65314 w 808264"/>
                  <a:gd name="connsiteY15" fmla="*/ 195943 h 204857"/>
                  <a:gd name="connsiteX16" fmla="*/ 40821 w 808264"/>
                  <a:gd name="connsiteY16" fmla="*/ 204107 h 204857"/>
                  <a:gd name="connsiteX17" fmla="*/ 0 w 808264"/>
                  <a:gd name="connsiteY17" fmla="*/ 204107 h 20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08264" h="204857">
                    <a:moveTo>
                      <a:pt x="808264" y="0"/>
                    </a:moveTo>
                    <a:cubicBezTo>
                      <a:pt x="794657" y="5443"/>
                      <a:pt x="781346" y="11695"/>
                      <a:pt x="767443" y="16329"/>
                    </a:cubicBezTo>
                    <a:cubicBezTo>
                      <a:pt x="756798" y="19877"/>
                      <a:pt x="745533" y="21269"/>
                      <a:pt x="734785" y="24493"/>
                    </a:cubicBezTo>
                    <a:cubicBezTo>
                      <a:pt x="710056" y="31912"/>
                      <a:pt x="685800" y="40822"/>
                      <a:pt x="661307" y="48986"/>
                    </a:cubicBezTo>
                    <a:lnTo>
                      <a:pt x="636814" y="57150"/>
                    </a:lnTo>
                    <a:cubicBezTo>
                      <a:pt x="628650" y="59871"/>
                      <a:pt x="620018" y="61465"/>
                      <a:pt x="612321" y="65314"/>
                    </a:cubicBezTo>
                    <a:cubicBezTo>
                      <a:pt x="601435" y="70757"/>
                      <a:pt x="591210" y="77794"/>
                      <a:pt x="579664" y="81643"/>
                    </a:cubicBezTo>
                    <a:cubicBezTo>
                      <a:pt x="566500" y="86031"/>
                      <a:pt x="552305" y="86441"/>
                      <a:pt x="538843" y="89807"/>
                    </a:cubicBezTo>
                    <a:cubicBezTo>
                      <a:pt x="463326" y="108687"/>
                      <a:pt x="599908" y="87278"/>
                      <a:pt x="449035" y="106136"/>
                    </a:cubicBezTo>
                    <a:lnTo>
                      <a:pt x="400050" y="122464"/>
                    </a:lnTo>
                    <a:cubicBezTo>
                      <a:pt x="391886" y="125186"/>
                      <a:pt x="383996" y="128941"/>
                      <a:pt x="375557" y="130629"/>
                    </a:cubicBezTo>
                    <a:cubicBezTo>
                      <a:pt x="331511" y="139438"/>
                      <a:pt x="326776" y="141170"/>
                      <a:pt x="277585" y="146957"/>
                    </a:cubicBezTo>
                    <a:cubicBezTo>
                      <a:pt x="250423" y="150153"/>
                      <a:pt x="223157" y="152400"/>
                      <a:pt x="195943" y="155122"/>
                    </a:cubicBezTo>
                    <a:lnTo>
                      <a:pt x="122464" y="179614"/>
                    </a:lnTo>
                    <a:cubicBezTo>
                      <a:pt x="114300" y="182336"/>
                      <a:pt x="106320" y="185692"/>
                      <a:pt x="97971" y="187779"/>
                    </a:cubicBezTo>
                    <a:cubicBezTo>
                      <a:pt x="87085" y="190500"/>
                      <a:pt x="76103" y="192861"/>
                      <a:pt x="65314" y="195943"/>
                    </a:cubicBezTo>
                    <a:cubicBezTo>
                      <a:pt x="57039" y="198307"/>
                      <a:pt x="49360" y="203040"/>
                      <a:pt x="40821" y="204107"/>
                    </a:cubicBezTo>
                    <a:cubicBezTo>
                      <a:pt x="27319" y="205795"/>
                      <a:pt x="13607" y="204107"/>
                      <a:pt x="0" y="204107"/>
                    </a:cubicBezTo>
                  </a:path>
                </a:pathLst>
              </a:custGeom>
              <a:noFill/>
              <a:ln w="114300">
                <a:solidFill>
                  <a:schemeClr val="bg1"/>
                </a:solidFill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5" name="Freeform 5164"/>
              <p:cNvSpPr/>
              <p:nvPr/>
            </p:nvSpPr>
            <p:spPr>
              <a:xfrm>
                <a:off x="7013121" y="3175907"/>
                <a:ext cx="269422" cy="114300"/>
              </a:xfrm>
              <a:custGeom>
                <a:avLst/>
                <a:gdLst>
                  <a:gd name="connsiteX0" fmla="*/ 0 w 269422"/>
                  <a:gd name="connsiteY0" fmla="*/ 114300 h 114300"/>
                  <a:gd name="connsiteX1" fmla="*/ 40822 w 269422"/>
                  <a:gd name="connsiteY1" fmla="*/ 106136 h 114300"/>
                  <a:gd name="connsiteX2" fmla="*/ 89808 w 269422"/>
                  <a:gd name="connsiteY2" fmla="*/ 73479 h 114300"/>
                  <a:gd name="connsiteX3" fmla="*/ 212272 w 269422"/>
                  <a:gd name="connsiteY3" fmla="*/ 32657 h 114300"/>
                  <a:gd name="connsiteX4" fmla="*/ 236765 w 269422"/>
                  <a:gd name="connsiteY4" fmla="*/ 24493 h 114300"/>
                  <a:gd name="connsiteX5" fmla="*/ 261258 w 269422"/>
                  <a:gd name="connsiteY5" fmla="*/ 16329 h 114300"/>
                  <a:gd name="connsiteX6" fmla="*/ 269422 w 269422"/>
                  <a:gd name="connsiteY6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422" h="114300">
                    <a:moveTo>
                      <a:pt x="0" y="114300"/>
                    </a:moveTo>
                    <a:cubicBezTo>
                      <a:pt x="13607" y="111579"/>
                      <a:pt x="28189" y="111878"/>
                      <a:pt x="40822" y="106136"/>
                    </a:cubicBezTo>
                    <a:cubicBezTo>
                      <a:pt x="58688" y="98015"/>
                      <a:pt x="71191" y="79685"/>
                      <a:pt x="89808" y="73479"/>
                    </a:cubicBezTo>
                    <a:lnTo>
                      <a:pt x="212272" y="32657"/>
                    </a:lnTo>
                    <a:lnTo>
                      <a:pt x="236765" y="24493"/>
                    </a:lnTo>
                    <a:cubicBezTo>
                      <a:pt x="244929" y="21772"/>
                      <a:pt x="257410" y="24026"/>
                      <a:pt x="261258" y="16329"/>
                    </a:cubicBezTo>
                    <a:lnTo>
                      <a:pt x="269422" y="0"/>
                    </a:lnTo>
                  </a:path>
                </a:pathLst>
              </a:custGeom>
              <a:noFill/>
              <a:ln w="114300">
                <a:solidFill>
                  <a:schemeClr val="bg1"/>
                </a:solidFill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6" name="Freeform 5165"/>
              <p:cNvSpPr/>
              <p:nvPr/>
            </p:nvSpPr>
            <p:spPr>
              <a:xfrm>
                <a:off x="3380014" y="3159579"/>
                <a:ext cx="138793" cy="48985"/>
              </a:xfrm>
              <a:custGeom>
                <a:avLst/>
                <a:gdLst>
                  <a:gd name="connsiteX0" fmla="*/ 138793 w 138793"/>
                  <a:gd name="connsiteY0" fmla="*/ 48985 h 48985"/>
                  <a:gd name="connsiteX1" fmla="*/ 73479 w 138793"/>
                  <a:gd name="connsiteY1" fmla="*/ 32657 h 48985"/>
                  <a:gd name="connsiteX2" fmla="*/ 40822 w 138793"/>
                  <a:gd name="connsiteY2" fmla="*/ 16328 h 48985"/>
                  <a:gd name="connsiteX3" fmla="*/ 0 w 138793"/>
                  <a:gd name="connsiteY3" fmla="*/ 0 h 48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793" h="48985">
                    <a:moveTo>
                      <a:pt x="138793" y="48985"/>
                    </a:moveTo>
                    <a:cubicBezTo>
                      <a:pt x="114837" y="44194"/>
                      <a:pt x="95444" y="42070"/>
                      <a:pt x="73479" y="32657"/>
                    </a:cubicBezTo>
                    <a:cubicBezTo>
                      <a:pt x="62292" y="27863"/>
                      <a:pt x="52009" y="21122"/>
                      <a:pt x="40822" y="16328"/>
                    </a:cubicBezTo>
                    <a:cubicBezTo>
                      <a:pt x="-29825" y="-13949"/>
                      <a:pt x="52580" y="26288"/>
                      <a:pt x="0" y="0"/>
                    </a:cubicBezTo>
                  </a:path>
                </a:pathLst>
              </a:custGeom>
              <a:noFill/>
              <a:ln w="114300">
                <a:solidFill>
                  <a:schemeClr val="bg1"/>
                </a:solidFill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8" name="Freeform 5167"/>
              <p:cNvSpPr/>
              <p:nvPr/>
            </p:nvSpPr>
            <p:spPr>
              <a:xfrm>
                <a:off x="1428750" y="3167743"/>
                <a:ext cx="1665514" cy="367393"/>
              </a:xfrm>
              <a:custGeom>
                <a:avLst/>
                <a:gdLst>
                  <a:gd name="connsiteX0" fmla="*/ 1665514 w 1665514"/>
                  <a:gd name="connsiteY0" fmla="*/ 0 h 367393"/>
                  <a:gd name="connsiteX1" fmla="*/ 1583871 w 1665514"/>
                  <a:gd name="connsiteY1" fmla="*/ 8164 h 367393"/>
                  <a:gd name="connsiteX2" fmla="*/ 1469571 w 1665514"/>
                  <a:gd name="connsiteY2" fmla="*/ 32657 h 367393"/>
                  <a:gd name="connsiteX3" fmla="*/ 1436914 w 1665514"/>
                  <a:gd name="connsiteY3" fmla="*/ 48986 h 367393"/>
                  <a:gd name="connsiteX4" fmla="*/ 1347107 w 1665514"/>
                  <a:gd name="connsiteY4" fmla="*/ 65314 h 367393"/>
                  <a:gd name="connsiteX5" fmla="*/ 1281793 w 1665514"/>
                  <a:gd name="connsiteY5" fmla="*/ 89807 h 367393"/>
                  <a:gd name="connsiteX6" fmla="*/ 1240971 w 1665514"/>
                  <a:gd name="connsiteY6" fmla="*/ 106136 h 367393"/>
                  <a:gd name="connsiteX7" fmla="*/ 1175657 w 1665514"/>
                  <a:gd name="connsiteY7" fmla="*/ 122464 h 367393"/>
                  <a:gd name="connsiteX8" fmla="*/ 1126671 w 1665514"/>
                  <a:gd name="connsiteY8" fmla="*/ 138793 h 367393"/>
                  <a:gd name="connsiteX9" fmla="*/ 1102179 w 1665514"/>
                  <a:gd name="connsiteY9" fmla="*/ 146957 h 367393"/>
                  <a:gd name="connsiteX10" fmla="*/ 1069521 w 1665514"/>
                  <a:gd name="connsiteY10" fmla="*/ 163286 h 367393"/>
                  <a:gd name="connsiteX11" fmla="*/ 1028700 w 1665514"/>
                  <a:gd name="connsiteY11" fmla="*/ 171450 h 367393"/>
                  <a:gd name="connsiteX12" fmla="*/ 996043 w 1665514"/>
                  <a:gd name="connsiteY12" fmla="*/ 187778 h 367393"/>
                  <a:gd name="connsiteX13" fmla="*/ 930729 w 1665514"/>
                  <a:gd name="connsiteY13" fmla="*/ 204107 h 367393"/>
                  <a:gd name="connsiteX14" fmla="*/ 906236 w 1665514"/>
                  <a:gd name="connsiteY14" fmla="*/ 220436 h 367393"/>
                  <a:gd name="connsiteX15" fmla="*/ 840921 w 1665514"/>
                  <a:gd name="connsiteY15" fmla="*/ 236764 h 367393"/>
                  <a:gd name="connsiteX16" fmla="*/ 791936 w 1665514"/>
                  <a:gd name="connsiteY16" fmla="*/ 253093 h 367393"/>
                  <a:gd name="connsiteX17" fmla="*/ 595993 w 1665514"/>
                  <a:gd name="connsiteY17" fmla="*/ 269421 h 367393"/>
                  <a:gd name="connsiteX18" fmla="*/ 261257 w 1665514"/>
                  <a:gd name="connsiteY18" fmla="*/ 285750 h 367393"/>
                  <a:gd name="connsiteX19" fmla="*/ 236764 w 1665514"/>
                  <a:gd name="connsiteY19" fmla="*/ 293914 h 367393"/>
                  <a:gd name="connsiteX20" fmla="*/ 204107 w 1665514"/>
                  <a:gd name="connsiteY20" fmla="*/ 302078 h 367393"/>
                  <a:gd name="connsiteX21" fmla="*/ 179614 w 1665514"/>
                  <a:gd name="connsiteY21" fmla="*/ 310243 h 367393"/>
                  <a:gd name="connsiteX22" fmla="*/ 146957 w 1665514"/>
                  <a:gd name="connsiteY22" fmla="*/ 318407 h 367393"/>
                  <a:gd name="connsiteX23" fmla="*/ 73479 w 1665514"/>
                  <a:gd name="connsiteY23" fmla="*/ 342900 h 367393"/>
                  <a:gd name="connsiteX24" fmla="*/ 24493 w 1665514"/>
                  <a:gd name="connsiteY24" fmla="*/ 359228 h 367393"/>
                  <a:gd name="connsiteX25" fmla="*/ 0 w 1665514"/>
                  <a:gd name="connsiteY25" fmla="*/ 367393 h 367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65514" h="367393">
                    <a:moveTo>
                      <a:pt x="1665514" y="0"/>
                    </a:moveTo>
                    <a:cubicBezTo>
                      <a:pt x="1638300" y="2721"/>
                      <a:pt x="1610918" y="4107"/>
                      <a:pt x="1583871" y="8164"/>
                    </a:cubicBezTo>
                    <a:cubicBezTo>
                      <a:pt x="1537562" y="15110"/>
                      <a:pt x="1510419" y="22446"/>
                      <a:pt x="1469571" y="32657"/>
                    </a:cubicBezTo>
                    <a:cubicBezTo>
                      <a:pt x="1458685" y="38100"/>
                      <a:pt x="1448460" y="45137"/>
                      <a:pt x="1436914" y="48986"/>
                    </a:cubicBezTo>
                    <a:cubicBezTo>
                      <a:pt x="1425503" y="52790"/>
                      <a:pt x="1355331" y="63943"/>
                      <a:pt x="1347107" y="65314"/>
                    </a:cubicBezTo>
                    <a:cubicBezTo>
                      <a:pt x="1280300" y="98719"/>
                      <a:pt x="1348489" y="67575"/>
                      <a:pt x="1281793" y="89807"/>
                    </a:cubicBezTo>
                    <a:cubicBezTo>
                      <a:pt x="1267890" y="94441"/>
                      <a:pt x="1254978" y="101826"/>
                      <a:pt x="1240971" y="106136"/>
                    </a:cubicBezTo>
                    <a:cubicBezTo>
                      <a:pt x="1219522" y="112736"/>
                      <a:pt x="1196947" y="115367"/>
                      <a:pt x="1175657" y="122464"/>
                    </a:cubicBezTo>
                    <a:lnTo>
                      <a:pt x="1126671" y="138793"/>
                    </a:lnTo>
                    <a:cubicBezTo>
                      <a:pt x="1118507" y="141514"/>
                      <a:pt x="1109876" y="143108"/>
                      <a:pt x="1102179" y="146957"/>
                    </a:cubicBezTo>
                    <a:cubicBezTo>
                      <a:pt x="1091293" y="152400"/>
                      <a:pt x="1081067" y="159437"/>
                      <a:pt x="1069521" y="163286"/>
                    </a:cubicBezTo>
                    <a:cubicBezTo>
                      <a:pt x="1056357" y="167674"/>
                      <a:pt x="1042307" y="168729"/>
                      <a:pt x="1028700" y="171450"/>
                    </a:cubicBezTo>
                    <a:cubicBezTo>
                      <a:pt x="1017814" y="176893"/>
                      <a:pt x="1007589" y="183929"/>
                      <a:pt x="996043" y="187778"/>
                    </a:cubicBezTo>
                    <a:cubicBezTo>
                      <a:pt x="974753" y="194875"/>
                      <a:pt x="930729" y="204107"/>
                      <a:pt x="930729" y="204107"/>
                    </a:cubicBezTo>
                    <a:cubicBezTo>
                      <a:pt x="922565" y="209550"/>
                      <a:pt x="915012" y="216048"/>
                      <a:pt x="906236" y="220436"/>
                    </a:cubicBezTo>
                    <a:cubicBezTo>
                      <a:pt x="886419" y="230345"/>
                      <a:pt x="861415" y="231175"/>
                      <a:pt x="840921" y="236764"/>
                    </a:cubicBezTo>
                    <a:cubicBezTo>
                      <a:pt x="824316" y="241293"/>
                      <a:pt x="808264" y="247650"/>
                      <a:pt x="791936" y="253093"/>
                    </a:cubicBezTo>
                    <a:cubicBezTo>
                      <a:pt x="713169" y="279349"/>
                      <a:pt x="776006" y="260849"/>
                      <a:pt x="595993" y="269421"/>
                    </a:cubicBezTo>
                    <a:cubicBezTo>
                      <a:pt x="471266" y="311000"/>
                      <a:pt x="605272" y="268969"/>
                      <a:pt x="261257" y="285750"/>
                    </a:cubicBezTo>
                    <a:cubicBezTo>
                      <a:pt x="252661" y="286169"/>
                      <a:pt x="245039" y="291550"/>
                      <a:pt x="236764" y="293914"/>
                    </a:cubicBezTo>
                    <a:cubicBezTo>
                      <a:pt x="225975" y="296996"/>
                      <a:pt x="214896" y="298995"/>
                      <a:pt x="204107" y="302078"/>
                    </a:cubicBezTo>
                    <a:cubicBezTo>
                      <a:pt x="195832" y="304442"/>
                      <a:pt x="187889" y="307879"/>
                      <a:pt x="179614" y="310243"/>
                    </a:cubicBezTo>
                    <a:cubicBezTo>
                      <a:pt x="168825" y="313326"/>
                      <a:pt x="157704" y="315183"/>
                      <a:pt x="146957" y="318407"/>
                    </a:cubicBezTo>
                    <a:cubicBezTo>
                      <a:pt x="122228" y="325826"/>
                      <a:pt x="97972" y="334736"/>
                      <a:pt x="73479" y="342900"/>
                    </a:cubicBezTo>
                    <a:lnTo>
                      <a:pt x="24493" y="359228"/>
                    </a:lnTo>
                    <a:lnTo>
                      <a:pt x="0" y="367393"/>
                    </a:lnTo>
                  </a:path>
                </a:pathLst>
              </a:custGeom>
              <a:noFill/>
              <a:ln w="114300">
                <a:solidFill>
                  <a:schemeClr val="bg1"/>
                </a:solidFill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9" name="Freeform 5168"/>
              <p:cNvSpPr/>
              <p:nvPr/>
            </p:nvSpPr>
            <p:spPr>
              <a:xfrm>
                <a:off x="6662057" y="3788229"/>
                <a:ext cx="114300" cy="1453242"/>
              </a:xfrm>
              <a:custGeom>
                <a:avLst/>
                <a:gdLst>
                  <a:gd name="connsiteX0" fmla="*/ 0 w 114300"/>
                  <a:gd name="connsiteY0" fmla="*/ 0 h 1453242"/>
                  <a:gd name="connsiteX1" fmla="*/ 24493 w 114300"/>
                  <a:gd name="connsiteY1" fmla="*/ 65314 h 1453242"/>
                  <a:gd name="connsiteX2" fmla="*/ 32657 w 114300"/>
                  <a:gd name="connsiteY2" fmla="*/ 130628 h 1453242"/>
                  <a:gd name="connsiteX3" fmla="*/ 40822 w 114300"/>
                  <a:gd name="connsiteY3" fmla="*/ 171450 h 1453242"/>
                  <a:gd name="connsiteX4" fmla="*/ 65314 w 114300"/>
                  <a:gd name="connsiteY4" fmla="*/ 253092 h 1453242"/>
                  <a:gd name="connsiteX5" fmla="*/ 73479 w 114300"/>
                  <a:gd name="connsiteY5" fmla="*/ 293914 h 1453242"/>
                  <a:gd name="connsiteX6" fmla="*/ 81643 w 114300"/>
                  <a:gd name="connsiteY6" fmla="*/ 318407 h 1453242"/>
                  <a:gd name="connsiteX7" fmla="*/ 97972 w 114300"/>
                  <a:gd name="connsiteY7" fmla="*/ 400050 h 1453242"/>
                  <a:gd name="connsiteX8" fmla="*/ 114300 w 114300"/>
                  <a:gd name="connsiteY8" fmla="*/ 449035 h 1453242"/>
                  <a:gd name="connsiteX9" fmla="*/ 106136 w 114300"/>
                  <a:gd name="connsiteY9" fmla="*/ 759278 h 1453242"/>
                  <a:gd name="connsiteX10" fmla="*/ 97972 w 114300"/>
                  <a:gd name="connsiteY10" fmla="*/ 849085 h 1453242"/>
                  <a:gd name="connsiteX11" fmla="*/ 81643 w 114300"/>
                  <a:gd name="connsiteY11" fmla="*/ 938892 h 1453242"/>
                  <a:gd name="connsiteX12" fmla="*/ 73479 w 114300"/>
                  <a:gd name="connsiteY12" fmla="*/ 1453242 h 1453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4300" h="1453242">
                    <a:moveTo>
                      <a:pt x="0" y="0"/>
                    </a:moveTo>
                    <a:cubicBezTo>
                      <a:pt x="1364" y="3411"/>
                      <a:pt x="22359" y="53578"/>
                      <a:pt x="24493" y="65314"/>
                    </a:cubicBezTo>
                    <a:cubicBezTo>
                      <a:pt x="28418" y="86901"/>
                      <a:pt x="29321" y="108942"/>
                      <a:pt x="32657" y="130628"/>
                    </a:cubicBezTo>
                    <a:cubicBezTo>
                      <a:pt x="34767" y="144343"/>
                      <a:pt x="38541" y="157762"/>
                      <a:pt x="40822" y="171450"/>
                    </a:cubicBezTo>
                    <a:cubicBezTo>
                      <a:pt x="52497" y="241498"/>
                      <a:pt x="37229" y="210964"/>
                      <a:pt x="65314" y="253092"/>
                    </a:cubicBezTo>
                    <a:cubicBezTo>
                      <a:pt x="68036" y="266699"/>
                      <a:pt x="70113" y="280451"/>
                      <a:pt x="73479" y="293914"/>
                    </a:cubicBezTo>
                    <a:cubicBezTo>
                      <a:pt x="75566" y="302263"/>
                      <a:pt x="79708" y="310021"/>
                      <a:pt x="81643" y="318407"/>
                    </a:cubicBezTo>
                    <a:cubicBezTo>
                      <a:pt x="87884" y="345450"/>
                      <a:pt x="89196" y="373721"/>
                      <a:pt x="97972" y="400050"/>
                    </a:cubicBezTo>
                    <a:lnTo>
                      <a:pt x="114300" y="449035"/>
                    </a:lnTo>
                    <a:cubicBezTo>
                      <a:pt x="111579" y="552449"/>
                      <a:pt x="110355" y="655914"/>
                      <a:pt x="106136" y="759278"/>
                    </a:cubicBezTo>
                    <a:cubicBezTo>
                      <a:pt x="104910" y="789312"/>
                      <a:pt x="101119" y="819191"/>
                      <a:pt x="97972" y="849085"/>
                    </a:cubicBezTo>
                    <a:cubicBezTo>
                      <a:pt x="90871" y="916546"/>
                      <a:pt x="95910" y="896092"/>
                      <a:pt x="81643" y="938892"/>
                    </a:cubicBezTo>
                    <a:cubicBezTo>
                      <a:pt x="71689" y="1317147"/>
                      <a:pt x="73479" y="1145685"/>
                      <a:pt x="73479" y="1453242"/>
                    </a:cubicBezTo>
                  </a:path>
                </a:pathLst>
              </a:custGeom>
              <a:noFill/>
              <a:ln w="114300">
                <a:solidFill>
                  <a:schemeClr val="bg1"/>
                </a:solidFill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0" name="Freeform 5169"/>
              <p:cNvSpPr/>
              <p:nvPr/>
            </p:nvSpPr>
            <p:spPr>
              <a:xfrm>
                <a:off x="6310993" y="1952261"/>
                <a:ext cx="351853" cy="970913"/>
              </a:xfrm>
              <a:custGeom>
                <a:avLst/>
                <a:gdLst>
                  <a:gd name="connsiteX0" fmla="*/ 0 w 351853"/>
                  <a:gd name="connsiteY0" fmla="*/ 7168 h 970913"/>
                  <a:gd name="connsiteX1" fmla="*/ 220436 w 351853"/>
                  <a:gd name="connsiteY1" fmla="*/ 113303 h 970913"/>
                  <a:gd name="connsiteX2" fmla="*/ 228600 w 351853"/>
                  <a:gd name="connsiteY2" fmla="*/ 137796 h 970913"/>
                  <a:gd name="connsiteX3" fmla="*/ 236764 w 351853"/>
                  <a:gd name="connsiteY3" fmla="*/ 194946 h 970913"/>
                  <a:gd name="connsiteX4" fmla="*/ 244928 w 351853"/>
                  <a:gd name="connsiteY4" fmla="*/ 292918 h 970913"/>
                  <a:gd name="connsiteX5" fmla="*/ 261257 w 351853"/>
                  <a:gd name="connsiteY5" fmla="*/ 341903 h 970913"/>
                  <a:gd name="connsiteX6" fmla="*/ 277586 w 351853"/>
                  <a:gd name="connsiteY6" fmla="*/ 423546 h 970913"/>
                  <a:gd name="connsiteX7" fmla="*/ 293914 w 351853"/>
                  <a:gd name="connsiteY7" fmla="*/ 480696 h 970913"/>
                  <a:gd name="connsiteX8" fmla="*/ 302078 w 351853"/>
                  <a:gd name="connsiteY8" fmla="*/ 537846 h 970913"/>
                  <a:gd name="connsiteX9" fmla="*/ 310243 w 351853"/>
                  <a:gd name="connsiteY9" fmla="*/ 839925 h 970913"/>
                  <a:gd name="connsiteX10" fmla="*/ 318407 w 351853"/>
                  <a:gd name="connsiteY10" fmla="*/ 864418 h 970913"/>
                  <a:gd name="connsiteX11" fmla="*/ 342900 w 351853"/>
                  <a:gd name="connsiteY11" fmla="*/ 946060 h 970913"/>
                  <a:gd name="connsiteX12" fmla="*/ 342900 w 351853"/>
                  <a:gd name="connsiteY12" fmla="*/ 962389 h 97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1853" h="970913">
                    <a:moveTo>
                      <a:pt x="0" y="7168"/>
                    </a:moveTo>
                    <a:cubicBezTo>
                      <a:pt x="263318" y="17295"/>
                      <a:pt x="197921" y="-55558"/>
                      <a:pt x="220436" y="113303"/>
                    </a:cubicBezTo>
                    <a:cubicBezTo>
                      <a:pt x="221573" y="121833"/>
                      <a:pt x="225879" y="129632"/>
                      <a:pt x="228600" y="137796"/>
                    </a:cubicBezTo>
                    <a:cubicBezTo>
                      <a:pt x="231321" y="156846"/>
                      <a:pt x="234750" y="175808"/>
                      <a:pt x="236764" y="194946"/>
                    </a:cubicBezTo>
                    <a:cubicBezTo>
                      <a:pt x="240194" y="227536"/>
                      <a:pt x="239541" y="260593"/>
                      <a:pt x="244928" y="292918"/>
                    </a:cubicBezTo>
                    <a:cubicBezTo>
                      <a:pt x="247758" y="309895"/>
                      <a:pt x="257881" y="325026"/>
                      <a:pt x="261257" y="341903"/>
                    </a:cubicBezTo>
                    <a:cubicBezTo>
                      <a:pt x="266700" y="369117"/>
                      <a:pt x="268810" y="397217"/>
                      <a:pt x="277586" y="423546"/>
                    </a:cubicBezTo>
                    <a:cubicBezTo>
                      <a:pt x="284581" y="444531"/>
                      <a:pt x="289814" y="458143"/>
                      <a:pt x="293914" y="480696"/>
                    </a:cubicBezTo>
                    <a:cubicBezTo>
                      <a:pt x="297356" y="499629"/>
                      <a:pt x="299357" y="518796"/>
                      <a:pt x="302078" y="537846"/>
                    </a:cubicBezTo>
                    <a:cubicBezTo>
                      <a:pt x="304800" y="638539"/>
                      <a:pt x="305213" y="739321"/>
                      <a:pt x="310243" y="839925"/>
                    </a:cubicBezTo>
                    <a:cubicBezTo>
                      <a:pt x="310673" y="848520"/>
                      <a:pt x="316043" y="856143"/>
                      <a:pt x="318407" y="864418"/>
                    </a:cubicBezTo>
                    <a:cubicBezTo>
                      <a:pt x="343082" y="950783"/>
                      <a:pt x="304099" y="829660"/>
                      <a:pt x="342900" y="946060"/>
                    </a:cubicBezTo>
                    <a:cubicBezTo>
                      <a:pt x="352282" y="974205"/>
                      <a:pt x="357149" y="976638"/>
                      <a:pt x="342900" y="962389"/>
                    </a:cubicBezTo>
                  </a:path>
                </a:pathLst>
              </a:custGeom>
              <a:noFill/>
              <a:ln w="114300">
                <a:solidFill>
                  <a:schemeClr val="bg1"/>
                </a:solidFill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1" name="Freeform 5170"/>
              <p:cNvSpPr/>
              <p:nvPr/>
            </p:nvSpPr>
            <p:spPr>
              <a:xfrm>
                <a:off x="3837212" y="1845129"/>
                <a:ext cx="277588" cy="1004207"/>
              </a:xfrm>
              <a:custGeom>
                <a:avLst/>
                <a:gdLst>
                  <a:gd name="connsiteX0" fmla="*/ 277588 w 277588"/>
                  <a:gd name="connsiteY0" fmla="*/ 0 h 1004207"/>
                  <a:gd name="connsiteX1" fmla="*/ 138795 w 277588"/>
                  <a:gd name="connsiteY1" fmla="*/ 8164 h 1004207"/>
                  <a:gd name="connsiteX2" fmla="*/ 89809 w 277588"/>
                  <a:gd name="connsiteY2" fmla="*/ 32657 h 1004207"/>
                  <a:gd name="connsiteX3" fmla="*/ 65317 w 277588"/>
                  <a:gd name="connsiteY3" fmla="*/ 57150 h 1004207"/>
                  <a:gd name="connsiteX4" fmla="*/ 16331 w 277588"/>
                  <a:gd name="connsiteY4" fmla="*/ 97971 h 1004207"/>
                  <a:gd name="connsiteX5" fmla="*/ 2 w 277588"/>
                  <a:gd name="connsiteY5" fmla="*/ 146957 h 1004207"/>
                  <a:gd name="connsiteX6" fmla="*/ 8167 w 277588"/>
                  <a:gd name="connsiteY6" fmla="*/ 1004207 h 1004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7588" h="1004207">
                    <a:moveTo>
                      <a:pt x="277588" y="0"/>
                    </a:moveTo>
                    <a:cubicBezTo>
                      <a:pt x="231324" y="2721"/>
                      <a:pt x="184909" y="3553"/>
                      <a:pt x="138795" y="8164"/>
                    </a:cubicBezTo>
                    <a:cubicBezTo>
                      <a:pt x="122057" y="9838"/>
                      <a:pt x="102006" y="22492"/>
                      <a:pt x="89809" y="32657"/>
                    </a:cubicBezTo>
                    <a:cubicBezTo>
                      <a:pt x="80939" y="40049"/>
                      <a:pt x="74187" y="49758"/>
                      <a:pt x="65317" y="57150"/>
                    </a:cubicBezTo>
                    <a:cubicBezTo>
                      <a:pt x="-2890" y="113989"/>
                      <a:pt x="87896" y="26406"/>
                      <a:pt x="16331" y="97971"/>
                    </a:cubicBezTo>
                    <a:cubicBezTo>
                      <a:pt x="10888" y="114300"/>
                      <a:pt x="-174" y="129746"/>
                      <a:pt x="2" y="146957"/>
                    </a:cubicBezTo>
                    <a:cubicBezTo>
                      <a:pt x="2918" y="432705"/>
                      <a:pt x="8167" y="718444"/>
                      <a:pt x="8167" y="1004207"/>
                    </a:cubicBezTo>
                  </a:path>
                </a:pathLst>
              </a:custGeom>
              <a:noFill/>
              <a:ln w="114300">
                <a:solidFill>
                  <a:schemeClr val="bg1"/>
                </a:solidFill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2" name="Freeform 5171"/>
              <p:cNvSpPr/>
              <p:nvPr/>
            </p:nvSpPr>
            <p:spPr>
              <a:xfrm>
                <a:off x="4751500" y="3633107"/>
                <a:ext cx="57264" cy="930729"/>
              </a:xfrm>
              <a:custGeom>
                <a:avLst/>
                <a:gdLst>
                  <a:gd name="connsiteX0" fmla="*/ 57264 w 57264"/>
                  <a:gd name="connsiteY0" fmla="*/ 930729 h 930729"/>
                  <a:gd name="connsiteX1" fmla="*/ 40936 w 57264"/>
                  <a:gd name="connsiteY1" fmla="*/ 146957 h 930729"/>
                  <a:gd name="connsiteX2" fmla="*/ 32771 w 57264"/>
                  <a:gd name="connsiteY2" fmla="*/ 114300 h 930729"/>
                  <a:gd name="connsiteX3" fmla="*/ 8279 w 57264"/>
                  <a:gd name="connsiteY3" fmla="*/ 40822 h 930729"/>
                  <a:gd name="connsiteX4" fmla="*/ 114 w 57264"/>
                  <a:gd name="connsiteY4" fmla="*/ 0 h 93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264" h="930729">
                    <a:moveTo>
                      <a:pt x="57264" y="930729"/>
                    </a:moveTo>
                    <a:cubicBezTo>
                      <a:pt x="54" y="644666"/>
                      <a:pt x="57766" y="946352"/>
                      <a:pt x="40936" y="146957"/>
                    </a:cubicBezTo>
                    <a:cubicBezTo>
                      <a:pt x="40700" y="135739"/>
                      <a:pt x="35995" y="125048"/>
                      <a:pt x="32771" y="114300"/>
                    </a:cubicBezTo>
                    <a:cubicBezTo>
                      <a:pt x="32767" y="114287"/>
                      <a:pt x="12364" y="53075"/>
                      <a:pt x="8279" y="40822"/>
                    </a:cubicBezTo>
                    <a:cubicBezTo>
                      <a:pt x="-1607" y="11164"/>
                      <a:pt x="114" y="24936"/>
                      <a:pt x="114" y="0"/>
                    </a:cubicBezTo>
                  </a:path>
                </a:pathLst>
              </a:custGeom>
              <a:noFill/>
              <a:ln w="114300">
                <a:solidFill>
                  <a:schemeClr val="bg1"/>
                </a:solidFill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3" name="Freeform 5172"/>
              <p:cNvSpPr/>
              <p:nvPr/>
            </p:nvSpPr>
            <p:spPr>
              <a:xfrm>
                <a:off x="1877786" y="2473779"/>
                <a:ext cx="0" cy="849085"/>
              </a:xfrm>
              <a:custGeom>
                <a:avLst/>
                <a:gdLst>
                  <a:gd name="connsiteX0" fmla="*/ 0 w 0"/>
                  <a:gd name="connsiteY0" fmla="*/ 0 h 849085"/>
                  <a:gd name="connsiteX1" fmla="*/ 0 w 0"/>
                  <a:gd name="connsiteY1" fmla="*/ 849085 h 849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849085">
                    <a:moveTo>
                      <a:pt x="0" y="0"/>
                    </a:moveTo>
                    <a:lnTo>
                      <a:pt x="0" y="849085"/>
                    </a:lnTo>
                  </a:path>
                </a:pathLst>
              </a:custGeom>
              <a:noFill/>
              <a:ln w="114300">
                <a:solidFill>
                  <a:schemeClr val="bg1"/>
                </a:solidFill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4" name="Freeform 5173"/>
              <p:cNvSpPr/>
              <p:nvPr/>
            </p:nvSpPr>
            <p:spPr>
              <a:xfrm>
                <a:off x="2547257" y="3347357"/>
                <a:ext cx="325084" cy="1240972"/>
              </a:xfrm>
              <a:custGeom>
                <a:avLst/>
                <a:gdLst>
                  <a:gd name="connsiteX0" fmla="*/ 0 w 325084"/>
                  <a:gd name="connsiteY0" fmla="*/ 1240972 h 1240972"/>
                  <a:gd name="connsiteX1" fmla="*/ 179614 w 325084"/>
                  <a:gd name="connsiteY1" fmla="*/ 1232807 h 1240972"/>
                  <a:gd name="connsiteX2" fmla="*/ 204107 w 325084"/>
                  <a:gd name="connsiteY2" fmla="*/ 1224643 h 1240972"/>
                  <a:gd name="connsiteX3" fmla="*/ 228600 w 325084"/>
                  <a:gd name="connsiteY3" fmla="*/ 1208314 h 1240972"/>
                  <a:gd name="connsiteX4" fmla="*/ 261257 w 325084"/>
                  <a:gd name="connsiteY4" fmla="*/ 1159329 h 1240972"/>
                  <a:gd name="connsiteX5" fmla="*/ 277586 w 325084"/>
                  <a:gd name="connsiteY5" fmla="*/ 0 h 124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084" h="1240972">
                    <a:moveTo>
                      <a:pt x="0" y="1240972"/>
                    </a:moveTo>
                    <a:cubicBezTo>
                      <a:pt x="59871" y="1238250"/>
                      <a:pt x="119872" y="1237587"/>
                      <a:pt x="179614" y="1232807"/>
                    </a:cubicBezTo>
                    <a:cubicBezTo>
                      <a:pt x="188193" y="1232121"/>
                      <a:pt x="196410" y="1228492"/>
                      <a:pt x="204107" y="1224643"/>
                    </a:cubicBezTo>
                    <a:cubicBezTo>
                      <a:pt x="212883" y="1220255"/>
                      <a:pt x="220436" y="1213757"/>
                      <a:pt x="228600" y="1208314"/>
                    </a:cubicBezTo>
                    <a:cubicBezTo>
                      <a:pt x="239486" y="1191986"/>
                      <a:pt x="255051" y="1177946"/>
                      <a:pt x="261257" y="1159329"/>
                    </a:cubicBezTo>
                    <a:cubicBezTo>
                      <a:pt x="394629" y="759222"/>
                      <a:pt x="277586" y="1127555"/>
                      <a:pt x="277586" y="0"/>
                    </a:cubicBezTo>
                  </a:path>
                </a:pathLst>
              </a:custGeom>
              <a:noFill/>
              <a:ln w="114300">
                <a:solidFill>
                  <a:schemeClr val="bg1"/>
                </a:solidFill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6" name="Freeform 5175"/>
              <p:cNvSpPr/>
              <p:nvPr/>
            </p:nvSpPr>
            <p:spPr>
              <a:xfrm>
                <a:off x="1836964" y="1363436"/>
                <a:ext cx="24493" cy="261257"/>
              </a:xfrm>
              <a:custGeom>
                <a:avLst/>
                <a:gdLst>
                  <a:gd name="connsiteX0" fmla="*/ 0 w 24493"/>
                  <a:gd name="connsiteY0" fmla="*/ 261257 h 261257"/>
                  <a:gd name="connsiteX1" fmla="*/ 16329 w 24493"/>
                  <a:gd name="connsiteY1" fmla="*/ 24493 h 261257"/>
                  <a:gd name="connsiteX2" fmla="*/ 24493 w 24493"/>
                  <a:gd name="connsiteY2" fmla="*/ 0 h 26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93" h="261257">
                    <a:moveTo>
                      <a:pt x="0" y="261257"/>
                    </a:moveTo>
                    <a:cubicBezTo>
                      <a:pt x="21818" y="130358"/>
                      <a:pt x="-5243" y="304936"/>
                      <a:pt x="16329" y="24493"/>
                    </a:cubicBezTo>
                    <a:cubicBezTo>
                      <a:pt x="16989" y="15912"/>
                      <a:pt x="24493" y="0"/>
                      <a:pt x="24493" y="0"/>
                    </a:cubicBezTo>
                  </a:path>
                </a:pathLst>
              </a:custGeom>
              <a:noFill/>
              <a:ln w="114300">
                <a:solidFill>
                  <a:schemeClr val="bg1"/>
                </a:solidFill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291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117600"/>
            <a:ext cx="5473700" cy="462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02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14300">
          <a:solidFill>
            <a:schemeClr val="bg1"/>
          </a:solidFill>
          <a:prstDash val="sysDot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7471</TotalTime>
  <Words>99</Words>
  <Application>Microsoft Office PowerPoint</Application>
  <PresentationFormat>On-screen Show (4:3)</PresentationFormat>
  <Paragraphs>47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canon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 Elad</dc:creator>
  <cp:lastModifiedBy>Nir Elad</cp:lastModifiedBy>
  <cp:revision>62</cp:revision>
  <dcterms:created xsi:type="dcterms:W3CDTF">2011-06-05T15:06:59Z</dcterms:created>
  <dcterms:modified xsi:type="dcterms:W3CDTF">2011-11-19T16:36:14Z</dcterms:modified>
</cp:coreProperties>
</file>