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2" d="100"/>
          <a:sy n="62" d="100"/>
        </p:scale>
        <p:origin x="25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5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2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e3b471e-f18c-4b23-b6d7-5a3eff39db4d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e3b471e-f18c-4b23-b6d7-5a3eff39db4d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e3b471e-f18c-4b23-b6d7-5a3eff39db4d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areaChart ,clusteredColumnChart ,actionButton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ap ,map ,pie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86</Words>
  <Application>Microsoft Office PowerPoint</Application>
  <PresentationFormat>Widescreen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Page 1</vt:lpstr>
      <vt:lpstr>Page 2</vt:lpstr>
      <vt:lpstr>Page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Elaine TJ</cp:lastModifiedBy>
  <cp:revision>6</cp:revision>
  <dcterms:created xsi:type="dcterms:W3CDTF">2016-09-04T11:54:55Z</dcterms:created>
  <dcterms:modified xsi:type="dcterms:W3CDTF">2024-10-19T17:05:12Z</dcterms:modified>
</cp:coreProperties>
</file>