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65" r:id="rId3"/>
    <p:sldId id="274" r:id="rId4"/>
    <p:sldId id="289" r:id="rId5"/>
    <p:sldId id="300" r:id="rId6"/>
    <p:sldId id="301" r:id="rId7"/>
    <p:sldId id="304" r:id="rId8"/>
    <p:sldId id="302" r:id="rId9"/>
    <p:sldId id="305" r:id="rId10"/>
    <p:sldId id="30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מחבר" initials="א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8" autoAdjust="0"/>
    <p:restoredTop sz="79619" autoAdjust="0"/>
  </p:normalViewPr>
  <p:slideViewPr>
    <p:cSldViewPr>
      <p:cViewPr varScale="1">
        <p:scale>
          <a:sx n="113" d="100"/>
          <a:sy n="113" d="100"/>
        </p:scale>
        <p:origin x="198" y="102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endParaRPr lang="he-IL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fld id="{20EA5F0D-C1DC-412F-A146-DDB3A74B588F}" type="datetimeFigureOut">
              <a:rPr lang="he-IL">
                <a:latin typeface="Tahoma" panose="020B0604030504040204" pitchFamily="34" charset="0"/>
                <a:cs typeface="Tahoma" panose="020B0604030504040204" pitchFamily="34" charset="0"/>
              </a:rPr>
              <a:t>ו'/אב/תשע"ג</a:t>
            </a:fld>
            <a:endParaRPr lang="he-IL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כותרת תחתונה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endParaRPr lang="he-IL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fld id="{7BAE14B8-3CC9-472D-9BC5-A84D80684DE2}" type="slidenum">
              <a:rPr lang="he-IL">
                <a:latin typeface="Tahoma" panose="020B0604030504040204" pitchFamily="34" charset="0"/>
                <a:cs typeface="Tahoma" panose="020B0604030504040204" pitchFamily="34" charset="0"/>
              </a:rPr>
              <a:t>‹#›</a:t>
            </a:fld>
            <a:endParaRPr lang="he-IL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endParaRPr lang="he-IL" dirty="0"/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fld id="{A8CDE508-72C8-4AB5-AA9C-1584D31690E0}" type="datetimeFigureOut">
              <a:rPr lang="he-IL" smtClean="0"/>
              <a:pPr rtl="1"/>
              <a:t>ו'/אב/תשע"ג</a:t>
            </a:fld>
            <a:endParaRPr lang="he-IL" dirty="0"/>
          </a:p>
        </p:txBody>
      </p:sp>
      <p:sp>
        <p:nvSpPr>
          <p:cNvPr id="4" name="מציין מיקום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algn="r" rtl="1"/>
            <a:endParaRPr lang="he-IL" dirty="0"/>
          </a:p>
        </p:txBody>
      </p:sp>
      <p:sp>
        <p:nvSpPr>
          <p:cNvPr id="5" name="מציין מיקום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algn="r" rtl="1"/>
            <a:r>
              <a:rPr lang="he-IL" dirty="0"/>
              <a:t>לחץ כדי לערוך סגנונות טקסט של תבנית בסיס</a:t>
            </a:r>
          </a:p>
          <a:p>
            <a:pPr lvl="1" algn="r" rtl="1"/>
            <a:r>
              <a:rPr lang="he-IL" dirty="0"/>
              <a:t>רמה שניה</a:t>
            </a:r>
          </a:p>
          <a:p>
            <a:pPr lvl="2" algn="r" rtl="1"/>
            <a:r>
              <a:rPr lang="he-IL" dirty="0"/>
              <a:t>רמה שלישית</a:t>
            </a:r>
          </a:p>
          <a:p>
            <a:pPr lvl="3" algn="r" rtl="1"/>
            <a:r>
              <a:rPr lang="he-IL" dirty="0"/>
              <a:t>רמה רביעית</a:t>
            </a:r>
          </a:p>
          <a:p>
            <a:pPr lvl="4" algn="r" rtl="1"/>
            <a:r>
              <a:rPr lang="he-IL" dirty="0"/>
              <a:t>רמה חמישית</a:t>
            </a:r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endParaRPr lang="he-IL" dirty="0"/>
          </a:p>
        </p:txBody>
      </p:sp>
      <p:sp>
        <p:nvSpPr>
          <p:cNvPr id="7" name="מציין מיקום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fld id="{7FB667E1-E601-4AAF-B95C-B25720D70A60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0" eaLnBrk="1" latinLnBrk="0" hangingPunct="1">
      <a:defRPr lang="he-IL"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1pPr>
    <a:lvl2pPr marL="457200" algn="r" defTabSz="914400" rtl="0" eaLnBrk="1" latinLnBrk="0" hangingPunct="1">
      <a:defRPr lang="he-IL"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r" defTabSz="914400" rtl="0" eaLnBrk="1" latinLnBrk="0" hangingPunct="1">
      <a:defRPr lang="he-IL"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r" defTabSz="914400" rtl="0" eaLnBrk="1" latinLnBrk="0" hangingPunct="1">
      <a:defRPr lang="he-IL"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r" defTabSz="914400" rtl="0" eaLnBrk="1" latinLnBrk="0" hangingPunct="1">
      <a:defRPr lang="he-IL"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0"/>
            <a:endParaRPr lang="he-IL" sz="1200" b="0" i="1" u="none" strike="noStrike" kern="1200" baseline="0" dirty="0" smtClean="0">
              <a:solidFill>
                <a:schemeClr val="tx1"/>
              </a:solidFill>
              <a:ea typeface="+mn-ea"/>
            </a:endParaRPr>
          </a:p>
        </p:txBody>
      </p:sp>
      <p:sp>
        <p:nvSpPr>
          <p:cNvPr id="4" name="מציין מיקום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1"/>
            <a:fld id="{7FB667E1-E601-4AAF-B95C-B25720D70A60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עשוי לדרוש יותר משקופית אחת</a:t>
            </a:r>
            <a:endParaRPr lang="he-IL" dirty="0"/>
          </a:p>
        </p:txBody>
      </p:sp>
      <p:sp>
        <p:nvSpPr>
          <p:cNvPr id="4" name="מציין מיקום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1"/>
            <a:fld id="{7FB667E1-E601-4AAF-B95C-B25720D70A60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5826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מלבן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he-IL"/>
            </a:pPr>
            <a:endParaRPr kumimoji="0" lang="he-IL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  <p:sp>
        <p:nvSpPr>
          <p:cNvPr id="6" name="מלבן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Autofit/>
          </a:bodyPr>
          <a:lstStyle>
            <a:lvl1pPr algn="ctr" latinLnBrk="0">
              <a:defRPr lang="he-IL" sz="3400">
                <a:solidFill>
                  <a:schemeClr val="bg1"/>
                </a:solidFill>
              </a:defRPr>
            </a:lvl1pPr>
          </a:lstStyle>
          <a:p>
            <a:pPr algn="r"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he-IL" sz="2000" cap="none" baseline="0">
                <a:solidFill>
                  <a:schemeClr val="bg1"/>
                </a:solidFill>
              </a:defRPr>
            </a:lvl1pPr>
            <a:lvl2pPr marL="457200" indent="0" algn="r" latinLnBrk="0">
              <a:buNone/>
              <a:defRPr lang="he-IL" sz="2800"/>
            </a:lvl2pPr>
            <a:lvl3pPr marL="914400" indent="0" algn="r" latinLnBrk="0">
              <a:buNone/>
              <a:defRPr lang="he-IL" sz="2400"/>
            </a:lvl3pPr>
            <a:lvl4pPr marL="1371600" indent="0" algn="r" latinLnBrk="0">
              <a:buNone/>
              <a:defRPr lang="he-IL" sz="2000"/>
            </a:lvl4pPr>
            <a:lvl5pPr marL="1828800" indent="0" algn="r" latinLnBrk="0">
              <a:buNone/>
              <a:defRPr lang="he-IL" sz="2000"/>
            </a:lvl5pPr>
            <a:lvl6pPr marL="2286000" indent="0" algn="r" latinLnBrk="0">
              <a:buNone/>
              <a:defRPr lang="he-IL" sz="2000"/>
            </a:lvl6pPr>
            <a:lvl7pPr marL="2743200" indent="0" algn="r" latinLnBrk="0">
              <a:buNone/>
              <a:defRPr lang="he-IL" sz="2000"/>
            </a:lvl7pPr>
            <a:lvl8pPr marL="3200400" indent="0" algn="r" latinLnBrk="0">
              <a:buNone/>
              <a:defRPr lang="he-IL" sz="2000"/>
            </a:lvl8pPr>
            <a:lvl9pPr marL="3657600" indent="0" algn="r" latinLnBrk="0">
              <a:buNone/>
              <a:defRPr lang="he-IL" sz="2000"/>
            </a:lvl9pPr>
          </a:lstStyle>
          <a:p>
            <a:pPr algn="r" rtl="1"/>
            <a:r>
              <a:rPr lang="he-IL" smtClean="0"/>
              <a:t>לחץ כדי לערוך סגנון כותרת משנה של תבנית בסיס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חלופי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he-IL"/>
            </a:pPr>
            <a:endParaRPr kumimoji="0" lang="he-IL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 algn="r" latinLnBrk="0">
              <a:defRPr lang="he-IL" sz="3400" b="0">
                <a:solidFill>
                  <a:schemeClr val="bg1"/>
                </a:solidFill>
              </a:defRPr>
            </a:lvl1pPr>
          </a:lstStyle>
          <a:p>
            <a:pPr algn="r" rtl="1"/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 algn="r" latinLnBrk="0">
              <a:defRPr lang="he-IL" sz="2000"/>
            </a:lvl1pPr>
            <a:lvl2pPr algn="r" latinLnBrk="0">
              <a:defRPr lang="he-IL" sz="1800"/>
            </a:lvl2pPr>
            <a:lvl3pPr algn="r" latinLnBrk="0">
              <a:defRPr lang="he-IL" sz="1600"/>
            </a:lvl3pPr>
            <a:lvl4pPr algn="r" latinLnBrk="0">
              <a:defRPr lang="he-IL" sz="1400"/>
            </a:lvl4pPr>
            <a:lvl5pPr algn="r" latinLnBrk="0">
              <a:defRPr lang="he-IL" sz="1400"/>
            </a:lvl5pPr>
            <a:lvl6pPr algn="r" latinLnBrk="0">
              <a:defRPr lang="he-IL" sz="1400"/>
            </a:lvl6pPr>
            <a:lvl7pPr algn="r" latinLnBrk="0">
              <a:defRPr lang="he-IL" sz="1400"/>
            </a:lvl7pPr>
            <a:lvl8pPr algn="r" latinLnBrk="0">
              <a:defRPr lang="he-IL" sz="1400"/>
            </a:lvl8pPr>
            <a:lvl9pPr algn="r" latinLnBrk="0">
              <a:defRPr lang="he-IL" sz="1400"/>
            </a:lvl9pPr>
          </a:lstStyle>
          <a:p>
            <a:pPr lvl="0" algn="r" rtl="1"/>
            <a:r>
              <a:rPr lang="he-IL" smtClean="0"/>
              <a:t>לחץ כדי לערוך סגנונות טקסט של תבנית בסיס</a:t>
            </a:r>
          </a:p>
          <a:p>
            <a:pPr lvl="1" algn="r" rtl="1"/>
            <a:r>
              <a:rPr lang="he-IL" smtClean="0"/>
              <a:t>רמה שנייה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 algn="r" latinLnBrk="0">
              <a:spcBef>
                <a:spcPts val="1200"/>
              </a:spcBef>
              <a:buNone/>
              <a:defRPr lang="he-IL" sz="1600">
                <a:solidFill>
                  <a:schemeClr val="bg1"/>
                </a:solidFill>
              </a:defRPr>
            </a:lvl1pPr>
            <a:lvl2pPr marL="457200" indent="0" algn="r" latinLnBrk="0">
              <a:buNone/>
              <a:defRPr lang="he-IL" sz="1200"/>
            </a:lvl2pPr>
            <a:lvl3pPr marL="914400" indent="0" algn="r" latinLnBrk="0">
              <a:buNone/>
              <a:defRPr lang="he-IL" sz="1000"/>
            </a:lvl3pPr>
            <a:lvl4pPr marL="1371600" indent="0" algn="r" latinLnBrk="0">
              <a:buNone/>
              <a:defRPr lang="he-IL" sz="900"/>
            </a:lvl4pPr>
            <a:lvl5pPr marL="1828800" indent="0" algn="r" latinLnBrk="0">
              <a:buNone/>
              <a:defRPr lang="he-IL" sz="900"/>
            </a:lvl5pPr>
            <a:lvl6pPr marL="2286000" indent="0" algn="r" latinLnBrk="0">
              <a:buNone/>
              <a:defRPr lang="he-IL" sz="900"/>
            </a:lvl6pPr>
            <a:lvl7pPr marL="2743200" indent="0" algn="r" latinLnBrk="0">
              <a:buNone/>
              <a:defRPr lang="he-IL" sz="900"/>
            </a:lvl7pPr>
            <a:lvl8pPr marL="3200400" indent="0" algn="r" latinLnBrk="0">
              <a:buNone/>
              <a:defRPr lang="he-IL" sz="900"/>
            </a:lvl8pPr>
            <a:lvl9pPr marL="3657600" indent="0" algn="r" latinLnBrk="0">
              <a:buNone/>
              <a:defRPr lang="he-IL" sz="900"/>
            </a:lvl9pPr>
          </a:lstStyle>
          <a:p>
            <a:pPr lvl="0" algn="r" rtl="1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latinLnBrk="0">
              <a:defRPr lang="he-IL">
                <a:solidFill>
                  <a:schemeClr val="tx2"/>
                </a:solidFill>
              </a:defRPr>
            </a:lvl1pPr>
          </a:lstStyle>
          <a:p>
            <a:pPr algn="r" rtl="1"/>
            <a:fld id="{9E583DDF-CA54-461A-A486-592D2374C532}" type="datetimeFigureOut">
              <a:pPr algn="r" rtl="1"/>
              <a:t>ו'/אב/תשע"ג</a:t>
            </a:fld>
            <a:endParaRPr lang="he-IL"/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מציין מיקום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latinLnBrk="0">
              <a:defRPr lang="he-IL"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pPr algn="r" rtl="1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he-IL"/>
            </a:pPr>
            <a:endParaRPr kumimoji="0" lang="he-IL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23704" y="2362200"/>
            <a:ext cx="3200400" cy="1993392"/>
          </a:xfrm>
        </p:spPr>
        <p:txBody>
          <a:bodyPr anchor="b">
            <a:normAutofit/>
          </a:bodyPr>
          <a:lstStyle>
            <a:lvl1pPr algn="r" latinLnBrk="0">
              <a:defRPr lang="he-IL" sz="3400" b="0">
                <a:solidFill>
                  <a:schemeClr val="bg1"/>
                </a:solidFill>
              </a:defRPr>
            </a:lvl1pPr>
          </a:lstStyle>
          <a:p>
            <a:pPr algn="r" rtl="1"/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מונה 2"/>
          <p:cNvSpPr>
            <a:spLocks noGrp="1"/>
          </p:cNvSpPr>
          <p:nvPr>
            <p:ph type="pic" idx="1"/>
          </p:nvPr>
        </p:nvSpPr>
        <p:spPr>
          <a:xfrm>
            <a:off x="4873752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 latinLnBrk="0">
              <a:buNone/>
              <a:defRPr lang="he-IL" sz="3200">
                <a:solidFill>
                  <a:schemeClr val="tx2"/>
                </a:solidFill>
              </a:defRPr>
            </a:lvl1pPr>
            <a:lvl2pPr marL="457200" indent="0" algn="r" latinLnBrk="0">
              <a:buNone/>
              <a:defRPr lang="he-IL" sz="2800"/>
            </a:lvl2pPr>
            <a:lvl3pPr marL="914400" indent="0" algn="r" latinLnBrk="0">
              <a:buNone/>
              <a:defRPr lang="he-IL" sz="2400"/>
            </a:lvl3pPr>
            <a:lvl4pPr marL="1371600" indent="0" algn="r" latinLnBrk="0">
              <a:buNone/>
              <a:defRPr lang="he-IL" sz="2000"/>
            </a:lvl4pPr>
            <a:lvl5pPr marL="1828800" indent="0" algn="r" latinLnBrk="0">
              <a:buNone/>
              <a:defRPr lang="he-IL" sz="2000"/>
            </a:lvl5pPr>
            <a:lvl6pPr marL="2286000" indent="0" algn="r" latinLnBrk="0">
              <a:buNone/>
              <a:defRPr lang="he-IL" sz="2000"/>
            </a:lvl6pPr>
            <a:lvl7pPr marL="2743200" indent="0" algn="r" latinLnBrk="0">
              <a:buNone/>
              <a:defRPr lang="he-IL" sz="2000"/>
            </a:lvl7pPr>
            <a:lvl8pPr marL="3200400" indent="0" algn="r" latinLnBrk="0">
              <a:buNone/>
              <a:defRPr lang="he-IL" sz="2000"/>
            </a:lvl8pPr>
            <a:lvl9pPr marL="3657600" indent="0" algn="r" latinLnBrk="0">
              <a:buNone/>
              <a:defRPr lang="he-IL" sz="2000"/>
            </a:lvl9pPr>
          </a:lstStyle>
          <a:p>
            <a:pPr algn="r" rtl="1"/>
            <a:r>
              <a:rPr lang="he-IL" smtClean="0"/>
              <a:t>לחץ על הסמל כדי להוסיף תמונה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523704" y="4355592"/>
            <a:ext cx="3200400" cy="1644614"/>
          </a:xfrm>
        </p:spPr>
        <p:txBody>
          <a:bodyPr>
            <a:normAutofit/>
          </a:bodyPr>
          <a:lstStyle>
            <a:lvl1pPr marL="0" indent="0" algn="r" latinLnBrk="0">
              <a:spcBef>
                <a:spcPts val="1200"/>
              </a:spcBef>
              <a:buNone/>
              <a:defRPr lang="he-IL" sz="1600">
                <a:solidFill>
                  <a:schemeClr val="bg1"/>
                </a:solidFill>
              </a:defRPr>
            </a:lvl1pPr>
            <a:lvl2pPr marL="457200" indent="0" algn="r" latinLnBrk="0">
              <a:buNone/>
              <a:defRPr lang="he-IL" sz="1200"/>
            </a:lvl2pPr>
            <a:lvl3pPr marL="914400" indent="0" algn="r" latinLnBrk="0">
              <a:buNone/>
              <a:defRPr lang="he-IL" sz="1000"/>
            </a:lvl3pPr>
            <a:lvl4pPr marL="1371600" indent="0" algn="r" latinLnBrk="0">
              <a:buNone/>
              <a:defRPr lang="he-IL" sz="900"/>
            </a:lvl4pPr>
            <a:lvl5pPr marL="1828800" indent="0" algn="r" latinLnBrk="0">
              <a:buNone/>
              <a:defRPr lang="he-IL" sz="900"/>
            </a:lvl5pPr>
            <a:lvl6pPr marL="2286000" indent="0" algn="r" latinLnBrk="0">
              <a:buNone/>
              <a:defRPr lang="he-IL" sz="900"/>
            </a:lvl6pPr>
            <a:lvl7pPr marL="2743200" indent="0" algn="r" latinLnBrk="0">
              <a:buNone/>
              <a:defRPr lang="he-IL" sz="900"/>
            </a:lvl7pPr>
            <a:lvl8pPr marL="3200400" indent="0" algn="r" latinLnBrk="0">
              <a:buNone/>
              <a:defRPr lang="he-IL" sz="900"/>
            </a:lvl8pPr>
            <a:lvl9pPr marL="3657600" indent="0" algn="r" latinLnBrk="0">
              <a:buNone/>
              <a:defRPr lang="he-IL" sz="900"/>
            </a:lvl9pPr>
          </a:lstStyle>
          <a:p>
            <a:pPr lvl="0" algn="r" rtl="1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764CDB4-6640-4DAC-A052-D8C7C1F538B7}" type="datetime13">
              <a:rPr lang="he-IL" smtClean="0"/>
              <a:pPr/>
              <a:t>13.07.2013</a:t>
            </a:fld>
            <a:endParaRPr lang="he-IL" dirty="0" smtClean="0"/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מציין מיקום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 rtl="1"/>
            <a:fld id="{CA8D9AD5-F248-4919-864A-CFD76CC027D6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rot="10800000">
            <a:off x="1341120" y="1901952"/>
            <a:ext cx="9509760" cy="4127627"/>
          </a:xfrm>
        </p:spPr>
        <p:txBody>
          <a:bodyPr vert="eaVert"/>
          <a:lstStyle/>
          <a:p>
            <a:pPr lvl="0" algn="r" rtl="1"/>
            <a:r>
              <a:rPr lang="he-IL" smtClean="0"/>
              <a:t>לחץ כדי לערוך סגנונות טקסט של תבנית בסיס</a:t>
            </a:r>
          </a:p>
          <a:p>
            <a:pPr lvl="1" algn="r" rtl="1"/>
            <a:r>
              <a:rPr lang="he-IL" smtClean="0"/>
              <a:t>רמה שנייה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 dirty="0"/>
          </a:p>
        </p:txBody>
      </p:sp>
      <p:sp>
        <p:nvSpPr>
          <p:cNvPr id="4" name="מציין מיקום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764CDB4-6640-4DAC-A052-D8C7C1F538B7}" type="datetime13">
              <a:rPr lang="he-IL" smtClean="0"/>
              <a:pPr/>
              <a:t>13.07.2013</a:t>
            </a:fld>
            <a:endParaRPr lang="he-IL" dirty="0" smtClean="0"/>
          </a:p>
        </p:txBody>
      </p:sp>
      <p:sp>
        <p:nvSpPr>
          <p:cNvPr id="5" name="מציין מיקום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 rtl="1"/>
            <a:fld id="{CA8D9AD5-F248-4919-864A-CFD76CC027D6}" type="slidenum">
              <a:rPr lang="he-IL" smtClean="0"/>
              <a:pPr rtl="1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וטקסט אנכי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 rot="10800000">
            <a:off x="762000" y="274638"/>
            <a:ext cx="2628900" cy="5897562"/>
          </a:xfrm>
        </p:spPr>
        <p:txBody>
          <a:bodyPr vert="eaVert"/>
          <a:lstStyle/>
          <a:p>
            <a:pPr algn="r"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rot="10800000">
            <a:off x="3505200" y="274638"/>
            <a:ext cx="7734300" cy="5897562"/>
          </a:xfrm>
        </p:spPr>
        <p:txBody>
          <a:bodyPr vert="eaVert"/>
          <a:lstStyle/>
          <a:p>
            <a:pPr lvl="0" algn="r" rtl="1"/>
            <a:r>
              <a:rPr lang="he-IL" smtClean="0"/>
              <a:t>לחץ כדי לערוך סגנונות טקסט של תבנית בסיס</a:t>
            </a:r>
          </a:p>
          <a:p>
            <a:pPr lvl="1" algn="r" rtl="1"/>
            <a:r>
              <a:rPr lang="he-IL" smtClean="0"/>
              <a:t>רמה שנייה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764CDB4-6640-4DAC-A052-D8C7C1F538B7}" type="datetime13">
              <a:rPr lang="he-IL" smtClean="0"/>
              <a:pPr/>
              <a:t>13.07.2013</a:t>
            </a:fld>
            <a:endParaRPr lang="he-IL" dirty="0" smtClean="0"/>
          </a:p>
        </p:txBody>
      </p:sp>
      <p:sp>
        <p:nvSpPr>
          <p:cNvPr id="5" name="מציין מיקום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 rtl="1"/>
            <a:fld id="{CA8D9AD5-F248-4919-864A-CFD76CC027D6}" type="slidenum">
              <a:rPr lang="he-IL" smtClean="0"/>
              <a:pPr rtl="1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>
            <a:lvl6pPr algn="r" latinLnBrk="0">
              <a:defRPr lang="he-IL"/>
            </a:lvl6pPr>
          </a:lstStyle>
          <a:p>
            <a:pPr lvl="0" algn="r" rtl="1"/>
            <a:r>
              <a:rPr lang="he-IL" smtClean="0"/>
              <a:t>לחץ כדי לערוך סגנונות טקסט של תבנית בסיס</a:t>
            </a:r>
          </a:p>
          <a:p>
            <a:pPr lvl="1" algn="r" rtl="1"/>
            <a:r>
              <a:rPr lang="he-IL" smtClean="0"/>
              <a:t>רמה שנייה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 dirty="0"/>
          </a:p>
        </p:txBody>
      </p:sp>
      <p:sp>
        <p:nvSpPr>
          <p:cNvPr id="4" name="מציין מיקום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764CDB4-6640-4DAC-A052-D8C7C1F538B7}" type="datetime13">
              <a:rPr lang="he-IL" smtClean="0"/>
              <a:pPr/>
              <a:t>13.07.2013</a:t>
            </a:fld>
            <a:endParaRPr lang="he-IL" dirty="0" smtClean="0"/>
          </a:p>
        </p:txBody>
      </p:sp>
      <p:sp>
        <p:nvSpPr>
          <p:cNvPr id="5" name="מציין מיקום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 rtl="1"/>
            <a:fld id="{CA8D9AD5-F248-4919-864A-CFD76CC027D6}" type="slidenum">
              <a:rPr lang="he-IL" smtClean="0"/>
              <a:pPr rtl="1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1" anchor="ctr"/>
          <a:lstStyle/>
          <a:p>
            <a:pPr marR="0" lvl="0" indent="0" algn="ctr" rt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he-IL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מלבן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r" latinLnBrk="0">
              <a:defRPr lang="he-IL" sz="5200" b="0"/>
            </a:lvl1pPr>
          </a:lstStyle>
          <a:p>
            <a:pPr algn="r"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r" latinLnBrk="0">
              <a:spcBef>
                <a:spcPts val="0"/>
              </a:spcBef>
              <a:buNone/>
              <a:defRPr lang="he-IL" sz="2400" cap="none" baseline="0">
                <a:solidFill>
                  <a:schemeClr val="tx2"/>
                </a:solidFill>
              </a:defRPr>
            </a:lvl1pPr>
            <a:lvl2pPr marL="457200" indent="0" algn="r" latinLnBrk="0">
              <a:buNone/>
              <a:defRPr lang="he-IL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latinLnBrk="0">
              <a:buNone/>
              <a:defRPr lang="he-IL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latinLnBrk="0">
              <a:buNone/>
              <a:defRPr lang="he-IL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latinLnBrk="0">
              <a:buNone/>
              <a:defRPr lang="he-IL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latinLnBrk="0">
              <a:buNone/>
              <a:defRPr lang="he-IL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latinLnBrk="0">
              <a:buNone/>
              <a:defRPr lang="he-IL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latinLnBrk="0">
              <a:buNone/>
              <a:defRPr lang="he-IL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latinLnBrk="0">
              <a:buNone/>
              <a:defRPr lang="he-IL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764CDB4-6640-4DAC-A052-D8C7C1F538B7}" type="datetime13">
              <a:rPr lang="he-IL" smtClean="0"/>
              <a:pPr/>
              <a:t>13.07.2013</a:t>
            </a:fld>
            <a:endParaRPr lang="he-IL" dirty="0" smtClean="0"/>
          </a:p>
        </p:txBody>
      </p:sp>
      <p:sp>
        <p:nvSpPr>
          <p:cNvPr id="5" name="מציין מיקום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 rtl="1"/>
            <a:fld id="{CA8D9AD5-F248-4919-864A-CFD76CC027D6}" type="slidenum">
              <a:rPr lang="he-IL" smtClean="0"/>
              <a:pPr rtl="1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עליונה חלופית של מקטע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r" latinLnBrk="0">
              <a:defRPr lang="he-IL" sz="5200" b="0">
                <a:solidFill>
                  <a:schemeClr val="tx1"/>
                </a:solidFill>
              </a:defRPr>
            </a:lvl1pPr>
          </a:lstStyle>
          <a:p>
            <a:pPr algn="r"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r" latinLnBrk="0">
              <a:spcBef>
                <a:spcPts val="0"/>
              </a:spcBef>
              <a:buNone/>
              <a:defRPr lang="he-IL" sz="2400" cap="none" baseline="0">
                <a:solidFill>
                  <a:schemeClr val="tx1"/>
                </a:solidFill>
              </a:defRPr>
            </a:lvl1pPr>
            <a:lvl2pPr marL="457200" indent="0" algn="r" latinLnBrk="0">
              <a:buNone/>
              <a:defRPr lang="he-IL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latinLnBrk="0">
              <a:buNone/>
              <a:defRPr lang="he-IL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latinLnBrk="0">
              <a:buNone/>
              <a:defRPr lang="he-IL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latinLnBrk="0">
              <a:buNone/>
              <a:defRPr lang="he-IL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latinLnBrk="0">
              <a:buNone/>
              <a:defRPr lang="he-IL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latinLnBrk="0">
              <a:buNone/>
              <a:defRPr lang="he-IL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latinLnBrk="0">
              <a:buNone/>
              <a:defRPr lang="he-IL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latinLnBrk="0">
              <a:buNone/>
              <a:defRPr lang="he-IL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he-IL">
                <a:solidFill>
                  <a:schemeClr val="tx2"/>
                </a:solidFill>
              </a:defRPr>
            </a:lvl1pPr>
          </a:lstStyle>
          <a:p>
            <a:fld id="{0764CDB4-6640-4DAC-A052-D8C7C1F538B7}" type="datetime13">
              <a:rPr lang="he-IL" smtClean="0"/>
              <a:pPr/>
              <a:t>13.07.2013</a:t>
            </a:fld>
            <a:endParaRPr lang="he-IL" dirty="0" smtClean="0"/>
          </a:p>
        </p:txBody>
      </p:sp>
      <p:sp>
        <p:nvSpPr>
          <p:cNvPr id="5" name="מציין מיקום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latinLnBrk="0">
              <a:defRPr lang="he-IL">
                <a:solidFill>
                  <a:schemeClr val="tx2"/>
                </a:solidFill>
              </a:defRPr>
            </a:lvl1pPr>
          </a:lstStyle>
          <a:p>
            <a:pPr algn="r" rtl="1"/>
            <a:endParaRPr lang="he-IL" dirty="0"/>
          </a:p>
        </p:txBody>
      </p:sp>
      <p:sp>
        <p:nvSpPr>
          <p:cNvPr id="6" name="מציין מיקום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latinLnBrk="0">
              <a:defRPr lang="he-IL"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תוכן כפו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 algn="r" latinLnBrk="0">
              <a:defRPr lang="he-IL" sz="2000"/>
            </a:lvl1pPr>
            <a:lvl2pPr algn="r" latinLnBrk="0">
              <a:defRPr lang="he-IL" sz="1800"/>
            </a:lvl2pPr>
            <a:lvl3pPr algn="r" latinLnBrk="0">
              <a:defRPr lang="he-IL" sz="1600"/>
            </a:lvl3pPr>
            <a:lvl4pPr algn="r" latinLnBrk="0">
              <a:defRPr lang="he-IL" sz="1400"/>
            </a:lvl4pPr>
            <a:lvl5pPr algn="r" latinLnBrk="0">
              <a:defRPr lang="he-IL" sz="1400"/>
            </a:lvl5pPr>
            <a:lvl6pPr algn="r" latinLnBrk="0">
              <a:defRPr lang="he-IL" sz="1400"/>
            </a:lvl6pPr>
            <a:lvl7pPr algn="r" latinLnBrk="0">
              <a:defRPr lang="he-IL" sz="1400"/>
            </a:lvl7pPr>
            <a:lvl8pPr algn="r" latinLnBrk="0">
              <a:defRPr lang="he-IL" sz="1400"/>
            </a:lvl8pPr>
            <a:lvl9pPr algn="r" latinLnBrk="0">
              <a:defRPr lang="he-IL" sz="1400"/>
            </a:lvl9pPr>
          </a:lstStyle>
          <a:p>
            <a:pPr lvl="0" algn="r" rtl="1"/>
            <a:r>
              <a:rPr lang="he-IL" smtClean="0"/>
              <a:t>לחץ כדי לערוך סגנונות טקסט של תבנית בסיס</a:t>
            </a:r>
          </a:p>
          <a:p>
            <a:pPr lvl="1" algn="r" rtl="1"/>
            <a:r>
              <a:rPr lang="he-IL" smtClean="0"/>
              <a:t>רמה שנייה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 algn="r" latinLnBrk="0">
              <a:defRPr lang="he-IL" sz="2000"/>
            </a:lvl1pPr>
            <a:lvl2pPr algn="r" latinLnBrk="0">
              <a:defRPr lang="he-IL" sz="1800"/>
            </a:lvl2pPr>
            <a:lvl3pPr algn="r" latinLnBrk="0">
              <a:defRPr lang="he-IL" sz="1600"/>
            </a:lvl3pPr>
            <a:lvl4pPr algn="r" latinLnBrk="0">
              <a:defRPr lang="he-IL" sz="1400"/>
            </a:lvl4pPr>
            <a:lvl5pPr algn="r" latinLnBrk="0">
              <a:defRPr lang="he-IL" sz="1400"/>
            </a:lvl5pPr>
            <a:lvl6pPr algn="r" latinLnBrk="0">
              <a:defRPr lang="he-IL" sz="1400"/>
            </a:lvl6pPr>
            <a:lvl7pPr algn="r" latinLnBrk="0">
              <a:defRPr lang="he-IL" sz="1400"/>
            </a:lvl7pPr>
            <a:lvl8pPr algn="r" latinLnBrk="0">
              <a:defRPr lang="he-IL" sz="1400"/>
            </a:lvl8pPr>
            <a:lvl9pPr algn="r" latinLnBrk="0">
              <a:defRPr lang="he-IL" sz="1400"/>
            </a:lvl9pPr>
          </a:lstStyle>
          <a:p>
            <a:pPr lvl="0" algn="r" rtl="1"/>
            <a:r>
              <a:rPr lang="he-IL" smtClean="0"/>
              <a:t>לחץ כדי לערוך סגנונות טקסט של תבנית בסיס</a:t>
            </a:r>
          </a:p>
          <a:p>
            <a:pPr lvl="1" algn="r" rtl="1"/>
            <a:r>
              <a:rPr lang="he-IL" smtClean="0"/>
              <a:t>רמה שנייה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 dirty="0"/>
          </a:p>
        </p:txBody>
      </p:sp>
      <p:sp>
        <p:nvSpPr>
          <p:cNvPr id="5" name="מציין מיקום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764CDB4-6640-4DAC-A052-D8C7C1F538B7}" type="datetime13">
              <a:rPr lang="he-IL" smtClean="0"/>
              <a:pPr/>
              <a:t>13.07.2013</a:t>
            </a:fld>
            <a:endParaRPr lang="he-IL" dirty="0" smtClean="0"/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מציין מיקום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A0ECE5F2-81AA-4605-B028-6FBA391056AF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pPr algn="r" rtl="1"/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 algn="r" latinLnBrk="0">
              <a:spcBef>
                <a:spcPts val="0"/>
              </a:spcBef>
              <a:buNone/>
              <a:defRPr lang="he-IL" sz="2200" b="0" cap="none" baseline="0"/>
            </a:lvl1pPr>
            <a:lvl2pPr marL="457200" indent="0" algn="r" latinLnBrk="0">
              <a:buNone/>
              <a:defRPr lang="he-IL" sz="2000" b="1"/>
            </a:lvl2pPr>
            <a:lvl3pPr marL="914400" indent="0" algn="r" latinLnBrk="0">
              <a:buNone/>
              <a:defRPr lang="he-IL" sz="1800" b="1"/>
            </a:lvl3pPr>
            <a:lvl4pPr marL="1371600" indent="0" algn="r" latinLnBrk="0">
              <a:buNone/>
              <a:defRPr lang="he-IL" sz="1600" b="1"/>
            </a:lvl4pPr>
            <a:lvl5pPr marL="1828800" indent="0" algn="r" latinLnBrk="0">
              <a:buNone/>
              <a:defRPr lang="he-IL" sz="1600" b="1"/>
            </a:lvl5pPr>
            <a:lvl6pPr marL="2286000" indent="0" algn="r" latinLnBrk="0">
              <a:buNone/>
              <a:defRPr lang="he-IL" sz="1600" b="1"/>
            </a:lvl6pPr>
            <a:lvl7pPr marL="2743200" indent="0" algn="r" latinLnBrk="0">
              <a:buNone/>
              <a:defRPr lang="he-IL" sz="1600" b="1"/>
            </a:lvl7pPr>
            <a:lvl8pPr marL="3200400" indent="0" algn="r" latinLnBrk="0">
              <a:buNone/>
              <a:defRPr lang="he-IL" sz="1600" b="1"/>
            </a:lvl8pPr>
            <a:lvl9pPr marL="3657600" indent="0" algn="r" latinLnBrk="0">
              <a:buNone/>
              <a:defRPr lang="he-IL" sz="1600" b="1"/>
            </a:lvl9pPr>
          </a:lstStyle>
          <a:p>
            <a:pPr lvl="0" algn="r" rtl="1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 algn="r" latinLnBrk="0">
              <a:defRPr lang="he-IL" sz="1800"/>
            </a:lvl1pPr>
            <a:lvl2pPr algn="r" latinLnBrk="0">
              <a:defRPr lang="he-IL" sz="1600"/>
            </a:lvl2pPr>
            <a:lvl3pPr algn="r" latinLnBrk="0">
              <a:defRPr lang="he-IL" sz="1400"/>
            </a:lvl3pPr>
            <a:lvl4pPr algn="r" latinLnBrk="0">
              <a:defRPr lang="he-IL" sz="1200"/>
            </a:lvl4pPr>
            <a:lvl5pPr algn="r" latinLnBrk="0">
              <a:defRPr lang="he-IL" sz="1200"/>
            </a:lvl5pPr>
            <a:lvl6pPr algn="r" latinLnBrk="0">
              <a:defRPr lang="he-IL" sz="1200"/>
            </a:lvl6pPr>
            <a:lvl7pPr algn="r" latinLnBrk="0">
              <a:defRPr lang="he-IL" sz="1200"/>
            </a:lvl7pPr>
            <a:lvl8pPr algn="r" latinLnBrk="0">
              <a:defRPr lang="he-IL" sz="1200"/>
            </a:lvl8pPr>
            <a:lvl9pPr algn="r" latinLnBrk="0">
              <a:defRPr lang="he-IL" sz="1200"/>
            </a:lvl9pPr>
          </a:lstStyle>
          <a:p>
            <a:pPr lvl="0" algn="r" rtl="1"/>
            <a:r>
              <a:rPr lang="he-IL" smtClean="0"/>
              <a:t>לחץ כדי לערוך סגנונות טקסט של תבנית בסיס</a:t>
            </a:r>
          </a:p>
          <a:p>
            <a:pPr lvl="1" algn="r" rtl="1"/>
            <a:r>
              <a:rPr lang="he-IL" smtClean="0"/>
              <a:t>רמה שנייה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 algn="r" latinLnBrk="0">
              <a:spcBef>
                <a:spcPts val="0"/>
              </a:spcBef>
              <a:buNone/>
              <a:defRPr lang="he-IL" sz="2200" b="0" cap="none" baseline="0"/>
            </a:lvl1pPr>
            <a:lvl2pPr marL="457200" indent="0" algn="r" latinLnBrk="0">
              <a:buNone/>
              <a:defRPr lang="he-IL" sz="2000" b="1"/>
            </a:lvl2pPr>
            <a:lvl3pPr marL="914400" indent="0" algn="r" latinLnBrk="0">
              <a:buNone/>
              <a:defRPr lang="he-IL" sz="1800" b="1"/>
            </a:lvl3pPr>
            <a:lvl4pPr marL="1371600" indent="0" algn="r" latinLnBrk="0">
              <a:buNone/>
              <a:defRPr lang="he-IL" sz="1600" b="1"/>
            </a:lvl4pPr>
            <a:lvl5pPr marL="1828800" indent="0" algn="r" latinLnBrk="0">
              <a:buNone/>
              <a:defRPr lang="he-IL" sz="1600" b="1"/>
            </a:lvl5pPr>
            <a:lvl6pPr marL="2286000" indent="0" algn="r" latinLnBrk="0">
              <a:buNone/>
              <a:defRPr lang="he-IL" sz="1600" b="1"/>
            </a:lvl6pPr>
            <a:lvl7pPr marL="2743200" indent="0" algn="r" latinLnBrk="0">
              <a:buNone/>
              <a:defRPr lang="he-IL" sz="1600" b="1"/>
            </a:lvl7pPr>
            <a:lvl8pPr marL="3200400" indent="0" algn="r" latinLnBrk="0">
              <a:buNone/>
              <a:defRPr lang="he-IL" sz="1600" b="1"/>
            </a:lvl8pPr>
            <a:lvl9pPr marL="3657600" indent="0" algn="r" latinLnBrk="0">
              <a:buNone/>
              <a:defRPr lang="he-IL" sz="1600" b="1"/>
            </a:lvl9pPr>
          </a:lstStyle>
          <a:p>
            <a:pPr lvl="0" algn="r" rtl="1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 algn="r" latinLnBrk="0">
              <a:defRPr lang="he-IL" sz="1800"/>
            </a:lvl1pPr>
            <a:lvl2pPr algn="r" latinLnBrk="0">
              <a:defRPr lang="he-IL" sz="1600"/>
            </a:lvl2pPr>
            <a:lvl3pPr algn="r" latinLnBrk="0">
              <a:defRPr lang="he-IL" sz="1400"/>
            </a:lvl3pPr>
            <a:lvl4pPr algn="r" latinLnBrk="0">
              <a:defRPr lang="he-IL" sz="1200"/>
            </a:lvl4pPr>
            <a:lvl5pPr algn="r" latinLnBrk="0">
              <a:defRPr lang="he-IL" sz="1200"/>
            </a:lvl5pPr>
            <a:lvl6pPr algn="r" latinLnBrk="0">
              <a:defRPr lang="he-IL" sz="1200"/>
            </a:lvl6pPr>
            <a:lvl7pPr algn="r" latinLnBrk="0">
              <a:defRPr lang="he-IL" sz="1200"/>
            </a:lvl7pPr>
            <a:lvl8pPr algn="r" latinLnBrk="0">
              <a:defRPr lang="he-IL" sz="1200"/>
            </a:lvl8pPr>
            <a:lvl9pPr algn="r" latinLnBrk="0">
              <a:defRPr lang="he-IL" sz="1200"/>
            </a:lvl9pPr>
          </a:lstStyle>
          <a:p>
            <a:pPr lvl="0" algn="r" rtl="1"/>
            <a:r>
              <a:rPr lang="he-IL" smtClean="0"/>
              <a:t>לחץ כדי לערוך סגנונות טקסט של תבנית בסיס</a:t>
            </a:r>
          </a:p>
          <a:p>
            <a:pPr lvl="1" algn="r" rtl="1"/>
            <a:r>
              <a:rPr lang="he-IL" smtClean="0"/>
              <a:t>רמה שנייה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764CDB4-6640-4DAC-A052-D8C7C1F538B7}" type="datetime13">
              <a:rPr lang="he-IL" smtClean="0"/>
              <a:pPr/>
              <a:t>13.07.2013</a:t>
            </a:fld>
            <a:endParaRPr lang="he-IL" dirty="0" smtClean="0"/>
          </a:p>
        </p:txBody>
      </p:sp>
      <p:sp>
        <p:nvSpPr>
          <p:cNvPr id="8" name="מציין מיקום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9" name="מציין מיקום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 rtl="1"/>
            <a:fld id="{CA8D9AD5-F248-4919-864A-CFD76CC027D6}" type="slidenum">
              <a:rPr lang="he-IL" smtClean="0"/>
              <a:pPr rtl="1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764CDB4-6640-4DAC-A052-D8C7C1F538B7}" type="datetime13">
              <a:rPr lang="he-IL" smtClean="0"/>
              <a:pPr/>
              <a:t>13.07.2013</a:t>
            </a:fld>
            <a:endParaRPr lang="he-IL" dirty="0" smtClean="0"/>
          </a:p>
        </p:txBody>
      </p:sp>
      <p:sp>
        <p:nvSpPr>
          <p:cNvPr id="4" name="מציין מיקום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5" name="מציין מיקום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 rtl="1"/>
            <a:fld id="{CA8D9AD5-F248-4919-864A-CFD76CC027D6}" type="slidenum">
              <a:rPr lang="he-IL" smtClean="0"/>
              <a:pPr rtl="1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he-IL">
                <a:solidFill>
                  <a:schemeClr val="tx2"/>
                </a:solidFill>
              </a:defRPr>
            </a:lvl1pPr>
          </a:lstStyle>
          <a:p>
            <a:fld id="{0764CDB4-6640-4DAC-A052-D8C7C1F538B7}" type="datetime13">
              <a:rPr lang="he-IL" smtClean="0"/>
              <a:pPr/>
              <a:t>13.07.2013</a:t>
            </a:fld>
            <a:endParaRPr lang="he-IL" dirty="0" smtClean="0"/>
          </a:p>
        </p:txBody>
      </p:sp>
      <p:sp>
        <p:nvSpPr>
          <p:cNvPr id="3" name="מציין מיקום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latinLnBrk="0">
              <a:defRPr lang="he-IL">
                <a:solidFill>
                  <a:schemeClr val="tx2"/>
                </a:solidFill>
              </a:defRPr>
            </a:lvl1pPr>
          </a:lstStyle>
          <a:p>
            <a:pPr algn="r" rtl="1"/>
            <a:endParaRPr lang="he-IL"/>
          </a:p>
        </p:txBody>
      </p:sp>
      <p:sp>
        <p:nvSpPr>
          <p:cNvPr id="4" name="מציין מיקום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latinLnBrk="0">
              <a:defRPr lang="he-IL"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532813" y="2362200"/>
            <a:ext cx="3200400" cy="1990725"/>
          </a:xfrm>
        </p:spPr>
        <p:txBody>
          <a:bodyPr anchor="b">
            <a:normAutofit/>
          </a:bodyPr>
          <a:lstStyle>
            <a:lvl1pPr algn="r" latinLnBrk="0">
              <a:defRPr lang="he-IL" sz="3400" b="0"/>
            </a:lvl1pPr>
          </a:lstStyle>
          <a:p>
            <a:pPr algn="r" rtl="1"/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60412" y="685800"/>
            <a:ext cx="7239001" cy="5486400"/>
          </a:xfrm>
        </p:spPr>
        <p:txBody>
          <a:bodyPr>
            <a:normAutofit/>
          </a:bodyPr>
          <a:lstStyle>
            <a:lvl1pPr algn="r" latinLnBrk="0">
              <a:defRPr lang="he-IL" sz="2000"/>
            </a:lvl1pPr>
            <a:lvl2pPr algn="r" latinLnBrk="0">
              <a:defRPr lang="he-IL" sz="1800"/>
            </a:lvl2pPr>
            <a:lvl3pPr algn="r" latinLnBrk="0">
              <a:defRPr lang="he-IL" sz="1600"/>
            </a:lvl3pPr>
            <a:lvl4pPr algn="r" latinLnBrk="0">
              <a:defRPr lang="he-IL" sz="1400"/>
            </a:lvl4pPr>
            <a:lvl5pPr algn="r" latinLnBrk="0">
              <a:defRPr lang="he-IL" sz="1400"/>
            </a:lvl5pPr>
            <a:lvl6pPr algn="r" latinLnBrk="0">
              <a:defRPr lang="he-IL" sz="1400"/>
            </a:lvl6pPr>
            <a:lvl7pPr algn="r" latinLnBrk="0">
              <a:defRPr lang="he-IL" sz="1400"/>
            </a:lvl7pPr>
            <a:lvl8pPr algn="r" latinLnBrk="0">
              <a:defRPr lang="he-IL" sz="1400"/>
            </a:lvl8pPr>
            <a:lvl9pPr algn="r" latinLnBrk="0">
              <a:defRPr lang="he-IL" sz="1400"/>
            </a:lvl9pPr>
          </a:lstStyle>
          <a:p>
            <a:pPr lvl="0" algn="r" rtl="1"/>
            <a:r>
              <a:rPr lang="he-IL" smtClean="0"/>
              <a:t>לחץ כדי לערוך סגנונות טקסט של תבנית בסיס</a:t>
            </a:r>
          </a:p>
          <a:p>
            <a:pPr lvl="1" algn="r" rtl="1"/>
            <a:r>
              <a:rPr lang="he-IL" smtClean="0"/>
              <a:t>רמה שנייה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532813" y="4367308"/>
            <a:ext cx="3200400" cy="1622012"/>
          </a:xfrm>
        </p:spPr>
        <p:txBody>
          <a:bodyPr>
            <a:normAutofit/>
          </a:bodyPr>
          <a:lstStyle>
            <a:lvl1pPr marL="0" indent="0" algn="r" latinLnBrk="0">
              <a:spcBef>
                <a:spcPts val="1200"/>
              </a:spcBef>
              <a:buNone/>
              <a:defRPr lang="he-IL" sz="1600"/>
            </a:lvl1pPr>
            <a:lvl2pPr marL="457200" indent="0" algn="r" latinLnBrk="0">
              <a:buNone/>
              <a:defRPr lang="he-IL" sz="1200"/>
            </a:lvl2pPr>
            <a:lvl3pPr marL="914400" indent="0" algn="r" latinLnBrk="0">
              <a:buNone/>
              <a:defRPr lang="he-IL" sz="1000"/>
            </a:lvl3pPr>
            <a:lvl4pPr marL="1371600" indent="0" algn="r" latinLnBrk="0">
              <a:buNone/>
              <a:defRPr lang="he-IL" sz="900"/>
            </a:lvl4pPr>
            <a:lvl5pPr marL="1828800" indent="0" algn="r" latinLnBrk="0">
              <a:buNone/>
              <a:defRPr lang="he-IL" sz="900"/>
            </a:lvl5pPr>
            <a:lvl6pPr marL="2286000" indent="0" algn="r" latinLnBrk="0">
              <a:buNone/>
              <a:defRPr lang="he-IL" sz="900"/>
            </a:lvl6pPr>
            <a:lvl7pPr marL="2743200" indent="0" algn="r" latinLnBrk="0">
              <a:buNone/>
              <a:defRPr lang="he-IL" sz="900"/>
            </a:lvl7pPr>
            <a:lvl8pPr marL="3200400" indent="0" algn="r" latinLnBrk="0">
              <a:buNone/>
              <a:defRPr lang="he-IL" sz="900"/>
            </a:lvl8pPr>
            <a:lvl9pPr marL="3657600" indent="0" algn="r" latinLnBrk="0">
              <a:buNone/>
              <a:defRPr lang="he-IL" sz="900"/>
            </a:lvl9pPr>
          </a:lstStyle>
          <a:p>
            <a:pPr lvl="0" algn="r" rtl="1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764CDB4-6640-4DAC-A052-D8C7C1F538B7}" type="datetime13">
              <a:rPr lang="he-IL" smtClean="0"/>
              <a:pPr/>
              <a:t>13.07.2013</a:t>
            </a:fld>
            <a:endParaRPr lang="he-IL" dirty="0" smtClean="0"/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מציין מיקום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 rtl="1"/>
            <a:fld id="{CA8D9AD5-F248-4919-864A-CFD76CC027D6}" type="slidenum">
              <a:rPr lang="he-IL" smtClean="0"/>
              <a:pPr rtl="1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1" anchor="ctr"/>
          <a:lstStyle/>
          <a:p>
            <a:pPr marR="0" lvl="0" indent="0" algn="ctr" rt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he-IL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מלבן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מציין מיקום כותרת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/>
          <a:p>
            <a:pPr algn="r" rtl="1"/>
            <a:r>
              <a:rPr lang="he-IL" dirty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 algn="r" rtl="1"/>
            <a:r>
              <a:rPr lang="he-IL" dirty="0"/>
              <a:t>לחץ כדי לערוך סגנונות טקסט של תבנית בסיס</a:t>
            </a:r>
          </a:p>
          <a:p>
            <a:pPr lvl="1" algn="r" rtl="1"/>
            <a:r>
              <a:rPr lang="he-IL" dirty="0"/>
              <a:t>רמה שניה</a:t>
            </a:r>
          </a:p>
          <a:p>
            <a:pPr lvl="2" algn="r" rtl="1"/>
            <a:r>
              <a:rPr lang="he-IL" dirty="0"/>
              <a:t>רמה שלישית</a:t>
            </a:r>
          </a:p>
          <a:p>
            <a:pPr lvl="3" algn="r" rtl="1"/>
            <a:r>
              <a:rPr lang="he-IL" dirty="0"/>
              <a:t>רמה רביעית</a:t>
            </a:r>
          </a:p>
          <a:p>
            <a:pPr lvl="4" algn="r" rtl="1"/>
            <a:r>
              <a:rPr lang="he-IL" dirty="0"/>
              <a:t>רמה חמישית</a:t>
            </a:r>
          </a:p>
          <a:p>
            <a:pPr lvl="5" algn="r" rtl="1"/>
            <a:r>
              <a:rPr lang="he-IL" dirty="0"/>
              <a:t>רמה שישית</a:t>
            </a:r>
          </a:p>
          <a:p>
            <a:pPr lvl="6" algn="r" rtl="1"/>
            <a:r>
              <a:rPr lang="he-IL" dirty="0"/>
              <a:t>רמה שביעית</a:t>
            </a:r>
          </a:p>
          <a:p>
            <a:pPr lvl="7" algn="r" rtl="1"/>
            <a:r>
              <a:rPr lang="he-IL" dirty="0"/>
              <a:t>רמה שמינית</a:t>
            </a:r>
          </a:p>
          <a:p>
            <a:pPr lvl="8" algn="r" rtl="1"/>
            <a:r>
              <a:rPr lang="he-IL" dirty="0"/>
              <a:t>רמה תשיעית</a:t>
            </a:r>
          </a:p>
        </p:txBody>
      </p:sp>
      <p:sp>
        <p:nvSpPr>
          <p:cNvPr id="4" name="מציין מיקום תאריך 3"/>
          <p:cNvSpPr>
            <a:spLocks noGrp="1"/>
          </p:cNvSpPr>
          <p:nvPr>
            <p:ph type="dt" sz="half" idx="2"/>
          </p:nvPr>
        </p:nvSpPr>
        <p:spPr>
          <a:xfrm>
            <a:off x="2360613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marL="0" marR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he-IL" sz="800">
                <a:solidFill>
                  <a:schemeClr val="bg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764CDB4-6640-4DAC-A052-D8C7C1F538B7}" type="datetime13">
              <a:rPr lang="he-IL" smtClean="0"/>
              <a:pPr/>
              <a:t>13.07.2013</a:t>
            </a:fld>
            <a:endParaRPr lang="he-IL" dirty="0" smtClean="0"/>
          </a:p>
        </p:txBody>
      </p:sp>
      <p:sp>
        <p:nvSpPr>
          <p:cNvPr id="5" name="מציין מיקום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691128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latinLnBrk="0">
              <a:defRPr lang="he-IL" sz="800" cap="all" baseline="0">
                <a:solidFill>
                  <a:schemeClr val="bg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endParaRPr lang="he-IL" dirty="0"/>
          </a:p>
        </p:txBody>
      </p:sp>
      <p:sp>
        <p:nvSpPr>
          <p:cNvPr id="6" name="מציין מיקום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134112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latinLnBrk="0">
              <a:defRPr lang="he-IL" sz="800">
                <a:solidFill>
                  <a:schemeClr val="bg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A8D9AD5-F248-4919-864A-CFD76CC027D6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r" defTabSz="914400" rtl="1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lang="he-IL" sz="3400" kern="1200">
          <a:solidFill>
            <a:schemeClr val="tx2">
              <a:lumMod val="75000"/>
            </a:schemeClr>
          </a:solidFill>
          <a:latin typeface="Tahoma" panose="020B0604030504040204" pitchFamily="34" charset="0"/>
          <a:ea typeface="+mj-ea"/>
          <a:cs typeface="Tahoma" panose="020B0604030504040204" pitchFamily="34" charset="0"/>
        </a:defRPr>
      </a:lvl1pPr>
    </p:titleStyle>
    <p:bodyStyle>
      <a:lvl1pPr marL="274320" indent="-228600" algn="r" defTabSz="914400" rtl="1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lang="he-IL" sz="2000" kern="1200">
          <a:solidFill>
            <a:schemeClr val="tx2"/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1pPr>
      <a:lvl2pPr marL="594360" indent="-228600" algn="r" defTabSz="914400" rtl="1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lang="he-IL" sz="1800" kern="1200">
          <a:solidFill>
            <a:schemeClr val="tx2"/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2pPr>
      <a:lvl3pPr marL="914400" indent="-228600" algn="r" defTabSz="914400" rtl="1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lang="he-IL" sz="1600" kern="1200">
          <a:solidFill>
            <a:schemeClr val="tx2"/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3pPr>
      <a:lvl4pPr marL="1234440" indent="-228600" algn="r" defTabSz="914400" rtl="1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lang="he-IL" sz="1400" kern="1200">
          <a:solidFill>
            <a:schemeClr val="tx2"/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4pPr>
      <a:lvl5pPr marL="1554480" indent="-228600" algn="r" defTabSz="914400" rtl="1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lang="he-IL" sz="1400" kern="1200">
          <a:solidFill>
            <a:schemeClr val="tx2"/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5pPr>
      <a:lvl6pPr marL="1874520" indent="-228600" algn="r" defTabSz="914400" rtl="1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lang="he-IL" sz="1400" kern="1200">
          <a:solidFill>
            <a:schemeClr val="tx2"/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6pPr>
      <a:lvl7pPr marL="2194560" indent="-228600" algn="r" defTabSz="914400" rtl="1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lang="he-IL" sz="1400" kern="1200" baseline="0">
          <a:solidFill>
            <a:schemeClr val="tx2"/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7pPr>
      <a:lvl8pPr marL="2514600" indent="-228600" algn="r" defTabSz="914400" rtl="1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lang="he-IL" sz="1400" kern="1200" baseline="0">
          <a:solidFill>
            <a:schemeClr val="tx2"/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8pPr>
      <a:lvl9pPr marL="2834640" indent="-228600" algn="r" defTabSz="914400" rtl="1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lang="he-IL" sz="1400" kern="1200" baseline="0">
          <a:solidFill>
            <a:schemeClr val="tx2"/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9pPr>
    </p:bodyStyle>
    <p:otherStyle>
      <a:defPPr>
        <a:defRPr lang="he-IL"/>
      </a:defPPr>
      <a:lvl1pPr marL="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EveryTweet</a:t>
            </a:r>
            <a:endParaRPr lang="he-IL" dirty="0"/>
          </a:p>
        </p:txBody>
      </p:sp>
      <p:sp>
        <p:nvSpPr>
          <p:cNvPr id="4" name="כותרת משנה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rtl="1"/>
            <a:r>
              <a:rPr lang="en-US" dirty="0" smtClean="0"/>
              <a:t>B</a:t>
            </a:r>
            <a:r>
              <a:rPr lang="en-US" dirty="0" smtClean="0"/>
              <a:t>y Elad </a:t>
            </a:r>
            <a:r>
              <a:rPr lang="en-US" smtClean="0"/>
              <a:t>Gelman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dirty="0" err="1" smtClean="0"/>
              <a:t>EveryTweet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ctr" rtl="0"/>
            <a:r>
              <a:rPr lang="en-US" dirty="0" smtClean="0"/>
              <a:t>Twitter App that fetches results from Twitter upon entering chars from the soft Keyboard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Twitter App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0"/>
            <a:r>
              <a:rPr lang="en-US" dirty="0" smtClean="0"/>
              <a:t>Create a Twitter client that queries Twitter.com servers for recent twitter</a:t>
            </a:r>
            <a:r>
              <a:rPr lang="he-IL" dirty="0" smtClean="0"/>
              <a:t> </a:t>
            </a:r>
            <a:r>
              <a:rPr lang="en-US" dirty="0" smtClean="0"/>
              <a:t>posts corresponding to the query the user entered.</a:t>
            </a:r>
          </a:p>
          <a:p>
            <a:pPr algn="just" rtl="0"/>
            <a:r>
              <a:rPr lang="en-US" dirty="0" smtClean="0"/>
              <a:t>Achievements needed:</a:t>
            </a:r>
          </a:p>
          <a:p>
            <a:pPr lvl="1" algn="just" rtl="0"/>
            <a:r>
              <a:rPr lang="en-US" dirty="0" smtClean="0"/>
              <a:t>Using Twitter API v1.1</a:t>
            </a:r>
          </a:p>
          <a:p>
            <a:pPr lvl="1" algn="just" rtl="0"/>
            <a:r>
              <a:rPr lang="en-US" dirty="0" smtClean="0"/>
              <a:t>Make our API calls on a secondary thread so that the UI will not be affected</a:t>
            </a:r>
          </a:p>
          <a:p>
            <a:pPr lvl="1" algn="just" rtl="0"/>
            <a:r>
              <a:rPr lang="en-US" dirty="0" smtClean="0"/>
              <a:t>Handling multiple calls overlapping(and getting the correct result)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7663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Design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0"/>
            <a:r>
              <a:rPr lang="en-US" dirty="0" smtClean="0"/>
              <a:t>We have one main Activity with one layout that we set</a:t>
            </a:r>
          </a:p>
          <a:p>
            <a:pPr lvl="1" algn="just" rtl="0"/>
            <a:r>
              <a:rPr lang="en-US" dirty="0" smtClean="0"/>
              <a:t>The layout has a Custom </a:t>
            </a:r>
            <a:r>
              <a:rPr lang="en-US" dirty="0" err="1" smtClean="0"/>
              <a:t>EditText</a:t>
            </a:r>
            <a:r>
              <a:rPr lang="en-US" dirty="0" smtClean="0"/>
              <a:t> and a </a:t>
            </a:r>
            <a:r>
              <a:rPr lang="en-US" dirty="0" err="1" smtClean="0"/>
              <a:t>ListView</a:t>
            </a:r>
            <a:endParaRPr lang="en-US" dirty="0" smtClean="0"/>
          </a:p>
          <a:p>
            <a:pPr marL="45720" indent="0" algn="just" rtl="0">
              <a:buNone/>
            </a:pPr>
            <a:r>
              <a:rPr lang="en-US" b="1" dirty="0"/>
              <a:t>Custom </a:t>
            </a:r>
            <a:r>
              <a:rPr lang="en-US" b="1" dirty="0" err="1"/>
              <a:t>EditText</a:t>
            </a:r>
            <a:endParaRPr lang="en-US" b="1" dirty="0"/>
          </a:p>
          <a:p>
            <a:pPr algn="just" rtl="0"/>
            <a:r>
              <a:rPr lang="en-US" dirty="0" smtClean="0"/>
              <a:t>The Custom </a:t>
            </a:r>
            <a:r>
              <a:rPr lang="en-US" dirty="0" err="1" smtClean="0"/>
              <a:t>EditText</a:t>
            </a:r>
            <a:r>
              <a:rPr lang="en-US" dirty="0" smtClean="0"/>
              <a:t> is made out of an </a:t>
            </a:r>
            <a:r>
              <a:rPr lang="en-US" dirty="0" err="1" smtClean="0"/>
              <a:t>EditText</a:t>
            </a:r>
            <a:r>
              <a:rPr lang="en-US" dirty="0" smtClean="0"/>
              <a:t> element and a progress bar</a:t>
            </a:r>
          </a:p>
          <a:p>
            <a:pPr lvl="1" algn="just" rtl="0"/>
            <a:r>
              <a:rPr lang="en-US" dirty="0" smtClean="0"/>
              <a:t>We </a:t>
            </a:r>
            <a:r>
              <a:rPr lang="en-US" dirty="0"/>
              <a:t>set a </a:t>
            </a:r>
            <a:r>
              <a:rPr lang="en-US" dirty="0" err="1"/>
              <a:t>TextWatcher</a:t>
            </a:r>
            <a:r>
              <a:rPr lang="en-US" dirty="0"/>
              <a:t> listener </a:t>
            </a:r>
            <a:r>
              <a:rPr lang="en-US" dirty="0" smtClean="0"/>
              <a:t>On the </a:t>
            </a:r>
            <a:r>
              <a:rPr lang="en-US" dirty="0" err="1" smtClean="0"/>
              <a:t>EditText</a:t>
            </a:r>
            <a:r>
              <a:rPr lang="en-US" dirty="0" smtClean="0"/>
              <a:t>  so we can handle text changes</a:t>
            </a:r>
          </a:p>
          <a:p>
            <a:pPr lvl="2" algn="just" rtl="0"/>
            <a:r>
              <a:rPr lang="en-US" dirty="0" smtClean="0"/>
              <a:t>Whenever a text changes, we will fire an </a:t>
            </a:r>
            <a:r>
              <a:rPr lang="en-US" dirty="0" err="1" smtClean="0"/>
              <a:t>TextChangedEvent</a:t>
            </a:r>
            <a:r>
              <a:rPr lang="en-US" dirty="0" smtClean="0"/>
              <a:t> containing the new text through the main handler, we will do it with the </a:t>
            </a:r>
            <a:r>
              <a:rPr lang="en-US" dirty="0" err="1" smtClean="0"/>
              <a:t>postDelayed</a:t>
            </a:r>
            <a:r>
              <a:rPr lang="en-US" dirty="0" smtClean="0"/>
              <a:t> method(and give it a 400 </a:t>
            </a:r>
            <a:r>
              <a:rPr lang="en-US" dirty="0" err="1" smtClean="0"/>
              <a:t>millis</a:t>
            </a:r>
            <a:r>
              <a:rPr lang="en-US" dirty="0" smtClean="0"/>
              <a:t> to wait, so that if the user types quickly we will save the unnecessary calls).</a:t>
            </a:r>
          </a:p>
          <a:p>
            <a:pPr lvl="2" algn="just" rtl="0"/>
            <a:r>
              <a:rPr lang="en-US" dirty="0" smtClean="0"/>
              <a:t>The </a:t>
            </a:r>
            <a:r>
              <a:rPr lang="en-US" dirty="0" err="1" smtClean="0"/>
              <a:t>TextChangedEvent</a:t>
            </a:r>
            <a:r>
              <a:rPr lang="en-US" dirty="0" smtClean="0"/>
              <a:t> will be fired in a secondary thread</a:t>
            </a:r>
          </a:p>
          <a:p>
            <a:pPr lvl="2" algn="just" rtl="0"/>
            <a:r>
              <a:rPr lang="en-US" dirty="0" smtClean="0"/>
              <a:t>The Progress Bar element would be set to visible whenever a key is typed(it would be later on set invisible when results arrive</a:t>
            </a:r>
          </a:p>
          <a:p>
            <a:pPr marL="365760" lvl="1" indent="0" algn="just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903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Design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 algn="just" rtl="0">
              <a:buNone/>
            </a:pPr>
            <a:r>
              <a:rPr lang="en-US" b="1" dirty="0" err="1" smtClean="0"/>
              <a:t>ListView</a:t>
            </a:r>
            <a:endParaRPr lang="en-US" b="1" dirty="0"/>
          </a:p>
          <a:p>
            <a:pPr algn="just" rtl="0"/>
            <a:r>
              <a:rPr lang="en-US" dirty="0" smtClean="0"/>
              <a:t>The </a:t>
            </a:r>
            <a:r>
              <a:rPr lang="en-US" dirty="0" err="1" smtClean="0"/>
              <a:t>ListView</a:t>
            </a:r>
            <a:r>
              <a:rPr lang="en-US" dirty="0" smtClean="0"/>
              <a:t> element will show the results we get back from our Twitter API calls</a:t>
            </a:r>
          </a:p>
          <a:p>
            <a:pPr lvl="1" algn="just" rtl="0"/>
            <a:r>
              <a:rPr lang="en-US" dirty="0" smtClean="0"/>
              <a:t>We set a Twitter adapter which extends </a:t>
            </a:r>
            <a:r>
              <a:rPr lang="en-US" b="1" dirty="0" err="1" smtClean="0"/>
              <a:t>BaseAdapter</a:t>
            </a:r>
            <a:endParaRPr lang="en-US" b="1" dirty="0" smtClean="0"/>
          </a:p>
          <a:p>
            <a:pPr lvl="2" algn="just" rtl="0"/>
            <a:r>
              <a:rPr lang="en-US" dirty="0" smtClean="0"/>
              <a:t>The adapter will be implemented using </a:t>
            </a:r>
            <a:r>
              <a:rPr lang="en-US" dirty="0" err="1" smtClean="0"/>
              <a:t>ViewHolder</a:t>
            </a:r>
            <a:r>
              <a:rPr lang="en-US" dirty="0" smtClean="0"/>
              <a:t> pattern so that we can recycle views</a:t>
            </a:r>
          </a:p>
          <a:p>
            <a:pPr lvl="2" algn="just" rtl="0"/>
            <a:r>
              <a:rPr lang="en-US" dirty="0" smtClean="0"/>
              <a:t>The adapter will load pictures of the </a:t>
            </a:r>
            <a:r>
              <a:rPr lang="en-US" dirty="0" err="1" smtClean="0"/>
              <a:t>Twitterers</a:t>
            </a:r>
            <a:r>
              <a:rPr lang="en-US" dirty="0" smtClean="0"/>
              <a:t> Asynchronously  </a:t>
            </a:r>
          </a:p>
          <a:p>
            <a:pPr marL="45720" indent="0" algn="just" rtl="0">
              <a:buNone/>
            </a:pPr>
            <a:r>
              <a:rPr lang="en-US" b="1" dirty="0" err="1"/>
              <a:t>TwitterAsyncTask</a:t>
            </a:r>
            <a:endParaRPr lang="en-US" b="1" dirty="0"/>
          </a:p>
          <a:p>
            <a:pPr algn="just" rtl="0"/>
            <a:r>
              <a:rPr lang="en-US" dirty="0"/>
              <a:t>This </a:t>
            </a:r>
            <a:r>
              <a:rPr lang="en-US" dirty="0" smtClean="0"/>
              <a:t>class extends abstract class </a:t>
            </a:r>
            <a:r>
              <a:rPr lang="en-US" b="1" dirty="0" err="1"/>
              <a:t>AsyncTask</a:t>
            </a:r>
            <a:endParaRPr lang="en-US" b="1" dirty="0"/>
          </a:p>
          <a:p>
            <a:pPr lvl="1" algn="just" rtl="0"/>
            <a:r>
              <a:rPr lang="en-US" dirty="0"/>
              <a:t>It’s </a:t>
            </a:r>
            <a:r>
              <a:rPr lang="en-US" b="1" dirty="0" err="1"/>
              <a:t>doInBackground</a:t>
            </a:r>
            <a:r>
              <a:rPr lang="en-US" b="1" dirty="0"/>
              <a:t> </a:t>
            </a:r>
            <a:r>
              <a:rPr lang="en-US" dirty="0"/>
              <a:t>method passes </a:t>
            </a:r>
            <a:r>
              <a:rPr lang="en-US" dirty="0" smtClean="0"/>
              <a:t>a </a:t>
            </a:r>
            <a:r>
              <a:rPr lang="en-US" b="1" dirty="0" smtClean="0"/>
              <a:t>Twitter4J Query </a:t>
            </a:r>
            <a:r>
              <a:rPr lang="en-US" dirty="0" smtClean="0"/>
              <a:t>parameter </a:t>
            </a:r>
            <a:r>
              <a:rPr lang="en-US" dirty="0"/>
              <a:t>To a </a:t>
            </a:r>
            <a:r>
              <a:rPr lang="en-US" b="1" dirty="0" err="1"/>
              <a:t>TwitterCommunicator</a:t>
            </a:r>
            <a:r>
              <a:rPr lang="en-US" dirty="0"/>
              <a:t> Object, that makes the </a:t>
            </a:r>
            <a:r>
              <a:rPr lang="en-US" dirty="0" smtClean="0"/>
              <a:t>query call </a:t>
            </a:r>
            <a:r>
              <a:rPr lang="en-US" dirty="0"/>
              <a:t>to the Twitter API</a:t>
            </a:r>
          </a:p>
          <a:p>
            <a:pPr lvl="1" algn="just" rtl="0"/>
            <a:r>
              <a:rPr lang="en-US" dirty="0"/>
              <a:t>It’s </a:t>
            </a:r>
            <a:r>
              <a:rPr lang="en-US" dirty="0" err="1"/>
              <a:t>onPostExecute</a:t>
            </a:r>
            <a:r>
              <a:rPr lang="en-US" dirty="0"/>
              <a:t> method once </a:t>
            </a:r>
            <a:r>
              <a:rPr lang="en-US" dirty="0" smtClean="0"/>
              <a:t>called, </a:t>
            </a:r>
            <a:r>
              <a:rPr lang="en-US" dirty="0"/>
              <a:t>fires an </a:t>
            </a:r>
            <a:r>
              <a:rPr lang="en-US" b="1" dirty="0" err="1"/>
              <a:t>ResultsReceivedEvent</a:t>
            </a:r>
            <a:r>
              <a:rPr lang="en-US" dirty="0"/>
              <a:t> containing the result</a:t>
            </a:r>
            <a:endParaRPr lang="en-US" b="1" dirty="0"/>
          </a:p>
          <a:p>
            <a:pPr marL="365760" lvl="1" indent="0" algn="just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4718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Design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just" rtl="0">
              <a:buNone/>
            </a:pPr>
            <a:r>
              <a:rPr lang="en-US" b="1" dirty="0" err="1" smtClean="0"/>
              <a:t>Ilogic</a:t>
            </a:r>
            <a:r>
              <a:rPr lang="en-US" b="1" dirty="0" smtClean="0"/>
              <a:t> </a:t>
            </a:r>
            <a:r>
              <a:rPr lang="en-US" b="1" dirty="0"/>
              <a:t>Interface</a:t>
            </a:r>
          </a:p>
          <a:p>
            <a:pPr lvl="1" algn="just" rtl="0"/>
            <a:r>
              <a:rPr lang="en-US" dirty="0" smtClean="0"/>
              <a:t>An Interface I created that has </a:t>
            </a:r>
            <a:r>
              <a:rPr lang="en-US" dirty="0" smtClean="0"/>
              <a:t>two methods</a:t>
            </a:r>
          </a:p>
          <a:p>
            <a:pPr lvl="2" algn="just" rtl="0"/>
            <a:r>
              <a:rPr lang="en-US" dirty="0" smtClean="0"/>
              <a:t>query(String </a:t>
            </a:r>
            <a:r>
              <a:rPr lang="en-US" dirty="0" smtClean="0"/>
              <a:t>query</a:t>
            </a:r>
            <a:r>
              <a:rPr lang="en-US" dirty="0" smtClean="0"/>
              <a:t>)</a:t>
            </a:r>
          </a:p>
          <a:p>
            <a:pPr lvl="2" algn="just" rtl="0"/>
            <a:r>
              <a:rPr lang="en-US" dirty="0" err="1" smtClean="0"/>
              <a:t>getNextPage</a:t>
            </a:r>
            <a:r>
              <a:rPr lang="en-US" dirty="0" smtClean="0"/>
              <a:t>()</a:t>
            </a:r>
            <a:endParaRPr lang="en-US" dirty="0" smtClean="0"/>
          </a:p>
          <a:p>
            <a:pPr marL="45720" indent="0" algn="just" rtl="0">
              <a:buNone/>
            </a:pPr>
            <a:r>
              <a:rPr lang="en-US" b="1" dirty="0" err="1" smtClean="0"/>
              <a:t>TwitterLogic</a:t>
            </a:r>
            <a:r>
              <a:rPr lang="en-US" dirty="0" smtClean="0"/>
              <a:t> </a:t>
            </a:r>
            <a:r>
              <a:rPr lang="en-US" dirty="0" smtClean="0"/>
              <a:t>object will implement this </a:t>
            </a:r>
            <a:r>
              <a:rPr lang="en-US" dirty="0" smtClean="0"/>
              <a:t>methods</a:t>
            </a:r>
            <a:endParaRPr lang="en-US" dirty="0" smtClean="0"/>
          </a:p>
          <a:p>
            <a:pPr lvl="1" algn="just" rtl="0"/>
            <a:r>
              <a:rPr lang="en-US" dirty="0" smtClean="0"/>
              <a:t>Whenever query is called </a:t>
            </a:r>
          </a:p>
          <a:p>
            <a:pPr lvl="2" algn="just" rtl="0"/>
            <a:r>
              <a:rPr lang="en-US" dirty="0" smtClean="0"/>
              <a:t>We </a:t>
            </a:r>
            <a:r>
              <a:rPr lang="en-US" dirty="0"/>
              <a:t>Cancel prior </a:t>
            </a:r>
            <a:r>
              <a:rPr lang="en-US" b="1" dirty="0" err="1"/>
              <a:t>TwitterAsyncTasks</a:t>
            </a:r>
            <a:r>
              <a:rPr lang="en-US" dirty="0"/>
              <a:t> started</a:t>
            </a:r>
          </a:p>
          <a:p>
            <a:pPr lvl="2" algn="just" rtl="0"/>
            <a:r>
              <a:rPr lang="en-US" dirty="0"/>
              <a:t>We Start a new </a:t>
            </a:r>
            <a:r>
              <a:rPr lang="en-US" b="1" dirty="0" err="1"/>
              <a:t>TwitterAsyncTask</a:t>
            </a:r>
            <a:r>
              <a:rPr lang="en-US" dirty="0"/>
              <a:t> that receives the query as </a:t>
            </a:r>
            <a:r>
              <a:rPr lang="en-US" dirty="0" smtClean="0"/>
              <a:t>parameter</a:t>
            </a:r>
          </a:p>
          <a:p>
            <a:pPr lvl="1" algn="just" rtl="0"/>
            <a:r>
              <a:rPr lang="en-US" dirty="0" smtClean="0"/>
              <a:t>Whenever </a:t>
            </a:r>
            <a:r>
              <a:rPr lang="en-US" dirty="0" err="1" smtClean="0"/>
              <a:t>getNextPage</a:t>
            </a:r>
            <a:r>
              <a:rPr lang="en-US" dirty="0" smtClean="0"/>
              <a:t> is called</a:t>
            </a:r>
          </a:p>
          <a:p>
            <a:pPr lvl="2" algn="just" rtl="0"/>
            <a:r>
              <a:rPr lang="en-US" dirty="0"/>
              <a:t>We Cancel prior </a:t>
            </a:r>
            <a:r>
              <a:rPr lang="en-US" b="1" dirty="0" err="1"/>
              <a:t>TwitterAsyncTasks</a:t>
            </a:r>
            <a:r>
              <a:rPr lang="en-US" dirty="0"/>
              <a:t> started</a:t>
            </a:r>
          </a:p>
          <a:p>
            <a:pPr lvl="2" algn="just" rtl="0"/>
            <a:r>
              <a:rPr lang="en-US" dirty="0"/>
              <a:t>We Start a new </a:t>
            </a:r>
            <a:r>
              <a:rPr lang="en-US" b="1" dirty="0" err="1"/>
              <a:t>TwitterAsyncTask</a:t>
            </a:r>
            <a:r>
              <a:rPr lang="en-US" dirty="0"/>
              <a:t> that </a:t>
            </a:r>
            <a:r>
              <a:rPr lang="en-US" dirty="0" smtClean="0"/>
              <a:t>gets the next page results</a:t>
            </a:r>
            <a:endParaRPr lang="en-US" dirty="0"/>
          </a:p>
          <a:p>
            <a:pPr lvl="2" algn="just" rtl="0"/>
            <a:endParaRPr lang="en-US" dirty="0"/>
          </a:p>
          <a:p>
            <a:pPr marL="365760" lvl="1" indent="0" algn="just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2633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Design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just" rtl="0">
              <a:buNone/>
            </a:pPr>
            <a:r>
              <a:rPr lang="en-US" b="1" dirty="0" err="1" smtClean="0"/>
              <a:t>TextChangedEvent</a:t>
            </a:r>
            <a:endParaRPr lang="en-US" b="1" dirty="0"/>
          </a:p>
          <a:p>
            <a:pPr algn="just" rtl="0"/>
            <a:r>
              <a:rPr lang="en-US" dirty="0" smtClean="0"/>
              <a:t>The </a:t>
            </a:r>
            <a:r>
              <a:rPr lang="en-US" dirty="0" err="1" smtClean="0"/>
              <a:t>TextChangedEvent</a:t>
            </a:r>
            <a:r>
              <a:rPr lang="en-US" dirty="0" smtClean="0"/>
              <a:t> will be dealt in the UI Thread</a:t>
            </a:r>
          </a:p>
          <a:p>
            <a:pPr lvl="1" algn="just" rtl="0"/>
            <a:r>
              <a:rPr lang="en-US" dirty="0" smtClean="0"/>
              <a:t>Upon receiving it we will call the </a:t>
            </a:r>
            <a:r>
              <a:rPr lang="en-US" dirty="0" err="1" smtClean="0"/>
              <a:t>TwitterAdapter</a:t>
            </a:r>
            <a:r>
              <a:rPr lang="en-US" dirty="0" smtClean="0"/>
              <a:t>- </a:t>
            </a:r>
            <a:r>
              <a:rPr lang="en-US" dirty="0" err="1" smtClean="0"/>
              <a:t>updateResults</a:t>
            </a:r>
            <a:r>
              <a:rPr lang="en-US" dirty="0"/>
              <a:t> </a:t>
            </a:r>
            <a:r>
              <a:rPr lang="en-US" dirty="0" smtClean="0"/>
              <a:t>method with the new text</a:t>
            </a:r>
          </a:p>
          <a:p>
            <a:pPr marL="45720" indent="0" algn="just" rtl="0">
              <a:buNone/>
            </a:pPr>
            <a:r>
              <a:rPr lang="en-US" b="1" dirty="0" err="1" smtClean="0"/>
              <a:t>ResultsReceivedEvent</a:t>
            </a:r>
            <a:endParaRPr lang="en-US" b="1" dirty="0" smtClean="0"/>
          </a:p>
          <a:p>
            <a:pPr lvl="1" algn="just" rtl="0"/>
            <a:r>
              <a:rPr lang="en-US" dirty="0" smtClean="0"/>
              <a:t>Upon receiving it we will update the adapter list containing the tweets and call </a:t>
            </a:r>
            <a:r>
              <a:rPr lang="en-US" dirty="0" err="1" smtClean="0"/>
              <a:t>notifyDataSetChanged</a:t>
            </a:r>
            <a:endParaRPr lang="en-US" dirty="0" smtClean="0"/>
          </a:p>
          <a:p>
            <a:pPr marL="365760" lvl="1" indent="0" algn="just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1770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 rtl="0"/>
            <a:r>
              <a:rPr lang="en-US" dirty="0" smtClean="0"/>
              <a:t>Design- Singleton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just" rtl="0">
              <a:buNone/>
            </a:pPr>
            <a:r>
              <a:rPr lang="en-US" b="1" dirty="0" smtClean="0"/>
              <a:t>Model</a:t>
            </a:r>
            <a:endParaRPr lang="en-US" b="1" dirty="0"/>
          </a:p>
          <a:p>
            <a:pPr algn="just" rtl="0"/>
            <a:r>
              <a:rPr lang="en-US" dirty="0" smtClean="0"/>
              <a:t>The class will be used to save data that we want to have acces</a:t>
            </a:r>
            <a:r>
              <a:rPr lang="en-US" dirty="0" smtClean="0"/>
              <a:t>s to from many places in the code</a:t>
            </a:r>
          </a:p>
          <a:p>
            <a:pPr algn="just" rtl="0"/>
            <a:r>
              <a:rPr lang="en-US" dirty="0" smtClean="0"/>
              <a:t>Also, upon </a:t>
            </a:r>
            <a:r>
              <a:rPr lang="en-US" b="1" dirty="0" err="1" smtClean="0"/>
              <a:t>onConfigurationChanged</a:t>
            </a:r>
            <a:r>
              <a:rPr lang="en-US" b="1" dirty="0" smtClean="0"/>
              <a:t> </a:t>
            </a:r>
            <a:r>
              <a:rPr lang="en-US" dirty="0" smtClean="0"/>
              <a:t>called the data will be preserved and there won’t be a need to reconstruct it</a:t>
            </a:r>
            <a:endParaRPr lang="en-US" b="1" dirty="0" smtClean="0"/>
          </a:p>
          <a:p>
            <a:pPr marL="45720" indent="0" algn="just" rtl="0">
              <a:buNone/>
            </a:pPr>
            <a:r>
              <a:rPr lang="en-US" b="1" dirty="0" err="1" smtClean="0"/>
              <a:t>CommonApplication</a:t>
            </a:r>
            <a:endParaRPr lang="en-US" b="1" dirty="0" smtClean="0"/>
          </a:p>
          <a:p>
            <a:pPr algn="just" rtl="0"/>
            <a:r>
              <a:rPr lang="en-US" dirty="0" smtClean="0"/>
              <a:t>The class general purpose is to give event firing option anywhere in our code</a:t>
            </a:r>
          </a:p>
          <a:p>
            <a:pPr algn="just" rtl="0"/>
            <a:r>
              <a:rPr lang="en-US" dirty="0" smtClean="0"/>
              <a:t>The events fired are fired from a secondary thread, so that they won’t get in the way of the main thread and hurt UI running operations</a:t>
            </a:r>
            <a:endParaRPr lang="en-US" dirty="0" smtClean="0"/>
          </a:p>
          <a:p>
            <a:pPr algn="just" rtl="0"/>
            <a:endParaRPr lang="en-US" dirty="0" smtClean="0"/>
          </a:p>
          <a:p>
            <a:pPr marL="365760" lvl="1" indent="0" algn="just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2817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Design – main obstacles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0"/>
            <a:r>
              <a:rPr lang="en-US" dirty="0" smtClean="0"/>
              <a:t>Working with Twitter API 1.1, I decided to work with Twitter4J</a:t>
            </a:r>
          </a:p>
          <a:p>
            <a:pPr lvl="1" algn="just" rtl="0"/>
            <a:r>
              <a:rPr lang="en-US" dirty="0" smtClean="0"/>
              <a:t>The reason was that since version 1.1 we need some form of authentication</a:t>
            </a:r>
          </a:p>
          <a:p>
            <a:pPr lvl="1" algn="just" rtl="0"/>
            <a:r>
              <a:rPr lang="en-US" dirty="0" smtClean="0"/>
              <a:t>I first created a sandbox regular java project to see that everything is working</a:t>
            </a:r>
          </a:p>
          <a:p>
            <a:pPr lvl="1" algn="just" rtl="0"/>
            <a:r>
              <a:rPr lang="en-US" dirty="0" smtClean="0"/>
              <a:t>After seeing that I merged it into my Android </a:t>
            </a:r>
            <a:r>
              <a:rPr lang="en-US" dirty="0" smtClean="0"/>
              <a:t>project</a:t>
            </a:r>
          </a:p>
          <a:p>
            <a:pPr lvl="1" algn="just" rtl="0"/>
            <a:r>
              <a:rPr lang="en-US" dirty="0" smtClean="0"/>
              <a:t>Upon finishing the project I realized the GC was working really hard – the reason was the Twitter4J library(used the DDMS Allocation Tracker)</a:t>
            </a:r>
            <a:endParaRPr lang="en-US" dirty="0" smtClean="0"/>
          </a:p>
          <a:p>
            <a:pPr algn="just" rtl="0"/>
            <a:r>
              <a:rPr lang="en-US" dirty="0" smtClean="0"/>
              <a:t>Multithreading</a:t>
            </a:r>
          </a:p>
          <a:p>
            <a:pPr lvl="1" algn="just" rtl="0"/>
            <a:r>
              <a:rPr lang="en-US" dirty="0" smtClean="0"/>
              <a:t>Since every call we make to the API happens Asynchronous I had to make sure that prior calls won’t overlap newer ones</a:t>
            </a:r>
          </a:p>
        </p:txBody>
      </p:sp>
    </p:spTree>
    <p:extLst>
      <p:ext uri="{BB962C8B-B14F-4D97-AF65-F5344CB8AC3E}">
        <p14:creationId xmlns:p14="http://schemas.microsoft.com/office/powerpoint/2010/main" val="177939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ProjectPlan_TP103417270" id="{430C93F6-DE8D-4C0A-B599-F76F5F848933}" vid="{D6418C82-E84C-40E4-B61E-7AE9BA32DBE3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3149403-D037-43A9-A21D-FD77B99076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מצגת של תוכנית פרוייקט עסקי (מסך רחב)</Template>
  <TotalTime>0</TotalTime>
  <Words>589</Words>
  <Application>Microsoft Office PowerPoint</Application>
  <PresentationFormat>מסך רחב</PresentationFormat>
  <Paragraphs>65</Paragraphs>
  <Slides>9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3" baseType="lpstr">
      <vt:lpstr>Arial</vt:lpstr>
      <vt:lpstr>Tahoma</vt:lpstr>
      <vt:lpstr>Wingdings</vt:lpstr>
      <vt:lpstr>Banded Design Blue 16x9</vt:lpstr>
      <vt:lpstr>EveryTweet</vt:lpstr>
      <vt:lpstr>EveryTweet</vt:lpstr>
      <vt:lpstr>Twitter App</vt:lpstr>
      <vt:lpstr>Design</vt:lpstr>
      <vt:lpstr>Design</vt:lpstr>
      <vt:lpstr>Design</vt:lpstr>
      <vt:lpstr>Design</vt:lpstr>
      <vt:lpstr>Design- Singleton</vt:lpstr>
      <vt:lpstr>Design – main obstacles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2013-07-10T15:46:31Z</dcterms:created>
  <dcterms:modified xsi:type="dcterms:W3CDTF">2013-07-13T06:41:31Z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TC034172719991</vt:lpwstr>
  </property>
</Properties>
</file>