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B20B-99CB-7BBB-CADD-83F55CA6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0E20F-8685-FACF-39DF-D3EE20E9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C1FC9-7E39-CC16-7909-3C4FD91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9D3-1E43-23FF-E437-4DF51BED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F0417-3F6C-092A-C054-8F5AB28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26123-06B9-19B7-20E7-A9A9172F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1DB14C-1556-945E-2C4E-61C8F65B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DA87E-C5DE-6A11-19A5-47BCACBE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2DA88-47B1-B5C1-750E-22658F6C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69CB5-AE3A-1B28-70F2-D10C83D1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0B74CA-3B29-67D8-A19B-6C0A8061F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E91A1-6C43-30AE-7F2A-9A3F0773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1DDAC-A4F7-7659-5660-87004CFB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DCA90-0CD5-33B4-5504-C3752A1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008AA-C80B-C48F-5298-03F1FB9A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8E214-053D-B2FF-CADA-DEB625C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3EAAA-8190-EA3C-CE3F-A3B0570A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B4B4D-84A9-2873-6A91-B98A1AE8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F0CF9-DBE4-2834-5A16-850D4B17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2689B-F46A-7653-1081-F5EBE7BD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0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8A73C-8D15-0CA5-52C4-D7F95C13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CC9B9-78D0-8270-E585-CC11D364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DF15CA-7463-B7BB-425D-82BF1C16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C2366-D24C-7222-3255-9BF315A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E21DB-8D0F-2312-530C-6717E5F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D105-B73C-CA64-114F-5832692A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8A45-D4FA-DF23-117A-9252DEF62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6D6F0F-1146-290B-2C70-617FFDB6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4CC6C-566A-283C-75B2-39E5784F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AFD0E-5021-A93A-6FFD-5F3DBE3C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911C41-D156-EBCF-863B-79028DB1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27A9-2073-592B-9CF7-F0E0DEB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F1B14-BB51-EE4E-41A8-65345AAB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C2A552-9981-5FB4-92D2-BA8B3390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6262CA-A7D1-C337-6FCA-3D6FF88E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795A65-B188-7B37-DE3B-476C8494A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9A244-C308-0F8C-33F6-81D672D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4D8692-0995-F743-F2D6-292790E9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239E8A-E773-2243-C254-EFB4B2CB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243C-A7CA-33B0-F210-545D4E46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FDAF99-61E8-69E3-9166-DB4F9B0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25388F-ECDC-617E-9B09-E72E9753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C2C4AD-ECD0-D6AB-5A44-DD151F6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6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F27B3F-0FFB-4209-F387-47143ED0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189E2D-1F68-C02B-702F-14BF092C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351678-5401-7981-6402-BA2EC5C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1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88B0F-980F-9708-035C-C8169C58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04CCB-830B-C41C-56EA-474BF8FC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1FDED-77E8-1E7E-2A38-EDC83755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40FB39-3360-8033-7C6E-5CFC9E2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5BA6D-5479-8FAC-DA63-ACF6047F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56F804-E7AD-647C-97FC-72DF87D7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22983-0880-05A8-C629-8DF69C6B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52A097-29C1-3AE5-1278-85F6E5616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DCDA1-A0F8-D2F0-0F3E-F0829F8C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39454-D443-8926-AAE0-8B70D1AD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A3B3C6-7CDE-B449-8F56-6C8960B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BE125-C60D-0351-2B6C-A081065D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97D-1821-A691-35C5-DA3A749A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7DD58-9A96-9CEC-DE71-0B78B2A9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ECAE9-C77A-F533-E76A-E395AED4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6881-8F40-4193-BC0F-D959B67952D1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8B2BF-E399-2998-3036-187CB1DBE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B56D3-C27E-67B7-390C-1F7F1CB01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0B9638-7FE7-9B1E-F2E9-997658D1736E}"/>
              </a:ext>
            </a:extLst>
          </p:cNvPr>
          <p:cNvSpPr/>
          <p:nvPr/>
        </p:nvSpPr>
        <p:spPr>
          <a:xfrm>
            <a:off x="740536" y="1230057"/>
            <a:ext cx="7038110" cy="706582"/>
          </a:xfrm>
          <a:prstGeom prst="rect">
            <a:avLst/>
          </a:prstGeom>
          <a:solidFill>
            <a:srgbClr val="1359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C041BDAD-22A7-9265-8B45-FA309758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1" y="643466"/>
            <a:ext cx="360000" cy="360000"/>
          </a:xfrm>
          <a:prstGeom prst="rect">
            <a:avLst/>
          </a:prstGeom>
        </p:spPr>
      </p:pic>
      <p:pic>
        <p:nvPicPr>
          <p:cNvPr id="15" name="Gráfico 14" descr="Entrar com preenchimento sólido">
            <a:extLst>
              <a:ext uri="{FF2B5EF4-FFF2-40B4-BE49-F238E27FC236}">
                <a16:creationId xmlns:a16="http://schemas.microsoft.com/office/drawing/2014/main" id="{EA5A753A-CEDC-D74A-DA99-AED494DE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621" y="643466"/>
            <a:ext cx="360000" cy="360000"/>
          </a:xfrm>
          <a:prstGeom prst="rect">
            <a:avLst/>
          </a:prstGeom>
        </p:spPr>
      </p:pic>
      <p:pic>
        <p:nvPicPr>
          <p:cNvPr id="7" name="Gráfico 6" descr="Dinheiro com preenchimento sólido">
            <a:extLst>
              <a:ext uri="{FF2B5EF4-FFF2-40B4-BE49-F238E27FC236}">
                <a16:creationId xmlns:a16="http://schemas.microsoft.com/office/drawing/2014/main" id="{265F04C0-C82D-98DA-BEA9-411DA10BC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7921" y="660108"/>
            <a:ext cx="360000" cy="360000"/>
          </a:xfrm>
          <a:prstGeom prst="rect">
            <a:avLst/>
          </a:prstGeom>
        </p:spPr>
      </p:pic>
      <p:pic>
        <p:nvPicPr>
          <p:cNvPr id="11" name="Gráfico 10" descr="Configurações com preenchimento sólido">
            <a:extLst>
              <a:ext uri="{FF2B5EF4-FFF2-40B4-BE49-F238E27FC236}">
                <a16:creationId xmlns:a16="http://schemas.microsoft.com/office/drawing/2014/main" id="{F1EBC031-C31B-90EF-488C-A9890695E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1951" y="643466"/>
            <a:ext cx="360000" cy="360000"/>
          </a:xfrm>
          <a:prstGeom prst="rect">
            <a:avLst/>
          </a:prstGeom>
        </p:spPr>
      </p:pic>
      <p:pic>
        <p:nvPicPr>
          <p:cNvPr id="13" name="Gráfico 12" descr="Início com preenchimento sólido">
            <a:extLst>
              <a:ext uri="{FF2B5EF4-FFF2-40B4-BE49-F238E27FC236}">
                <a16:creationId xmlns:a16="http://schemas.microsoft.com/office/drawing/2014/main" id="{A31D6319-9C68-B5C5-8F2F-94B891F7C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6251" y="648153"/>
            <a:ext cx="360000" cy="360000"/>
          </a:xfrm>
          <a:prstGeom prst="rect">
            <a:avLst/>
          </a:prstGeom>
        </p:spPr>
      </p:pic>
      <p:pic>
        <p:nvPicPr>
          <p:cNvPr id="5" name="Gráfico 4" descr="Cofrinho com preenchimento sólido">
            <a:extLst>
              <a:ext uri="{FF2B5EF4-FFF2-40B4-BE49-F238E27FC236}">
                <a16:creationId xmlns:a16="http://schemas.microsoft.com/office/drawing/2014/main" id="{946AD572-F75D-61AE-D049-E90F863360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9591" y="643466"/>
            <a:ext cx="360000" cy="360000"/>
          </a:xfrm>
          <a:prstGeom prst="rect">
            <a:avLst/>
          </a:prstGeom>
        </p:spPr>
      </p:pic>
      <p:pic>
        <p:nvPicPr>
          <p:cNvPr id="3" name="Gráfico 2" descr="Usuário com preenchimento sólido">
            <a:extLst>
              <a:ext uri="{FF2B5EF4-FFF2-40B4-BE49-F238E27FC236}">
                <a16:creationId xmlns:a16="http://schemas.microsoft.com/office/drawing/2014/main" id="{822C3203-BD16-3335-E881-1762CD03D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281" y="1403348"/>
            <a:ext cx="360000" cy="360000"/>
          </a:xfrm>
          <a:prstGeom prst="rect">
            <a:avLst/>
          </a:prstGeom>
        </p:spPr>
      </p:pic>
      <p:pic>
        <p:nvPicPr>
          <p:cNvPr id="4" name="Gráfico 3" descr="Entrar com preenchimento sólido">
            <a:extLst>
              <a:ext uri="{FF2B5EF4-FFF2-40B4-BE49-F238E27FC236}">
                <a16:creationId xmlns:a16="http://schemas.microsoft.com/office/drawing/2014/main" id="{17BDBFCB-F981-0996-37F7-EC4477F216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53621" y="1403348"/>
            <a:ext cx="360000" cy="360000"/>
          </a:xfrm>
          <a:prstGeom prst="rect">
            <a:avLst/>
          </a:prstGeom>
        </p:spPr>
      </p:pic>
      <p:pic>
        <p:nvPicPr>
          <p:cNvPr id="6" name="Gráfico 5" descr="Dinheiro com preenchimento sólido">
            <a:extLst>
              <a:ext uri="{FF2B5EF4-FFF2-40B4-BE49-F238E27FC236}">
                <a16:creationId xmlns:a16="http://schemas.microsoft.com/office/drawing/2014/main" id="{FBBD86D8-31CE-B6D7-B04B-86A315C193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07921" y="1419990"/>
            <a:ext cx="360000" cy="360000"/>
          </a:xfrm>
          <a:prstGeom prst="rect">
            <a:avLst/>
          </a:prstGeom>
        </p:spPr>
      </p:pic>
      <p:pic>
        <p:nvPicPr>
          <p:cNvPr id="8" name="Gráfico 7" descr="Configurações com preenchimento sólido">
            <a:extLst>
              <a:ext uri="{FF2B5EF4-FFF2-40B4-BE49-F238E27FC236}">
                <a16:creationId xmlns:a16="http://schemas.microsoft.com/office/drawing/2014/main" id="{43355C21-F09B-06A2-B2BF-E1A6396E44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61951" y="1403348"/>
            <a:ext cx="360000" cy="360000"/>
          </a:xfrm>
          <a:prstGeom prst="rect">
            <a:avLst/>
          </a:prstGeom>
        </p:spPr>
      </p:pic>
      <p:pic>
        <p:nvPicPr>
          <p:cNvPr id="10" name="Gráfico 9" descr="Início com preenchimento sólido">
            <a:extLst>
              <a:ext uri="{FF2B5EF4-FFF2-40B4-BE49-F238E27FC236}">
                <a16:creationId xmlns:a16="http://schemas.microsoft.com/office/drawing/2014/main" id="{B197D5BA-C380-284C-9FC6-FCB4231823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16251" y="1408035"/>
            <a:ext cx="360000" cy="360000"/>
          </a:xfrm>
          <a:prstGeom prst="rect">
            <a:avLst/>
          </a:prstGeom>
        </p:spPr>
      </p:pic>
      <p:pic>
        <p:nvPicPr>
          <p:cNvPr id="12" name="Gráfico 11" descr="Cofrinho com preenchimento sólido">
            <a:extLst>
              <a:ext uri="{FF2B5EF4-FFF2-40B4-BE49-F238E27FC236}">
                <a16:creationId xmlns:a16="http://schemas.microsoft.com/office/drawing/2014/main" id="{F8D2A6D5-2021-4205-71E5-CED967699AA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99591" y="1403348"/>
            <a:ext cx="360000" cy="360000"/>
          </a:xfrm>
          <a:prstGeom prst="rect">
            <a:avLst/>
          </a:prstGeom>
        </p:spPr>
      </p:pic>
      <p:pic>
        <p:nvPicPr>
          <p:cNvPr id="16" name="Gráfico 15" descr="Gráfico de barras com tendência ascendente com preenchimento sólido">
            <a:extLst>
              <a:ext uri="{FF2B5EF4-FFF2-40B4-BE49-F238E27FC236}">
                <a16:creationId xmlns:a16="http://schemas.microsoft.com/office/drawing/2014/main" id="{F9F93CFB-817A-5EAF-7B8C-CE95875CF6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82931" y="660108"/>
            <a:ext cx="360000" cy="360000"/>
          </a:xfrm>
          <a:prstGeom prst="rect">
            <a:avLst/>
          </a:prstGeom>
        </p:spPr>
      </p:pic>
      <p:pic>
        <p:nvPicPr>
          <p:cNvPr id="18" name="Gráfico 17" descr="Gráfico de tendência descendente com preenchimento sólido">
            <a:extLst>
              <a:ext uri="{FF2B5EF4-FFF2-40B4-BE49-F238E27FC236}">
                <a16:creationId xmlns:a16="http://schemas.microsoft.com/office/drawing/2014/main" id="{A9758131-A1C1-562C-8238-555AA86CDA8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91261" y="660108"/>
            <a:ext cx="360000" cy="360000"/>
          </a:xfrm>
          <a:prstGeom prst="rect">
            <a:avLst/>
          </a:prstGeom>
        </p:spPr>
      </p:pic>
      <p:pic>
        <p:nvPicPr>
          <p:cNvPr id="19" name="Gráfico 18" descr="Gráfico de barras com tendência ascendente com preenchimento sólido">
            <a:extLst>
              <a:ext uri="{FF2B5EF4-FFF2-40B4-BE49-F238E27FC236}">
                <a16:creationId xmlns:a16="http://schemas.microsoft.com/office/drawing/2014/main" id="{F632E251-1E1E-CAB0-C30B-88542901D68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44357" y="1419990"/>
            <a:ext cx="360000" cy="360000"/>
          </a:xfrm>
          <a:prstGeom prst="rect">
            <a:avLst/>
          </a:prstGeom>
        </p:spPr>
      </p:pic>
      <p:pic>
        <p:nvPicPr>
          <p:cNvPr id="20" name="Gráfico 19" descr="Gráfico de tendência descendente com preenchimento sólido">
            <a:extLst>
              <a:ext uri="{FF2B5EF4-FFF2-40B4-BE49-F238E27FC236}">
                <a16:creationId xmlns:a16="http://schemas.microsoft.com/office/drawing/2014/main" id="{0F9A4CB3-EF77-AC73-9E93-2EAECD90006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1249" y="141999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7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Eladio Lima Magalhães Júnior</dc:creator>
  <cp:lastModifiedBy>Eladio Lima Magalhães Júnior</cp:lastModifiedBy>
  <cp:revision>3</cp:revision>
  <dcterms:created xsi:type="dcterms:W3CDTF">2024-03-10T16:24:39Z</dcterms:created>
  <dcterms:modified xsi:type="dcterms:W3CDTF">2024-03-10T20:31:05Z</dcterms:modified>
</cp:coreProperties>
</file>