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CAC0D-FBBF-7964-81D4-D46372B1E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4E313A-A601-20CA-8892-19EF3689E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54EA95-5D69-333D-F8F6-20C529F8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F17-2EF8-457A-B5EC-70C7DC02E141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F2C2CD-53E4-A542-5D9F-4F1B6132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00F789-DA52-4C83-4AD4-F96443B7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CA89-D6EC-4E27-9035-ED124657A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15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F05A9-4ADC-8EB6-4C5B-2010A394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2A234F-E916-3D98-5475-26CFC26BD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250F85-6477-862A-FEC8-F09CEA94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F17-2EF8-457A-B5EC-70C7DC02E141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ED0DE-1187-953F-7B86-189F84F3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31BDFB-AB6A-5F12-F102-7ECFA196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CA89-D6EC-4E27-9035-ED124657A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23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EA4280-810B-9FEA-86C2-0B1438D39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3060C8D-2D26-6226-E212-B88FF1309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925080-ACCF-5E80-D2D3-A89D03B6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F17-2EF8-457A-B5EC-70C7DC02E141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8D3E35-58DA-409C-2DC7-57CB18CF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0BBBF8-EA06-9242-5FE8-E65FD642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CA89-D6EC-4E27-9035-ED124657A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38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2CC89-1A67-F910-D396-A1ABD575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87BB7F-0E6C-527C-66E9-39B3ED176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7FF3F0-8CE8-5AC8-6C8E-19735CD7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F17-2EF8-457A-B5EC-70C7DC02E141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5ED3E5-6FD7-FF97-F651-0A2A83AE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534117-52EB-A851-091E-28E59805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CA89-D6EC-4E27-9035-ED124657A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24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04B6A-CD66-FA71-5AAA-770C39C4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E2F598-32E5-276C-296E-CC7620899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7FC96B-6724-C651-F026-25FA92C3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F17-2EF8-457A-B5EC-70C7DC02E141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850455-AEA4-E170-872A-0BFBA3E5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114689-759E-441A-E09B-3B8A0389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CA89-D6EC-4E27-9035-ED124657A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29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AAB3F-793E-D1F2-A286-8E1A834A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D4BFDC-6274-FD04-44FC-24B7BD98F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67D476-FAD4-7C48-4BDE-AFA28EB66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12F746-109E-E9FC-0DBA-566FC097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F17-2EF8-457A-B5EC-70C7DC02E141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AD3158-7AAD-49F6-4F19-F389595E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2A0AFA-479A-5F7A-9048-0DBD9783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CA89-D6EC-4E27-9035-ED124657A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7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7AD34-6CA8-FB3F-1F99-EF37B861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13E10D-0A8F-7884-467D-C69ADA79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DB799C-6128-AE44-C006-9E27F1E11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6ADE61-C81A-1CF1-E514-D8D2E141D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449061-826E-B17C-8BE2-6D5E9E0D1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B4CC51-7CA2-DDAD-0393-E8F718DF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F17-2EF8-457A-B5EC-70C7DC02E141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80ECB7-17C0-0EBB-4D2B-3D6B13BD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4598C4-16DC-FCDE-5CCC-080DC89C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CA89-D6EC-4E27-9035-ED124657A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5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848CA-B8F1-5D39-3D58-7514417E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6E80D4-DA6C-DEF9-49E9-3C055943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F17-2EF8-457A-B5EC-70C7DC02E141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2CC53F-421F-928D-F509-616CED9A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BE448A-6877-EB56-F799-72BF4DD5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CA89-D6EC-4E27-9035-ED124657A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63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BEB1F7-FEB4-8FA0-16A7-D6D0D011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F17-2EF8-457A-B5EC-70C7DC02E141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902E3A-D038-7E61-6F5F-EFC032F2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878415-D230-676E-0B1D-973E73F1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CA89-D6EC-4E27-9035-ED124657A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62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A93D2-53C8-076F-301E-9A4EBD82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703F6C-848E-740B-F432-305075494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8118CA-5FF6-174E-5953-AC302E703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F4F566-BB9D-03C3-FF37-E35991E8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F17-2EF8-457A-B5EC-70C7DC02E141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87A58C-F76C-52B6-8C18-2EA59A80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5DEA66-21C8-E660-A433-FE98700C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CA89-D6EC-4E27-9035-ED124657A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58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55133-40B3-B4F8-C22C-2ACC5CB0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DD3D0EA-4F60-9DB9-7D35-A127FADD8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1A4510-86B8-4225-52FF-EADE95431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9D68C4-2812-542D-9DE3-E7457FDD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F17-2EF8-457A-B5EC-70C7DC02E141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0A1A16-2F15-9CD1-9ADF-9EEC6C75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357CC9-CD49-1D63-4255-622D9483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CA89-D6EC-4E27-9035-ED124657A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25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E40CA0-DAD7-9C2F-EE94-9BEF9C83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EEEBCB-3616-ABED-D899-3CD81DBF9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1FB81C-F1B5-EB54-8354-5A5857FC8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7B9F17-2EF8-457A-B5EC-70C7DC02E141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425758-B9B0-2906-4075-669B868BD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88D722-CBE2-F78A-8371-FA35DB7EA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07CA89-D6EC-4E27-9035-ED124657A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29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Blockchain estrutura de tópicos">
            <a:extLst>
              <a:ext uri="{FF2B5EF4-FFF2-40B4-BE49-F238E27FC236}">
                <a16:creationId xmlns:a16="http://schemas.microsoft.com/office/drawing/2014/main" id="{9717F8EB-1B09-7531-3399-FE2C8525D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2525" y="2028825"/>
            <a:ext cx="914400" cy="914400"/>
          </a:xfrm>
          <a:prstGeom prst="rect">
            <a:avLst/>
          </a:prstGeom>
        </p:spPr>
      </p:pic>
      <p:pic>
        <p:nvPicPr>
          <p:cNvPr id="7" name="Gráfico 6" descr="Químicos estrutura de tópicos">
            <a:extLst>
              <a:ext uri="{FF2B5EF4-FFF2-40B4-BE49-F238E27FC236}">
                <a16:creationId xmlns:a16="http://schemas.microsoft.com/office/drawing/2014/main" id="{D5289D4B-5F75-B91C-D3FB-894F98C94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4600" y="883425"/>
            <a:ext cx="914400" cy="914400"/>
          </a:xfrm>
          <a:prstGeom prst="rect">
            <a:avLst/>
          </a:prstGeom>
        </p:spPr>
      </p:pic>
      <p:grpSp>
        <p:nvGrpSpPr>
          <p:cNvPr id="18" name="Agrupar 17">
            <a:extLst>
              <a:ext uri="{FF2B5EF4-FFF2-40B4-BE49-F238E27FC236}">
                <a16:creationId xmlns:a16="http://schemas.microsoft.com/office/drawing/2014/main" id="{9F1DF4D2-6051-E30F-D69B-DD154660D64E}"/>
              </a:ext>
            </a:extLst>
          </p:cNvPr>
          <p:cNvGrpSpPr/>
          <p:nvPr/>
        </p:nvGrpSpPr>
        <p:grpSpPr>
          <a:xfrm>
            <a:off x="4799486" y="2891875"/>
            <a:ext cx="1739391" cy="1739391"/>
            <a:chOff x="4799486" y="2891875"/>
            <a:chExt cx="1739391" cy="1739391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9BB9302-C8DD-45AA-6253-DE88DA9CE4AA}"/>
                </a:ext>
              </a:extLst>
            </p:cNvPr>
            <p:cNvSpPr/>
            <p:nvPr/>
          </p:nvSpPr>
          <p:spPr>
            <a:xfrm>
              <a:off x="4799486" y="2891875"/>
              <a:ext cx="1739391" cy="17393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E46E4DC-CD44-4594-5550-D6948B6F019C}"/>
                </a:ext>
              </a:extLst>
            </p:cNvPr>
            <p:cNvSpPr txBox="1"/>
            <p:nvPr/>
          </p:nvSpPr>
          <p:spPr>
            <a:xfrm>
              <a:off x="4986846" y="3121164"/>
              <a:ext cx="1364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HubFast</a:t>
              </a:r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72FE3166-E7F2-0732-5BE2-B4A6D1D471EC}"/>
                </a:ext>
              </a:extLst>
            </p:cNvPr>
            <p:cNvGrpSpPr/>
            <p:nvPr/>
          </p:nvGrpSpPr>
          <p:grpSpPr>
            <a:xfrm>
              <a:off x="5126116" y="3438525"/>
              <a:ext cx="988934" cy="1008765"/>
              <a:chOff x="3819525" y="4555066"/>
              <a:chExt cx="988934" cy="1008765"/>
            </a:xfrm>
            <a:solidFill>
              <a:schemeClr val="bg1"/>
            </a:solidFill>
          </p:grpSpPr>
          <p:pic>
            <p:nvPicPr>
              <p:cNvPr id="9" name="Gráfico 8" descr="Germe estrutura de tópicos">
                <a:extLst>
                  <a:ext uri="{FF2B5EF4-FFF2-40B4-BE49-F238E27FC236}">
                    <a16:creationId xmlns:a16="http://schemas.microsoft.com/office/drawing/2014/main" id="{9C22020D-F821-1D46-DF96-3F997C6E7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819525" y="4841400"/>
                <a:ext cx="582505" cy="582505"/>
              </a:xfrm>
              <a:prstGeom prst="rect">
                <a:avLst/>
              </a:prstGeom>
            </p:spPr>
          </p:pic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70A5B29-9840-2FA9-2DA1-265CDC5E2AE6}"/>
                  </a:ext>
                </a:extLst>
              </p:cNvPr>
              <p:cNvSpPr txBox="1"/>
              <p:nvPr/>
            </p:nvSpPr>
            <p:spPr>
              <a:xfrm>
                <a:off x="3927073" y="5019066"/>
                <a:ext cx="3674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>
                    <a:solidFill>
                      <a:schemeClr val="bg1"/>
                    </a:solidFill>
                  </a:rPr>
                  <a:t>API</a:t>
                </a:r>
              </a:p>
            </p:txBody>
          </p:sp>
          <p:pic>
            <p:nvPicPr>
              <p:cNvPr id="13" name="Gráfico 12" descr="Germe estrutura de tópicos">
                <a:extLst>
                  <a:ext uri="{FF2B5EF4-FFF2-40B4-BE49-F238E27FC236}">
                    <a16:creationId xmlns:a16="http://schemas.microsoft.com/office/drawing/2014/main" id="{235EFAFB-B53A-98BD-C852-30B6231F7D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145502" y="4555066"/>
                <a:ext cx="582505" cy="582505"/>
              </a:xfrm>
              <a:prstGeom prst="rect">
                <a:avLst/>
              </a:prstGeom>
            </p:spPr>
          </p:pic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C9F8419-6A3A-C5D6-C833-49A72F53F7AC}"/>
                  </a:ext>
                </a:extLst>
              </p:cNvPr>
              <p:cNvSpPr txBox="1"/>
              <p:nvPr/>
            </p:nvSpPr>
            <p:spPr>
              <a:xfrm>
                <a:off x="4253050" y="4732732"/>
                <a:ext cx="3674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>
                    <a:solidFill>
                      <a:schemeClr val="bg1"/>
                    </a:solidFill>
                  </a:rPr>
                  <a:t>API</a:t>
                </a:r>
              </a:p>
            </p:txBody>
          </p:sp>
          <p:pic>
            <p:nvPicPr>
              <p:cNvPr id="15" name="Gráfico 14" descr="Germe estrutura de tópicos">
                <a:extLst>
                  <a:ext uri="{FF2B5EF4-FFF2-40B4-BE49-F238E27FC236}">
                    <a16:creationId xmlns:a16="http://schemas.microsoft.com/office/drawing/2014/main" id="{8C3169B2-550C-F54D-7A9E-05C1E9E4DF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225954" y="4981326"/>
                <a:ext cx="582505" cy="582505"/>
              </a:xfrm>
              <a:prstGeom prst="rect">
                <a:avLst/>
              </a:prstGeom>
            </p:spPr>
          </p:pic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51555F6-564D-ECA3-8D10-E4B8EA61FE06}"/>
                  </a:ext>
                </a:extLst>
              </p:cNvPr>
              <p:cNvSpPr txBox="1"/>
              <p:nvPr/>
            </p:nvSpPr>
            <p:spPr>
              <a:xfrm>
                <a:off x="4333502" y="5158992"/>
                <a:ext cx="3674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>
                    <a:solidFill>
                      <a:schemeClr val="bg1"/>
                    </a:solidFill>
                  </a:rPr>
                  <a:t>API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42960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ELADIO LIMA MAGALHAES JUNIOR</dc:creator>
  <cp:lastModifiedBy>ELADIO LIMA MAGALHAES JUNIOR</cp:lastModifiedBy>
  <cp:revision>1</cp:revision>
  <dcterms:created xsi:type="dcterms:W3CDTF">2024-08-14T16:55:08Z</dcterms:created>
  <dcterms:modified xsi:type="dcterms:W3CDTF">2024-08-14T17:20:25Z</dcterms:modified>
</cp:coreProperties>
</file>