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B3"/>
    <a:srgbClr val="FAFAFA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6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6B98-EA24-9343-82BA-F6DBA600493E}" type="datetimeFigureOut">
              <a:rPr lang="es-ES" smtClean="0"/>
              <a:t>01/06/13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1DC9-A022-3A45-AF8D-E298B1E4B9D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022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6B98-EA24-9343-82BA-F6DBA600493E}" type="datetimeFigureOut">
              <a:rPr lang="es-ES" smtClean="0"/>
              <a:t>01/06/13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1DC9-A022-3A45-AF8D-E298B1E4B9D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000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6B98-EA24-9343-82BA-F6DBA600493E}" type="datetimeFigureOut">
              <a:rPr lang="es-ES" smtClean="0"/>
              <a:t>01/06/13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1DC9-A022-3A45-AF8D-E298B1E4B9D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08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6B98-EA24-9343-82BA-F6DBA600493E}" type="datetimeFigureOut">
              <a:rPr lang="es-ES" smtClean="0"/>
              <a:t>01/06/13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1DC9-A022-3A45-AF8D-E298B1E4B9D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488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6B98-EA24-9343-82BA-F6DBA600493E}" type="datetimeFigureOut">
              <a:rPr lang="es-ES" smtClean="0"/>
              <a:t>01/06/13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1DC9-A022-3A45-AF8D-E298B1E4B9D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883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6B98-EA24-9343-82BA-F6DBA600493E}" type="datetimeFigureOut">
              <a:rPr lang="es-ES" smtClean="0"/>
              <a:t>01/06/13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1DC9-A022-3A45-AF8D-E298B1E4B9D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00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6B98-EA24-9343-82BA-F6DBA600493E}" type="datetimeFigureOut">
              <a:rPr lang="es-ES" smtClean="0"/>
              <a:t>01/06/13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1DC9-A022-3A45-AF8D-E298B1E4B9D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04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6B98-EA24-9343-82BA-F6DBA600493E}" type="datetimeFigureOut">
              <a:rPr lang="es-ES" smtClean="0"/>
              <a:t>01/06/13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1DC9-A022-3A45-AF8D-E298B1E4B9D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36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6B98-EA24-9343-82BA-F6DBA600493E}" type="datetimeFigureOut">
              <a:rPr lang="es-ES" smtClean="0"/>
              <a:t>01/06/13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1DC9-A022-3A45-AF8D-E298B1E4B9D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74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6B98-EA24-9343-82BA-F6DBA600493E}" type="datetimeFigureOut">
              <a:rPr lang="es-ES" smtClean="0"/>
              <a:t>01/06/13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1DC9-A022-3A45-AF8D-E298B1E4B9D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19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6B98-EA24-9343-82BA-F6DBA600493E}" type="datetimeFigureOut">
              <a:rPr lang="es-ES" smtClean="0"/>
              <a:t>01/06/13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1DC9-A022-3A45-AF8D-E298B1E4B9D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523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56B98-EA24-9343-82BA-F6DBA600493E}" type="datetimeFigureOut">
              <a:rPr lang="es-ES" smtClean="0"/>
              <a:t>01/06/13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01DC9-A022-3A45-AF8D-E298B1E4B9D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798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3143150" y="602901"/>
            <a:ext cx="3335588" cy="551590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3502367" y="841549"/>
            <a:ext cx="262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TABLA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61245" y="903009"/>
            <a:ext cx="2822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100" dirty="0" smtClean="0"/>
              <a:t>01/01/2013 a 01/02/2013</a:t>
            </a:r>
            <a:endParaRPr lang="es-ES" sz="11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089328"/>
              </p:ext>
            </p:extLst>
          </p:nvPr>
        </p:nvGraphicFramePr>
        <p:xfrm>
          <a:off x="3245783" y="1397000"/>
          <a:ext cx="3143150" cy="326897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14315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Rutinas</a:t>
                      </a:r>
                      <a:r>
                        <a:rPr lang="es-ES" baseline="0" dirty="0" smtClean="0"/>
                        <a:t>: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Rutina 1</a:t>
                      </a:r>
                    </a:p>
                    <a:p>
                      <a:r>
                        <a:rPr lang="es-ES" sz="1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Ult</a:t>
                      </a:r>
                      <a:r>
                        <a:rPr lang="es-E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Ejecución: 02/01/13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Rutina 2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Ult</a:t>
                      </a:r>
                      <a:r>
                        <a:rPr lang="es-E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Ejecución: 03/01/13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Rutina 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Rutina</a:t>
                      </a:r>
                      <a:r>
                        <a:rPr lang="es-ES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4</a:t>
                      </a:r>
                      <a:endParaRPr lang="es-ES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Rutina 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Rutina 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Rutina 7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Botón de acción: Información 11">
            <a:hlinkClick r:id="" action="ppaction://noaction" highlightClick="1"/>
          </p:cNvPr>
          <p:cNvSpPr/>
          <p:nvPr/>
        </p:nvSpPr>
        <p:spPr>
          <a:xfrm>
            <a:off x="6042545" y="1860013"/>
            <a:ext cx="256584" cy="282209"/>
          </a:xfrm>
          <a:prstGeom prst="actionButtonInform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 a la derecha con bandas 12"/>
          <p:cNvSpPr/>
          <p:nvPr/>
        </p:nvSpPr>
        <p:spPr>
          <a:xfrm>
            <a:off x="5516549" y="1860013"/>
            <a:ext cx="384875" cy="282209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16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n4-google-n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0"/>
            <a:ext cx="6053734" cy="68580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117491" y="1000559"/>
            <a:ext cx="3040517" cy="4438379"/>
          </a:xfrm>
          <a:prstGeom prst="rect">
            <a:avLst/>
          </a:prstGeom>
          <a:solidFill>
            <a:srgbClr val="CCFFCC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3418943" y="2701796"/>
            <a:ext cx="2306115" cy="92333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ToGYM</a:t>
            </a:r>
            <a:endParaRPr lang="es-ES_tradnl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224149" y="3856180"/>
            <a:ext cx="150090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sz="1050" dirty="0"/>
          </a:p>
        </p:txBody>
      </p:sp>
      <p:sp>
        <p:nvSpPr>
          <p:cNvPr id="10" name="CuadroTexto 9"/>
          <p:cNvSpPr txBox="1"/>
          <p:nvPr/>
        </p:nvSpPr>
        <p:spPr>
          <a:xfrm>
            <a:off x="3418943" y="3856180"/>
            <a:ext cx="815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1"/>
                </a:solidFill>
              </a:rPr>
              <a:t>Usuario :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226464" y="4320295"/>
            <a:ext cx="1500909" cy="2616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sz="105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421258" y="4320295"/>
            <a:ext cx="815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rgbClr val="FFFFFF"/>
                </a:solidFill>
              </a:rPr>
              <a:t>Clave:</a:t>
            </a:r>
            <a:endParaRPr lang="es-ES" sz="1200" b="1" dirty="0">
              <a:solidFill>
                <a:srgbClr val="FFFFFF"/>
              </a:solidFill>
            </a:endParaRPr>
          </a:p>
        </p:txBody>
      </p:sp>
      <p:pic>
        <p:nvPicPr>
          <p:cNvPr id="13" name="Imagen 12" descr="ninia_gym_col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84" y="1190333"/>
            <a:ext cx="1681397" cy="146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9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n4-google-n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0"/>
            <a:ext cx="6053734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117491" y="1000559"/>
            <a:ext cx="3040517" cy="44383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6" name="Imagen 5" descr="ninia_gym_col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491" y="1000559"/>
            <a:ext cx="428463" cy="373350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>
            <a:off x="3117491" y="1373909"/>
            <a:ext cx="3040517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dondear rectángulo de esquina diagonal 8"/>
          <p:cNvSpPr/>
          <p:nvPr/>
        </p:nvSpPr>
        <p:spPr>
          <a:xfrm>
            <a:off x="3267364" y="1581727"/>
            <a:ext cx="1119909" cy="889000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Rutina</a:t>
            </a:r>
          </a:p>
          <a:p>
            <a:pPr algn="ctr"/>
            <a:r>
              <a:rPr lang="es-ES" dirty="0" smtClean="0"/>
              <a:t>Hoy</a:t>
            </a:r>
            <a:endParaRPr lang="es-ES" dirty="0"/>
          </a:p>
        </p:txBody>
      </p:sp>
      <p:sp>
        <p:nvSpPr>
          <p:cNvPr id="10" name="Redondear rectángulo de esquina diagonal 9"/>
          <p:cNvSpPr/>
          <p:nvPr/>
        </p:nvSpPr>
        <p:spPr>
          <a:xfrm>
            <a:off x="4839855" y="1581727"/>
            <a:ext cx="1119909" cy="889000"/>
          </a:xfrm>
          <a:prstGeom prst="round2DiagRect">
            <a:avLst/>
          </a:prstGeom>
          <a:solidFill>
            <a:srgbClr val="FCD5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Elige Rutina</a:t>
            </a:r>
            <a:endParaRPr lang="es-ES" dirty="0"/>
          </a:p>
        </p:txBody>
      </p:sp>
      <p:sp>
        <p:nvSpPr>
          <p:cNvPr id="11" name="Redondear rectángulo de esquina diagonal 10"/>
          <p:cNvSpPr/>
          <p:nvPr/>
        </p:nvSpPr>
        <p:spPr>
          <a:xfrm>
            <a:off x="3267364" y="2727036"/>
            <a:ext cx="1119909" cy="889000"/>
          </a:xfrm>
          <a:prstGeom prst="round2DiagRect">
            <a:avLst/>
          </a:prstGeom>
          <a:solidFill>
            <a:srgbClr val="FCD5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Consulta Rutinas</a:t>
            </a:r>
            <a:endParaRPr lang="es-ES" dirty="0"/>
          </a:p>
        </p:txBody>
      </p:sp>
      <p:sp>
        <p:nvSpPr>
          <p:cNvPr id="12" name="Redondear rectángulo de esquina diagonal 11"/>
          <p:cNvSpPr/>
          <p:nvPr/>
        </p:nvSpPr>
        <p:spPr>
          <a:xfrm>
            <a:off x="4839855" y="2727036"/>
            <a:ext cx="1119909" cy="889000"/>
          </a:xfrm>
          <a:prstGeom prst="round2DiagRect">
            <a:avLst/>
          </a:prstGeom>
          <a:solidFill>
            <a:srgbClr val="FCD5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Consulta Tablas</a:t>
            </a:r>
            <a:endParaRPr lang="es-ES" dirty="0"/>
          </a:p>
        </p:txBody>
      </p:sp>
      <p:sp>
        <p:nvSpPr>
          <p:cNvPr id="13" name="Redondear rectángulo de esquina diagonal 12"/>
          <p:cNvSpPr/>
          <p:nvPr/>
        </p:nvSpPr>
        <p:spPr>
          <a:xfrm>
            <a:off x="3267364" y="3893127"/>
            <a:ext cx="1119909" cy="889000"/>
          </a:xfrm>
          <a:prstGeom prst="round2DiagRect">
            <a:avLst/>
          </a:prstGeom>
          <a:solidFill>
            <a:srgbClr val="FCD5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¿?</a:t>
            </a:r>
            <a:endParaRPr lang="es-ES" dirty="0"/>
          </a:p>
        </p:txBody>
      </p:sp>
      <p:sp>
        <p:nvSpPr>
          <p:cNvPr id="14" name="Redondear rectángulo de esquina diagonal 13"/>
          <p:cNvSpPr/>
          <p:nvPr/>
        </p:nvSpPr>
        <p:spPr>
          <a:xfrm>
            <a:off x="4839855" y="3893127"/>
            <a:ext cx="1119909" cy="889000"/>
          </a:xfrm>
          <a:prstGeom prst="round2DiagRect">
            <a:avLst/>
          </a:prstGeom>
          <a:solidFill>
            <a:srgbClr val="FCD5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¿?</a:t>
            </a:r>
            <a:endParaRPr lang="es-ES" dirty="0"/>
          </a:p>
        </p:txBody>
      </p:sp>
      <p:grpSp>
        <p:nvGrpSpPr>
          <p:cNvPr id="22" name="Agrupar 21"/>
          <p:cNvGrpSpPr/>
          <p:nvPr/>
        </p:nvGrpSpPr>
        <p:grpSpPr>
          <a:xfrm>
            <a:off x="5917860" y="650593"/>
            <a:ext cx="288643" cy="817991"/>
            <a:chOff x="5917860" y="650593"/>
            <a:chExt cx="288643" cy="817991"/>
          </a:xfrm>
        </p:grpSpPr>
        <p:sp>
          <p:nvSpPr>
            <p:cNvPr id="17" name="CuadroTexto 16"/>
            <p:cNvSpPr txBox="1"/>
            <p:nvPr/>
          </p:nvSpPr>
          <p:spPr>
            <a:xfrm>
              <a:off x="5917860" y="650593"/>
              <a:ext cx="28632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b="1" dirty="0" smtClean="0"/>
                <a:t>.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5920175" y="768358"/>
              <a:ext cx="28632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b="1" dirty="0" smtClean="0"/>
                <a:t>.</a:t>
              </a:r>
            </a:p>
          </p:txBody>
        </p:sp>
        <p:grpSp>
          <p:nvGrpSpPr>
            <p:cNvPr id="20" name="Agrupar 19"/>
            <p:cNvGrpSpPr/>
            <p:nvPr/>
          </p:nvGrpSpPr>
          <p:grpSpPr>
            <a:xfrm>
              <a:off x="5920175" y="883808"/>
              <a:ext cx="286328" cy="584776"/>
              <a:chOff x="5920175" y="883808"/>
              <a:chExt cx="286328" cy="584776"/>
            </a:xfrm>
          </p:grpSpPr>
          <p:cxnSp>
            <p:nvCxnSpPr>
              <p:cNvPr id="16" name="Conector recto 15"/>
              <p:cNvCxnSpPr/>
              <p:nvPr/>
            </p:nvCxnSpPr>
            <p:spPr>
              <a:xfrm>
                <a:off x="5959764" y="1000559"/>
                <a:ext cx="0" cy="373350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uadroTexto 18"/>
              <p:cNvSpPr txBox="1"/>
              <p:nvPr/>
            </p:nvSpPr>
            <p:spPr>
              <a:xfrm>
                <a:off x="5920175" y="883808"/>
                <a:ext cx="286328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b="1" dirty="0" smtClean="0"/>
                  <a:t>.</a:t>
                </a:r>
              </a:p>
            </p:txBody>
          </p:sp>
        </p:grpSp>
      </p:grpSp>
      <p:sp>
        <p:nvSpPr>
          <p:cNvPr id="21" name="Rectángulo 20"/>
          <p:cNvSpPr/>
          <p:nvPr/>
        </p:nvSpPr>
        <p:spPr>
          <a:xfrm>
            <a:off x="3887243" y="822199"/>
            <a:ext cx="15498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ToGym</a:t>
            </a:r>
            <a:endParaRPr lang="es-ES_tradnl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7771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n4-google-n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0"/>
            <a:ext cx="6053734" cy="685800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117491" y="1000559"/>
            <a:ext cx="3040517" cy="4438379"/>
          </a:xfrm>
          <a:prstGeom prst="rect">
            <a:avLst/>
          </a:prstGeom>
          <a:solidFill>
            <a:srgbClr val="CCFFCC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Imagen 10" descr="ninia_gym_col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491" y="1000559"/>
            <a:ext cx="428463" cy="373350"/>
          </a:xfrm>
          <a:prstGeom prst="rect">
            <a:avLst/>
          </a:prstGeom>
        </p:spPr>
      </p:pic>
      <p:cxnSp>
        <p:nvCxnSpPr>
          <p:cNvPr id="12" name="Conector recto 11"/>
          <p:cNvCxnSpPr/>
          <p:nvPr/>
        </p:nvCxnSpPr>
        <p:spPr>
          <a:xfrm>
            <a:off x="3117491" y="1373909"/>
            <a:ext cx="3040517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3887243" y="822199"/>
            <a:ext cx="15498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ToGym</a:t>
            </a:r>
            <a:endParaRPr lang="es-ES_tradnl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5917860" y="650593"/>
            <a:ext cx="288643" cy="817991"/>
            <a:chOff x="5917860" y="650593"/>
            <a:chExt cx="288643" cy="817991"/>
          </a:xfrm>
        </p:grpSpPr>
        <p:sp>
          <p:nvSpPr>
            <p:cNvPr id="18" name="CuadroTexto 17"/>
            <p:cNvSpPr txBox="1"/>
            <p:nvPr/>
          </p:nvSpPr>
          <p:spPr>
            <a:xfrm>
              <a:off x="5917860" y="650593"/>
              <a:ext cx="28632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b="1" dirty="0" smtClean="0"/>
                <a:t>.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5920175" y="768358"/>
              <a:ext cx="28632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b="1" dirty="0" smtClean="0"/>
                <a:t>.</a:t>
              </a:r>
            </a:p>
          </p:txBody>
        </p:sp>
        <p:grpSp>
          <p:nvGrpSpPr>
            <p:cNvPr id="20" name="Agrupar 19"/>
            <p:cNvGrpSpPr/>
            <p:nvPr/>
          </p:nvGrpSpPr>
          <p:grpSpPr>
            <a:xfrm>
              <a:off x="5920175" y="883808"/>
              <a:ext cx="286328" cy="584776"/>
              <a:chOff x="5920175" y="883808"/>
              <a:chExt cx="286328" cy="584776"/>
            </a:xfrm>
          </p:grpSpPr>
          <p:cxnSp>
            <p:nvCxnSpPr>
              <p:cNvPr id="21" name="Conector recto 20"/>
              <p:cNvCxnSpPr/>
              <p:nvPr/>
            </p:nvCxnSpPr>
            <p:spPr>
              <a:xfrm>
                <a:off x="5959764" y="1000559"/>
                <a:ext cx="0" cy="373350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uadroTexto 21"/>
              <p:cNvSpPr txBox="1"/>
              <p:nvPr/>
            </p:nvSpPr>
            <p:spPr>
              <a:xfrm>
                <a:off x="5920175" y="883808"/>
                <a:ext cx="286328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b="1" dirty="0" smtClean="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7899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72</Words>
  <Application>Microsoft Macintosh PowerPoint</Application>
  <PresentationFormat>Presentación en pantalla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Tecnatom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Eladio Ruiz de Lucas</dc:creator>
  <cp:lastModifiedBy>Eladio Ruiz de Lucas</cp:lastModifiedBy>
  <cp:revision>17</cp:revision>
  <dcterms:created xsi:type="dcterms:W3CDTF">2013-05-28T20:50:09Z</dcterms:created>
  <dcterms:modified xsi:type="dcterms:W3CDTF">2013-06-01T17:39:41Z</dcterms:modified>
</cp:coreProperties>
</file>